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31" r:id="rId2"/>
    <p:sldMasterId id="2147484048" r:id="rId3"/>
  </p:sldMasterIdLst>
  <p:notesMasterIdLst>
    <p:notesMasterId r:id="rId38"/>
  </p:notesMasterIdLst>
  <p:handoutMasterIdLst>
    <p:handoutMasterId r:id="rId39"/>
  </p:handoutMasterIdLst>
  <p:sldIdLst>
    <p:sldId id="694" r:id="rId4"/>
    <p:sldId id="735" r:id="rId5"/>
    <p:sldId id="698" r:id="rId6"/>
    <p:sldId id="700" r:id="rId7"/>
    <p:sldId id="691" r:id="rId8"/>
    <p:sldId id="774" r:id="rId9"/>
    <p:sldId id="777" r:id="rId10"/>
    <p:sldId id="782" r:id="rId11"/>
    <p:sldId id="780" r:id="rId12"/>
    <p:sldId id="784" r:id="rId13"/>
    <p:sldId id="783" r:id="rId14"/>
    <p:sldId id="785" r:id="rId15"/>
    <p:sldId id="773" r:id="rId16"/>
    <p:sldId id="739" r:id="rId17"/>
    <p:sldId id="767" r:id="rId18"/>
    <p:sldId id="778" r:id="rId19"/>
    <p:sldId id="696" r:id="rId20"/>
    <p:sldId id="762" r:id="rId21"/>
    <p:sldId id="726" r:id="rId22"/>
    <p:sldId id="729" r:id="rId23"/>
    <p:sldId id="717" r:id="rId24"/>
    <p:sldId id="770" r:id="rId25"/>
    <p:sldId id="763" r:id="rId26"/>
    <p:sldId id="764" r:id="rId27"/>
    <p:sldId id="683" r:id="rId28"/>
    <p:sldId id="712" r:id="rId29"/>
    <p:sldId id="768" r:id="rId30"/>
    <p:sldId id="766" r:id="rId31"/>
    <p:sldId id="746" r:id="rId32"/>
    <p:sldId id="779" r:id="rId33"/>
    <p:sldId id="740" r:id="rId34"/>
    <p:sldId id="786" r:id="rId35"/>
    <p:sldId id="787" r:id="rId36"/>
    <p:sldId id="378" r:id="rId37"/>
  </p:sldIdLst>
  <p:sldSz cx="9144000" cy="6858000" type="screen4x3"/>
  <p:notesSz cx="6797675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8348"/>
    <a:srgbClr val="056F05"/>
    <a:srgbClr val="00B433"/>
    <a:srgbClr val="E5F3FF"/>
    <a:srgbClr val="00529C"/>
    <a:srgbClr val="00E240"/>
    <a:srgbClr val="00500F"/>
    <a:srgbClr val="E6E7E7"/>
    <a:srgbClr val="9CD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3866" autoAdjust="0"/>
  </p:normalViewPr>
  <p:slideViewPr>
    <p:cSldViewPr>
      <p:cViewPr varScale="1">
        <p:scale>
          <a:sx n="110" d="100"/>
          <a:sy n="110" d="100"/>
        </p:scale>
        <p:origin x="5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456"/>
    </p:cViewPr>
  </p:sorterViewPr>
  <p:notesViewPr>
    <p:cSldViewPr>
      <p:cViewPr varScale="1">
        <p:scale>
          <a:sx n="52" d="100"/>
          <a:sy n="52" d="100"/>
        </p:scale>
        <p:origin x="-2604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80827254940152"/>
          <c:y val="2.8297470627448303E-2"/>
          <c:w val="0.80759800879286869"/>
          <c:h val="0.80338585211543356"/>
        </c:manualLayout>
      </c:layout>
      <c:barChart>
        <c:barDir val="bar"/>
        <c:grouping val="percentStacked"/>
        <c:varyColors val="0"/>
        <c:ser>
          <c:idx val="1"/>
          <c:order val="0"/>
          <c:tx>
            <c:v>Consumo Doméstico</c:v>
          </c:tx>
          <c:spPr>
            <a:solidFill>
              <a:srgbClr val="00CC99">
                <a:lumMod val="50000"/>
              </a:srgb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Plan1!$B$5:$B$12</c:f>
              <c:strCache>
                <c:ptCount val="8"/>
                <c:pt idx="0">
                  <c:v>Carne Bovina</c:v>
                </c:pt>
                <c:pt idx="1">
                  <c:v>Carne Suína</c:v>
                </c:pt>
                <c:pt idx="2">
                  <c:v>Carne de Frango</c:v>
                </c:pt>
                <c:pt idx="3">
                  <c:v>Milho</c:v>
                </c:pt>
                <c:pt idx="4">
                  <c:v>Açúcar</c:v>
                </c:pt>
                <c:pt idx="5">
                  <c:v>Café</c:v>
                </c:pt>
                <c:pt idx="6">
                  <c:v>Soja em Grão</c:v>
                </c:pt>
                <c:pt idx="7">
                  <c:v>Suco de Laranja</c:v>
                </c:pt>
              </c:strCache>
            </c:strRef>
          </c:cat>
          <c:val>
            <c:numRef>
              <c:f>Plan1!$G$5:$G$12</c:f>
              <c:numCache>
                <c:formatCode>0.0%</c:formatCode>
                <c:ptCount val="8"/>
                <c:pt idx="0">
                  <c:v>0.85531914893617023</c:v>
                </c:pt>
                <c:pt idx="1">
                  <c:v>0.84571428571428564</c:v>
                </c:pt>
                <c:pt idx="2">
                  <c:v>0.6770992366412214</c:v>
                </c:pt>
                <c:pt idx="3">
                  <c:v>0.62709677419354848</c:v>
                </c:pt>
                <c:pt idx="4">
                  <c:v>0.30707070707070705</c:v>
                </c:pt>
                <c:pt idx="5">
                  <c:v>0.29391891891891897</c:v>
                </c:pt>
                <c:pt idx="6">
                  <c:v>0.23948453608247422</c:v>
                </c:pt>
                <c:pt idx="7">
                  <c:v>4.5871559633027581E-2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663-9DD6-0C0D49873CBE}"/>
            </c:ext>
          </c:extLst>
        </c:ser>
        <c:ser>
          <c:idx val="0"/>
          <c:order val="1"/>
          <c:tx>
            <c:v>Exportação</c:v>
          </c:tx>
          <c:spPr>
            <a:solidFill>
              <a:srgbClr val="E25B0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Plan1!$B$5:$B$12</c:f>
              <c:strCache>
                <c:ptCount val="8"/>
                <c:pt idx="0">
                  <c:v>Carne Bovina</c:v>
                </c:pt>
                <c:pt idx="1">
                  <c:v>Carne Suína</c:v>
                </c:pt>
                <c:pt idx="2">
                  <c:v>Carne de Frango</c:v>
                </c:pt>
                <c:pt idx="3">
                  <c:v>Milho</c:v>
                </c:pt>
                <c:pt idx="4">
                  <c:v>Açúcar</c:v>
                </c:pt>
                <c:pt idx="5">
                  <c:v>Café</c:v>
                </c:pt>
                <c:pt idx="6">
                  <c:v>Soja em Grão</c:v>
                </c:pt>
                <c:pt idx="7">
                  <c:v>Suco de Laranja</c:v>
                </c:pt>
              </c:strCache>
            </c:strRef>
          </c:cat>
          <c:val>
            <c:numRef>
              <c:f>Plan1!$F$5:$F$12</c:f>
              <c:numCache>
                <c:formatCode>0.0%</c:formatCode>
                <c:ptCount val="8"/>
                <c:pt idx="0">
                  <c:v>0.1446808510638298</c:v>
                </c:pt>
                <c:pt idx="1">
                  <c:v>0.1542857142857143</c:v>
                </c:pt>
                <c:pt idx="2">
                  <c:v>0.32290076335877865</c:v>
                </c:pt>
                <c:pt idx="3">
                  <c:v>0.37290322580645158</c:v>
                </c:pt>
                <c:pt idx="4">
                  <c:v>0.69292929292929295</c:v>
                </c:pt>
                <c:pt idx="5">
                  <c:v>0.70608108108108103</c:v>
                </c:pt>
                <c:pt idx="6">
                  <c:v>0.76051546391752578</c:v>
                </c:pt>
                <c:pt idx="7">
                  <c:v>0.95412844036697242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4-4663-9DD6-0C0D49873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321371416"/>
        <c:axId val="321372592"/>
      </c:barChart>
      <c:catAx>
        <c:axId val="321371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pt-BR"/>
          </a:p>
        </c:txPr>
        <c:crossAx val="321372592"/>
        <c:crosses val="autoZero"/>
        <c:auto val="1"/>
        <c:lblAlgn val="ctr"/>
        <c:lblOffset val="100"/>
        <c:noMultiLvlLbl val="0"/>
      </c:catAx>
      <c:valAx>
        <c:axId val="321372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pt-BR"/>
          </a:p>
        </c:txPr>
        <c:crossAx val="32137141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3488014058214299"/>
          <c:y val="0.90925282726571688"/>
          <c:w val="0.52141157902323065"/>
          <c:h val="4.958721545799466E-2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B61D1-EAFF-4D0D-8C9E-E91F4AD891AA}" type="doc">
      <dgm:prSet loTypeId="urn:microsoft.com/office/officeart/2005/8/layout/hList1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C3F01C3-38B1-45D5-A5EC-6007F56B315B}">
      <dgm:prSet phldrT="[Texto]" custT="1"/>
      <dgm:spPr>
        <a:solidFill>
          <a:srgbClr val="008349">
            <a:alpha val="90000"/>
          </a:srgbClr>
        </a:solidFill>
      </dgm:spPr>
      <dgm:t>
        <a:bodyPr/>
        <a:lstStyle/>
        <a:p>
          <a:r>
            <a:rPr lang="pt-BR" sz="2000" b="0" dirty="0">
              <a:solidFill>
                <a:schemeClr val="tx1"/>
              </a:solidFill>
              <a:latin typeface="Calibri" panose="020F0502020204030204" pitchFamily="34" charset="0"/>
            </a:rPr>
            <a:t>Agências Estaduais</a:t>
          </a:r>
        </a:p>
      </dgm:t>
    </dgm:pt>
    <dgm:pt modelId="{485D2D46-C499-4579-8CEC-39D0AE7B8502}" type="parTrans" cxnId="{04FDB3FE-D44F-4BC3-B723-7C69B62F054D}">
      <dgm:prSet/>
      <dgm:spPr/>
      <dgm:t>
        <a:bodyPr/>
        <a:lstStyle/>
        <a:p>
          <a:endParaRPr lang="pt-BR"/>
        </a:p>
      </dgm:t>
    </dgm:pt>
    <dgm:pt modelId="{8A666620-2BD1-41D3-BFB9-D81B0790EDE6}" type="sibTrans" cxnId="{04FDB3FE-D44F-4BC3-B723-7C69B62F054D}">
      <dgm:prSet/>
      <dgm:spPr/>
      <dgm:t>
        <a:bodyPr/>
        <a:lstStyle/>
        <a:p>
          <a:endParaRPr lang="pt-BR"/>
        </a:p>
      </dgm:t>
    </dgm:pt>
    <dgm:pt modelId="{5078BA22-598F-4BD7-9136-24C8210BD05C}">
      <dgm:prSet phldrT="[Texto]" phldr="1"/>
      <dgm:spPr/>
      <dgm:t>
        <a:bodyPr/>
        <a:lstStyle/>
        <a:p>
          <a:endParaRPr lang="pt-BR" dirty="0"/>
        </a:p>
      </dgm:t>
    </dgm:pt>
    <dgm:pt modelId="{296748F4-9AF4-4B8D-9C5E-E05CA10D8EB7}" type="parTrans" cxnId="{2E4AF225-67D9-4D2B-BFEF-61A10EF8DFF6}">
      <dgm:prSet/>
      <dgm:spPr/>
      <dgm:t>
        <a:bodyPr/>
        <a:lstStyle/>
        <a:p>
          <a:endParaRPr lang="pt-BR"/>
        </a:p>
      </dgm:t>
    </dgm:pt>
    <dgm:pt modelId="{5F824A45-C82C-44CB-99D7-98E1DC8B3898}" type="sibTrans" cxnId="{2E4AF225-67D9-4D2B-BFEF-61A10EF8DFF6}">
      <dgm:prSet/>
      <dgm:spPr/>
      <dgm:t>
        <a:bodyPr/>
        <a:lstStyle/>
        <a:p>
          <a:endParaRPr lang="pt-BR"/>
        </a:p>
      </dgm:t>
    </dgm:pt>
    <dgm:pt modelId="{2D5E5757-8490-432E-AC47-C50791F015CC}">
      <dgm:prSet phldrT="[Texto]" phldr="1"/>
      <dgm:spPr/>
      <dgm:t>
        <a:bodyPr/>
        <a:lstStyle/>
        <a:p>
          <a:endParaRPr lang="pt-BR" dirty="0"/>
        </a:p>
      </dgm:t>
    </dgm:pt>
    <dgm:pt modelId="{54002630-AED5-4A97-8C39-A5425EFC9BFF}" type="parTrans" cxnId="{1E1793EB-DCA8-467B-8502-AE1774D542FE}">
      <dgm:prSet/>
      <dgm:spPr/>
      <dgm:t>
        <a:bodyPr/>
        <a:lstStyle/>
        <a:p>
          <a:endParaRPr lang="pt-BR"/>
        </a:p>
      </dgm:t>
    </dgm:pt>
    <dgm:pt modelId="{26A5E525-85EF-4FA8-BC2F-489FF6FF2DF0}" type="sibTrans" cxnId="{1E1793EB-DCA8-467B-8502-AE1774D542FE}">
      <dgm:prSet/>
      <dgm:spPr/>
      <dgm:t>
        <a:bodyPr/>
        <a:lstStyle/>
        <a:p>
          <a:endParaRPr lang="pt-BR"/>
        </a:p>
      </dgm:t>
    </dgm:pt>
    <dgm:pt modelId="{5CEA8AFE-F724-4258-A3AC-0DBB0304E0EF}" type="pres">
      <dgm:prSet presAssocID="{904B61D1-EAFF-4D0D-8C9E-E91F4AD891AA}" presName="Name0" presStyleCnt="0">
        <dgm:presLayoutVars>
          <dgm:dir/>
          <dgm:animLvl val="lvl"/>
          <dgm:resizeHandles val="exact"/>
        </dgm:presLayoutVars>
      </dgm:prSet>
      <dgm:spPr/>
    </dgm:pt>
    <dgm:pt modelId="{E71F9B99-9861-4B38-A1FD-77FC8A55FC7F}" type="pres">
      <dgm:prSet presAssocID="{AC3F01C3-38B1-45D5-A5EC-6007F56B315B}" presName="composite" presStyleCnt="0"/>
      <dgm:spPr/>
    </dgm:pt>
    <dgm:pt modelId="{4A7BCBFC-8058-497F-A9EF-6EB5ACA42294}" type="pres">
      <dgm:prSet presAssocID="{AC3F01C3-38B1-45D5-A5EC-6007F56B315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F91A979-5157-4A1E-90FC-A7EE4E9EAA50}" type="pres">
      <dgm:prSet presAssocID="{AC3F01C3-38B1-45D5-A5EC-6007F56B315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80B0700-403A-4F5A-A6D1-2557C00E66CB}" type="presOf" srcId="{2D5E5757-8490-432E-AC47-C50791F015CC}" destId="{6F91A979-5157-4A1E-90FC-A7EE4E9EAA50}" srcOrd="0" destOrd="1" presId="urn:microsoft.com/office/officeart/2005/8/layout/hList1"/>
    <dgm:cxn modelId="{2E4AF225-67D9-4D2B-BFEF-61A10EF8DFF6}" srcId="{AC3F01C3-38B1-45D5-A5EC-6007F56B315B}" destId="{5078BA22-598F-4BD7-9136-24C8210BD05C}" srcOrd="0" destOrd="0" parTransId="{296748F4-9AF4-4B8D-9C5E-E05CA10D8EB7}" sibTransId="{5F824A45-C82C-44CB-99D7-98E1DC8B3898}"/>
    <dgm:cxn modelId="{A319C75F-4077-48E5-A5B0-21E57DA36C3C}" type="presOf" srcId="{904B61D1-EAFF-4D0D-8C9E-E91F4AD891AA}" destId="{5CEA8AFE-F724-4258-A3AC-0DBB0304E0EF}" srcOrd="0" destOrd="0" presId="urn:microsoft.com/office/officeart/2005/8/layout/hList1"/>
    <dgm:cxn modelId="{31D44489-9E9D-4042-8D0C-2C5B18B50497}" type="presOf" srcId="{AC3F01C3-38B1-45D5-A5EC-6007F56B315B}" destId="{4A7BCBFC-8058-497F-A9EF-6EB5ACA42294}" srcOrd="0" destOrd="0" presId="urn:microsoft.com/office/officeart/2005/8/layout/hList1"/>
    <dgm:cxn modelId="{933536A8-142F-4F85-80E2-08BC9249DD26}" type="presOf" srcId="{5078BA22-598F-4BD7-9136-24C8210BD05C}" destId="{6F91A979-5157-4A1E-90FC-A7EE4E9EAA50}" srcOrd="0" destOrd="0" presId="urn:microsoft.com/office/officeart/2005/8/layout/hList1"/>
    <dgm:cxn modelId="{1E1793EB-DCA8-467B-8502-AE1774D542FE}" srcId="{AC3F01C3-38B1-45D5-A5EC-6007F56B315B}" destId="{2D5E5757-8490-432E-AC47-C50791F015CC}" srcOrd="1" destOrd="0" parTransId="{54002630-AED5-4A97-8C39-A5425EFC9BFF}" sibTransId="{26A5E525-85EF-4FA8-BC2F-489FF6FF2DF0}"/>
    <dgm:cxn modelId="{04FDB3FE-D44F-4BC3-B723-7C69B62F054D}" srcId="{904B61D1-EAFF-4D0D-8C9E-E91F4AD891AA}" destId="{AC3F01C3-38B1-45D5-A5EC-6007F56B315B}" srcOrd="0" destOrd="0" parTransId="{485D2D46-C499-4579-8CEC-39D0AE7B8502}" sibTransId="{8A666620-2BD1-41D3-BFB9-D81B0790EDE6}"/>
    <dgm:cxn modelId="{75BC146D-D0FD-4DAA-A286-71F698B42A1C}" type="presParOf" srcId="{5CEA8AFE-F724-4258-A3AC-0DBB0304E0EF}" destId="{E71F9B99-9861-4B38-A1FD-77FC8A55FC7F}" srcOrd="0" destOrd="0" presId="urn:microsoft.com/office/officeart/2005/8/layout/hList1"/>
    <dgm:cxn modelId="{6B9A4F4E-88BC-4FFC-9919-8D36C791FE8B}" type="presParOf" srcId="{E71F9B99-9861-4B38-A1FD-77FC8A55FC7F}" destId="{4A7BCBFC-8058-497F-A9EF-6EB5ACA42294}" srcOrd="0" destOrd="0" presId="urn:microsoft.com/office/officeart/2005/8/layout/hList1"/>
    <dgm:cxn modelId="{3E41BF66-F65E-405D-A0F3-5974A3EBD801}" type="presParOf" srcId="{E71F9B99-9861-4B38-A1FD-77FC8A55FC7F}" destId="{6F91A979-5157-4A1E-90FC-A7EE4E9EAA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B61D1-EAFF-4D0D-8C9E-E91F4AD891AA}" type="doc">
      <dgm:prSet loTypeId="urn:microsoft.com/office/officeart/2005/8/layout/hList1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C3F01C3-38B1-45D5-A5EC-6007F56B315B}">
      <dgm:prSet phldrT="[Texto]" custT="1"/>
      <dgm:spPr>
        <a:solidFill>
          <a:srgbClr val="008349">
            <a:alpha val="90000"/>
          </a:srgbClr>
        </a:solidFill>
      </dgm:spPr>
      <dgm:t>
        <a:bodyPr/>
        <a:lstStyle/>
        <a:p>
          <a:r>
            <a:rPr lang="pt-BR" sz="2000" b="0" dirty="0">
              <a:solidFill>
                <a:schemeClr val="tx1"/>
              </a:solidFill>
              <a:latin typeface="Calibri" panose="020F0502020204030204" pitchFamily="34" charset="0"/>
            </a:rPr>
            <a:t>Inspeção e Fiscalização Federais </a:t>
          </a:r>
        </a:p>
      </dgm:t>
    </dgm:pt>
    <dgm:pt modelId="{485D2D46-C499-4579-8CEC-39D0AE7B8502}" type="parTrans" cxnId="{04FDB3FE-D44F-4BC3-B723-7C69B62F054D}">
      <dgm:prSet/>
      <dgm:spPr/>
      <dgm:t>
        <a:bodyPr/>
        <a:lstStyle/>
        <a:p>
          <a:endParaRPr lang="pt-BR"/>
        </a:p>
      </dgm:t>
    </dgm:pt>
    <dgm:pt modelId="{8A666620-2BD1-41D3-BFB9-D81B0790EDE6}" type="sibTrans" cxnId="{04FDB3FE-D44F-4BC3-B723-7C69B62F054D}">
      <dgm:prSet/>
      <dgm:spPr/>
      <dgm:t>
        <a:bodyPr/>
        <a:lstStyle/>
        <a:p>
          <a:endParaRPr lang="pt-BR"/>
        </a:p>
      </dgm:t>
    </dgm:pt>
    <dgm:pt modelId="{5078BA22-598F-4BD7-9136-24C8210BD05C}">
      <dgm:prSet phldrT="[Texto]" phldr="1"/>
      <dgm:spPr/>
      <dgm:t>
        <a:bodyPr/>
        <a:lstStyle/>
        <a:p>
          <a:endParaRPr lang="pt-BR"/>
        </a:p>
      </dgm:t>
    </dgm:pt>
    <dgm:pt modelId="{296748F4-9AF4-4B8D-9C5E-E05CA10D8EB7}" type="parTrans" cxnId="{2E4AF225-67D9-4D2B-BFEF-61A10EF8DFF6}">
      <dgm:prSet/>
      <dgm:spPr/>
      <dgm:t>
        <a:bodyPr/>
        <a:lstStyle/>
        <a:p>
          <a:endParaRPr lang="pt-BR"/>
        </a:p>
      </dgm:t>
    </dgm:pt>
    <dgm:pt modelId="{5F824A45-C82C-44CB-99D7-98E1DC8B3898}" type="sibTrans" cxnId="{2E4AF225-67D9-4D2B-BFEF-61A10EF8DFF6}">
      <dgm:prSet/>
      <dgm:spPr/>
      <dgm:t>
        <a:bodyPr/>
        <a:lstStyle/>
        <a:p>
          <a:endParaRPr lang="pt-BR"/>
        </a:p>
      </dgm:t>
    </dgm:pt>
    <dgm:pt modelId="{2D5E5757-8490-432E-AC47-C50791F015CC}">
      <dgm:prSet phldrT="[Texto]" phldr="1"/>
      <dgm:spPr/>
      <dgm:t>
        <a:bodyPr/>
        <a:lstStyle/>
        <a:p>
          <a:endParaRPr lang="pt-BR"/>
        </a:p>
      </dgm:t>
    </dgm:pt>
    <dgm:pt modelId="{54002630-AED5-4A97-8C39-A5425EFC9BFF}" type="parTrans" cxnId="{1E1793EB-DCA8-467B-8502-AE1774D542FE}">
      <dgm:prSet/>
      <dgm:spPr/>
      <dgm:t>
        <a:bodyPr/>
        <a:lstStyle/>
        <a:p>
          <a:endParaRPr lang="pt-BR"/>
        </a:p>
      </dgm:t>
    </dgm:pt>
    <dgm:pt modelId="{26A5E525-85EF-4FA8-BC2F-489FF6FF2DF0}" type="sibTrans" cxnId="{1E1793EB-DCA8-467B-8502-AE1774D542FE}">
      <dgm:prSet/>
      <dgm:spPr/>
      <dgm:t>
        <a:bodyPr/>
        <a:lstStyle/>
        <a:p>
          <a:endParaRPr lang="pt-BR"/>
        </a:p>
      </dgm:t>
    </dgm:pt>
    <dgm:pt modelId="{5CEA8AFE-F724-4258-A3AC-0DBB0304E0EF}" type="pres">
      <dgm:prSet presAssocID="{904B61D1-EAFF-4D0D-8C9E-E91F4AD891AA}" presName="Name0" presStyleCnt="0">
        <dgm:presLayoutVars>
          <dgm:dir/>
          <dgm:animLvl val="lvl"/>
          <dgm:resizeHandles val="exact"/>
        </dgm:presLayoutVars>
      </dgm:prSet>
      <dgm:spPr/>
    </dgm:pt>
    <dgm:pt modelId="{E71F9B99-9861-4B38-A1FD-77FC8A55FC7F}" type="pres">
      <dgm:prSet presAssocID="{AC3F01C3-38B1-45D5-A5EC-6007F56B315B}" presName="composite" presStyleCnt="0"/>
      <dgm:spPr/>
    </dgm:pt>
    <dgm:pt modelId="{4A7BCBFC-8058-497F-A9EF-6EB5ACA42294}" type="pres">
      <dgm:prSet presAssocID="{AC3F01C3-38B1-45D5-A5EC-6007F56B315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F91A979-5157-4A1E-90FC-A7EE4E9EAA50}" type="pres">
      <dgm:prSet presAssocID="{AC3F01C3-38B1-45D5-A5EC-6007F56B315B}" presName="desTx" presStyleLbl="alignAccFollowNode1" presStyleIdx="0" presStyleCnt="1" custLinFactNeighborX="8806" custLinFactNeighborY="11684">
        <dgm:presLayoutVars>
          <dgm:bulletEnabled val="1"/>
        </dgm:presLayoutVars>
      </dgm:prSet>
      <dgm:spPr/>
    </dgm:pt>
  </dgm:ptLst>
  <dgm:cxnLst>
    <dgm:cxn modelId="{2E4AF225-67D9-4D2B-BFEF-61A10EF8DFF6}" srcId="{AC3F01C3-38B1-45D5-A5EC-6007F56B315B}" destId="{5078BA22-598F-4BD7-9136-24C8210BD05C}" srcOrd="0" destOrd="0" parTransId="{296748F4-9AF4-4B8D-9C5E-E05CA10D8EB7}" sibTransId="{5F824A45-C82C-44CB-99D7-98E1DC8B3898}"/>
    <dgm:cxn modelId="{A50CF425-B26D-4723-B5ED-A73954C9AAD6}" type="presOf" srcId="{5078BA22-598F-4BD7-9136-24C8210BD05C}" destId="{6F91A979-5157-4A1E-90FC-A7EE4E9EAA50}" srcOrd="0" destOrd="0" presId="urn:microsoft.com/office/officeart/2005/8/layout/hList1"/>
    <dgm:cxn modelId="{93F7AF73-448C-4E92-9A0C-86B7A3B9C321}" type="presOf" srcId="{AC3F01C3-38B1-45D5-A5EC-6007F56B315B}" destId="{4A7BCBFC-8058-497F-A9EF-6EB5ACA42294}" srcOrd="0" destOrd="0" presId="urn:microsoft.com/office/officeart/2005/8/layout/hList1"/>
    <dgm:cxn modelId="{BB7BD8A4-D4B3-4B9D-A139-1B84D6B30C40}" type="presOf" srcId="{904B61D1-EAFF-4D0D-8C9E-E91F4AD891AA}" destId="{5CEA8AFE-F724-4258-A3AC-0DBB0304E0EF}" srcOrd="0" destOrd="0" presId="urn:microsoft.com/office/officeart/2005/8/layout/hList1"/>
    <dgm:cxn modelId="{4E3F23E8-560C-4F2B-9E47-BB5563587DBC}" type="presOf" srcId="{2D5E5757-8490-432E-AC47-C50791F015CC}" destId="{6F91A979-5157-4A1E-90FC-A7EE4E9EAA50}" srcOrd="0" destOrd="1" presId="urn:microsoft.com/office/officeart/2005/8/layout/hList1"/>
    <dgm:cxn modelId="{1E1793EB-DCA8-467B-8502-AE1774D542FE}" srcId="{AC3F01C3-38B1-45D5-A5EC-6007F56B315B}" destId="{2D5E5757-8490-432E-AC47-C50791F015CC}" srcOrd="1" destOrd="0" parTransId="{54002630-AED5-4A97-8C39-A5425EFC9BFF}" sibTransId="{26A5E525-85EF-4FA8-BC2F-489FF6FF2DF0}"/>
    <dgm:cxn modelId="{04FDB3FE-D44F-4BC3-B723-7C69B62F054D}" srcId="{904B61D1-EAFF-4D0D-8C9E-E91F4AD891AA}" destId="{AC3F01C3-38B1-45D5-A5EC-6007F56B315B}" srcOrd="0" destOrd="0" parTransId="{485D2D46-C499-4579-8CEC-39D0AE7B8502}" sibTransId="{8A666620-2BD1-41D3-BFB9-D81B0790EDE6}"/>
    <dgm:cxn modelId="{C15E8C65-DA54-457B-B955-04547725AD8C}" type="presParOf" srcId="{5CEA8AFE-F724-4258-A3AC-0DBB0304E0EF}" destId="{E71F9B99-9861-4B38-A1FD-77FC8A55FC7F}" srcOrd="0" destOrd="0" presId="urn:microsoft.com/office/officeart/2005/8/layout/hList1"/>
    <dgm:cxn modelId="{E07BF55B-7844-4D1E-8CAF-F16433CA80B8}" type="presParOf" srcId="{E71F9B99-9861-4B38-A1FD-77FC8A55FC7F}" destId="{4A7BCBFC-8058-497F-A9EF-6EB5ACA42294}" srcOrd="0" destOrd="0" presId="urn:microsoft.com/office/officeart/2005/8/layout/hList1"/>
    <dgm:cxn modelId="{7C897B0A-138F-4DF3-B09C-40A36FF40CDB}" type="presParOf" srcId="{E71F9B99-9861-4B38-A1FD-77FC8A55FC7F}" destId="{6F91A979-5157-4A1E-90FC-A7EE4E9EAA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6489E-64B2-4EA7-B656-302ED3938BD1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E0B397-F583-4F64-8D2F-E4EB0AA7CF3B}">
      <dgm:prSet phldrT="[Texto]"/>
      <dgm:spPr>
        <a:solidFill>
          <a:srgbClr val="00529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noProof="0" dirty="0" err="1"/>
            <a:t>Garantir</a:t>
          </a:r>
          <a:r>
            <a:rPr lang="en-US" b="1" noProof="0" dirty="0"/>
            <a:t> a </a:t>
          </a:r>
          <a:r>
            <a:rPr lang="en-US" b="1" noProof="0" dirty="0" err="1"/>
            <a:t>preservação</a:t>
          </a:r>
          <a:r>
            <a:rPr lang="en-US" b="1" noProof="0" dirty="0"/>
            <a:t> da </a:t>
          </a:r>
          <a:r>
            <a:rPr lang="en-US" b="1" noProof="0" dirty="0" err="1"/>
            <a:t>vida</a:t>
          </a:r>
          <a:r>
            <a:rPr lang="en-US" b="1" noProof="0" dirty="0"/>
            <a:t>, </a:t>
          </a:r>
          <a:r>
            <a:rPr lang="en-US" b="1" noProof="0" dirty="0" err="1"/>
            <a:t>saúde</a:t>
          </a:r>
          <a:r>
            <a:rPr lang="en-US" b="1" noProof="0" dirty="0"/>
            <a:t> animal e da </a:t>
          </a:r>
          <a:r>
            <a:rPr lang="en-US" b="1" noProof="0" dirty="0" err="1"/>
            <a:t>população</a:t>
          </a:r>
          <a:r>
            <a:rPr lang="en-US" b="1" noProof="0" dirty="0"/>
            <a:t>, </a:t>
          </a:r>
          <a:r>
            <a:rPr lang="en-US" b="1" noProof="0" dirty="0" err="1"/>
            <a:t>segurança</a:t>
          </a:r>
          <a:r>
            <a:rPr lang="en-US" b="1" noProof="0" dirty="0"/>
            <a:t> dos </a:t>
          </a:r>
          <a:r>
            <a:rPr lang="en-US" b="1" noProof="0" dirty="0" err="1"/>
            <a:t>alimentos</a:t>
          </a:r>
          <a:r>
            <a:rPr lang="en-US" b="1" noProof="0" dirty="0"/>
            <a:t> e </a:t>
          </a:r>
          <a:r>
            <a:rPr lang="en-US" b="1" noProof="0" dirty="0" err="1"/>
            <a:t>acesso</a:t>
          </a:r>
          <a:r>
            <a:rPr lang="en-US" b="1" noProof="0" dirty="0"/>
            <a:t> a </a:t>
          </a:r>
          <a:r>
            <a:rPr lang="en-US" b="1" noProof="0" dirty="0" err="1"/>
            <a:t>mercados</a:t>
          </a:r>
          <a:endParaRPr lang="en-US" b="1" noProof="0" dirty="0"/>
        </a:p>
      </dgm:t>
    </dgm:pt>
    <dgm:pt modelId="{B0EB933D-95CA-49F2-8FB3-99814F43D7F7}" type="parTrans" cxnId="{06D286B6-F57A-40E5-8946-63573E9781E9}">
      <dgm:prSet/>
      <dgm:spPr/>
      <dgm:t>
        <a:bodyPr/>
        <a:lstStyle/>
        <a:p>
          <a:endParaRPr lang="pt-BR"/>
        </a:p>
      </dgm:t>
    </dgm:pt>
    <dgm:pt modelId="{4A548621-0302-4C6E-AFFD-F3C2EEA318D9}" type="sibTrans" cxnId="{06D286B6-F57A-40E5-8946-63573E9781E9}">
      <dgm:prSet/>
      <dgm:spPr/>
      <dgm:t>
        <a:bodyPr/>
        <a:lstStyle/>
        <a:p>
          <a:endParaRPr lang="pt-BR"/>
        </a:p>
      </dgm:t>
    </dgm:pt>
    <dgm:pt modelId="{983FA670-66F5-4C60-A9EC-7DDC65F25CEB}">
      <dgm:prSet phldrT="[Texto]"/>
      <dgm:spPr>
        <a:solidFill>
          <a:srgbClr val="00529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noProof="0" dirty="0" err="1"/>
            <a:t>Transparência</a:t>
          </a:r>
          <a:r>
            <a:rPr lang="en-US" b="1" noProof="0" dirty="0"/>
            <a:t> e </a:t>
          </a:r>
          <a:r>
            <a:rPr lang="en-US" b="1" noProof="0" dirty="0" err="1"/>
            <a:t>Isonomia</a:t>
          </a:r>
          <a:endParaRPr lang="en-US" b="1" noProof="0" dirty="0"/>
        </a:p>
      </dgm:t>
    </dgm:pt>
    <dgm:pt modelId="{B1736009-0227-4719-915A-B0E67C42C492}" type="parTrans" cxnId="{5B563FD6-EB5E-4F8D-A7F0-F4A657A7E330}">
      <dgm:prSet/>
      <dgm:spPr/>
      <dgm:t>
        <a:bodyPr/>
        <a:lstStyle/>
        <a:p>
          <a:endParaRPr lang="pt-BR"/>
        </a:p>
      </dgm:t>
    </dgm:pt>
    <dgm:pt modelId="{855C5EF4-BAA7-4E56-9179-55689CE3A831}" type="sibTrans" cxnId="{5B563FD6-EB5E-4F8D-A7F0-F4A657A7E330}">
      <dgm:prSet/>
      <dgm:spPr/>
      <dgm:t>
        <a:bodyPr/>
        <a:lstStyle/>
        <a:p>
          <a:endParaRPr lang="pt-BR"/>
        </a:p>
      </dgm:t>
    </dgm:pt>
    <dgm:pt modelId="{17F4D87E-58A9-4731-A2F3-9921BECF2A4A}">
      <dgm:prSet phldrT="[Texto]"/>
      <dgm:spPr>
        <a:solidFill>
          <a:srgbClr val="00529C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noProof="0" dirty="0" err="1"/>
            <a:t>Racionalização</a:t>
          </a:r>
          <a:r>
            <a:rPr lang="en-US" b="1" noProof="0" dirty="0"/>
            <a:t> de </a:t>
          </a:r>
          <a:r>
            <a:rPr lang="en-US" b="1" noProof="0" dirty="0" err="1"/>
            <a:t>Processos</a:t>
          </a:r>
          <a:endParaRPr lang="en-US" b="1" noProof="0" dirty="0"/>
        </a:p>
      </dgm:t>
    </dgm:pt>
    <dgm:pt modelId="{EB310985-707E-4F15-B774-09BFF475A618}" type="parTrans" cxnId="{98FCD8A4-302B-4A98-B972-CE9EB316A0BF}">
      <dgm:prSet/>
      <dgm:spPr/>
      <dgm:t>
        <a:bodyPr/>
        <a:lstStyle/>
        <a:p>
          <a:endParaRPr lang="pt-BR"/>
        </a:p>
      </dgm:t>
    </dgm:pt>
    <dgm:pt modelId="{0A761967-E7A1-49A0-852C-51F6A1F0FDD5}" type="sibTrans" cxnId="{98FCD8A4-302B-4A98-B972-CE9EB316A0BF}">
      <dgm:prSet/>
      <dgm:spPr/>
      <dgm:t>
        <a:bodyPr/>
        <a:lstStyle/>
        <a:p>
          <a:endParaRPr lang="pt-BR"/>
        </a:p>
      </dgm:t>
    </dgm:pt>
    <dgm:pt modelId="{DCE5BCFA-D7EA-4C3C-A916-69F9E0D6F445}">
      <dgm:prSet phldrT="[Texto]"/>
      <dgm:spPr/>
      <dgm:t>
        <a:bodyPr/>
        <a:lstStyle/>
        <a:p>
          <a:endParaRPr lang="pt-BR" dirty="0"/>
        </a:p>
      </dgm:t>
    </dgm:pt>
    <dgm:pt modelId="{FD962B65-3ADD-4F4A-A658-4F94731916FB}" type="parTrans" cxnId="{C2FC0C55-954A-46D5-9431-54183F2BFC06}">
      <dgm:prSet/>
      <dgm:spPr/>
      <dgm:t>
        <a:bodyPr/>
        <a:lstStyle/>
        <a:p>
          <a:endParaRPr lang="pt-BR"/>
        </a:p>
      </dgm:t>
    </dgm:pt>
    <dgm:pt modelId="{3239FCC6-098C-474D-9886-34E07D03B9FB}" type="sibTrans" cxnId="{C2FC0C55-954A-46D5-9431-54183F2BFC06}">
      <dgm:prSet/>
      <dgm:spPr/>
      <dgm:t>
        <a:bodyPr/>
        <a:lstStyle/>
        <a:p>
          <a:endParaRPr lang="pt-BR"/>
        </a:p>
      </dgm:t>
    </dgm:pt>
    <dgm:pt modelId="{514B2911-970A-4019-B624-EFE9F062FD4B}">
      <dgm:prSet phldrT="[Texto]"/>
      <dgm:spPr/>
      <dgm:t>
        <a:bodyPr/>
        <a:lstStyle/>
        <a:p>
          <a:endParaRPr lang="pt-BR"/>
        </a:p>
      </dgm:t>
    </dgm:pt>
    <dgm:pt modelId="{340E9858-A6D0-47D7-ADF4-A0B768A89B80}" type="parTrans" cxnId="{1BCF2AFD-CF9A-4BD2-8316-21A48A5AF895}">
      <dgm:prSet/>
      <dgm:spPr/>
      <dgm:t>
        <a:bodyPr/>
        <a:lstStyle/>
        <a:p>
          <a:endParaRPr lang="pt-BR"/>
        </a:p>
      </dgm:t>
    </dgm:pt>
    <dgm:pt modelId="{D2EA7536-2FEB-42AD-86C6-9911F71E0C23}" type="sibTrans" cxnId="{1BCF2AFD-CF9A-4BD2-8316-21A48A5AF895}">
      <dgm:prSet/>
      <dgm:spPr/>
      <dgm:t>
        <a:bodyPr/>
        <a:lstStyle/>
        <a:p>
          <a:endParaRPr lang="pt-BR"/>
        </a:p>
      </dgm:t>
    </dgm:pt>
    <dgm:pt modelId="{1CDCC0BD-FB9B-48A9-818E-BE2FB4829301}">
      <dgm:prSet phldrT="[Texto]"/>
      <dgm:spPr/>
      <dgm:t>
        <a:bodyPr/>
        <a:lstStyle/>
        <a:p>
          <a:endParaRPr lang="pt-BR"/>
        </a:p>
      </dgm:t>
    </dgm:pt>
    <dgm:pt modelId="{487B4C81-C2A3-485A-A418-7253CBD853A7}" type="parTrans" cxnId="{D996E987-461E-43CC-8BBA-4F1BF372B823}">
      <dgm:prSet/>
      <dgm:spPr/>
      <dgm:t>
        <a:bodyPr/>
        <a:lstStyle/>
        <a:p>
          <a:endParaRPr lang="pt-BR"/>
        </a:p>
      </dgm:t>
    </dgm:pt>
    <dgm:pt modelId="{06D96B96-6E29-47E2-91C5-7EE3255BA752}" type="sibTrans" cxnId="{D996E987-461E-43CC-8BBA-4F1BF372B823}">
      <dgm:prSet/>
      <dgm:spPr/>
      <dgm:t>
        <a:bodyPr/>
        <a:lstStyle/>
        <a:p>
          <a:endParaRPr lang="pt-BR"/>
        </a:p>
      </dgm:t>
    </dgm:pt>
    <dgm:pt modelId="{91F5BEB4-1715-4762-856F-069DE390F7A7}" type="pres">
      <dgm:prSet presAssocID="{9FD6489E-64B2-4EA7-B656-302ED3938B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CECC56-B198-4610-9E91-0C89E15243A7}" type="pres">
      <dgm:prSet presAssocID="{83E0B397-F583-4F64-8D2F-E4EB0AA7CF3B}" presName="gear1" presStyleLbl="node1" presStyleIdx="0" presStyleCnt="3" custLinFactNeighborX="699" custLinFactNeighborY="-695">
        <dgm:presLayoutVars>
          <dgm:chMax val="1"/>
          <dgm:bulletEnabled val="1"/>
        </dgm:presLayoutVars>
      </dgm:prSet>
      <dgm:spPr/>
    </dgm:pt>
    <dgm:pt modelId="{CCC02BCB-DE44-43B1-8D76-3117EDCED27A}" type="pres">
      <dgm:prSet presAssocID="{83E0B397-F583-4F64-8D2F-E4EB0AA7CF3B}" presName="gear1srcNode" presStyleLbl="node1" presStyleIdx="0" presStyleCnt="3"/>
      <dgm:spPr/>
    </dgm:pt>
    <dgm:pt modelId="{B6A24763-4F56-4051-A585-7566C9F60666}" type="pres">
      <dgm:prSet presAssocID="{83E0B397-F583-4F64-8D2F-E4EB0AA7CF3B}" presName="gear1dstNode" presStyleLbl="node1" presStyleIdx="0" presStyleCnt="3"/>
      <dgm:spPr/>
    </dgm:pt>
    <dgm:pt modelId="{F03D11CD-B237-4BC1-838F-F0891F282C29}" type="pres">
      <dgm:prSet presAssocID="{983FA670-66F5-4C60-A9EC-7DDC65F25CEB}" presName="gear2" presStyleLbl="node1" presStyleIdx="1" presStyleCnt="3" custLinFactNeighborY="-3073">
        <dgm:presLayoutVars>
          <dgm:chMax val="1"/>
          <dgm:bulletEnabled val="1"/>
        </dgm:presLayoutVars>
      </dgm:prSet>
      <dgm:spPr/>
    </dgm:pt>
    <dgm:pt modelId="{DFE836D9-7D66-49E0-9BD0-5A7C463A3DAC}" type="pres">
      <dgm:prSet presAssocID="{983FA670-66F5-4C60-A9EC-7DDC65F25CEB}" presName="gear2srcNode" presStyleLbl="node1" presStyleIdx="1" presStyleCnt="3"/>
      <dgm:spPr/>
    </dgm:pt>
    <dgm:pt modelId="{B59D35E2-D1E6-48BB-A883-6B65E0FE742C}" type="pres">
      <dgm:prSet presAssocID="{983FA670-66F5-4C60-A9EC-7DDC65F25CEB}" presName="gear2dstNode" presStyleLbl="node1" presStyleIdx="1" presStyleCnt="3"/>
      <dgm:spPr/>
    </dgm:pt>
    <dgm:pt modelId="{DBED0C97-7E1F-40D6-815A-A2F15F1F2E5C}" type="pres">
      <dgm:prSet presAssocID="{17F4D87E-58A9-4731-A2F3-9921BECF2A4A}" presName="gear3" presStyleLbl="node1" presStyleIdx="2" presStyleCnt="3"/>
      <dgm:spPr/>
    </dgm:pt>
    <dgm:pt modelId="{91010102-5DBE-4A8C-BF86-2B5B53CB981E}" type="pres">
      <dgm:prSet presAssocID="{17F4D87E-58A9-4731-A2F3-9921BECF2A4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A17462-2E58-4EC2-84C3-9A312DAEB0C9}" type="pres">
      <dgm:prSet presAssocID="{17F4D87E-58A9-4731-A2F3-9921BECF2A4A}" presName="gear3srcNode" presStyleLbl="node1" presStyleIdx="2" presStyleCnt="3"/>
      <dgm:spPr/>
    </dgm:pt>
    <dgm:pt modelId="{ECDC17C2-440F-41E5-84D8-349C8D7B2ACA}" type="pres">
      <dgm:prSet presAssocID="{17F4D87E-58A9-4731-A2F3-9921BECF2A4A}" presName="gear3dstNode" presStyleLbl="node1" presStyleIdx="2" presStyleCnt="3"/>
      <dgm:spPr/>
    </dgm:pt>
    <dgm:pt modelId="{6158A9DA-9570-42D5-87D1-13950A0ACE83}" type="pres">
      <dgm:prSet presAssocID="{4A548621-0302-4C6E-AFFD-F3C2EEA318D9}" presName="connector1" presStyleLbl="sibTrans2D1" presStyleIdx="0" presStyleCnt="3"/>
      <dgm:spPr/>
    </dgm:pt>
    <dgm:pt modelId="{CEEB33CB-221A-428B-BCAC-3B39FCBE5418}" type="pres">
      <dgm:prSet presAssocID="{855C5EF4-BAA7-4E56-9179-55689CE3A831}" presName="connector2" presStyleLbl="sibTrans2D1" presStyleIdx="1" presStyleCnt="3"/>
      <dgm:spPr/>
    </dgm:pt>
    <dgm:pt modelId="{0761D8B1-1253-4B4C-95FF-8D6B740E9C35}" type="pres">
      <dgm:prSet presAssocID="{0A761967-E7A1-49A0-852C-51F6A1F0FDD5}" presName="connector3" presStyleLbl="sibTrans2D1" presStyleIdx="2" presStyleCnt="3"/>
      <dgm:spPr/>
    </dgm:pt>
  </dgm:ptLst>
  <dgm:cxnLst>
    <dgm:cxn modelId="{EA60250C-DAA6-4125-A9E0-318C9439AC8D}" type="presOf" srcId="{83E0B397-F583-4F64-8D2F-E4EB0AA7CF3B}" destId="{56CECC56-B198-4610-9E91-0C89E15243A7}" srcOrd="0" destOrd="0" presId="urn:microsoft.com/office/officeart/2005/8/layout/gear1"/>
    <dgm:cxn modelId="{72C5440C-598E-4949-9BB2-99EEFE984E17}" type="presOf" srcId="{83E0B397-F583-4F64-8D2F-E4EB0AA7CF3B}" destId="{B6A24763-4F56-4051-A585-7566C9F60666}" srcOrd="2" destOrd="0" presId="urn:microsoft.com/office/officeart/2005/8/layout/gear1"/>
    <dgm:cxn modelId="{12F2BA12-E52F-4F03-9F72-52E702FAE3C0}" type="presOf" srcId="{17F4D87E-58A9-4731-A2F3-9921BECF2A4A}" destId="{DDA17462-2E58-4EC2-84C3-9A312DAEB0C9}" srcOrd="2" destOrd="0" presId="urn:microsoft.com/office/officeart/2005/8/layout/gear1"/>
    <dgm:cxn modelId="{D5781B28-6B0F-444F-8C18-07A09DEF8853}" type="presOf" srcId="{983FA670-66F5-4C60-A9EC-7DDC65F25CEB}" destId="{DFE836D9-7D66-49E0-9BD0-5A7C463A3DAC}" srcOrd="1" destOrd="0" presId="urn:microsoft.com/office/officeart/2005/8/layout/gear1"/>
    <dgm:cxn modelId="{4A990832-BFA7-42E3-BAC6-346EED8D1E9D}" type="presOf" srcId="{855C5EF4-BAA7-4E56-9179-55689CE3A831}" destId="{CEEB33CB-221A-428B-BCAC-3B39FCBE5418}" srcOrd="0" destOrd="0" presId="urn:microsoft.com/office/officeart/2005/8/layout/gear1"/>
    <dgm:cxn modelId="{988F5138-823E-4A0C-B575-8B0E6416E8FF}" type="presOf" srcId="{0A761967-E7A1-49A0-852C-51F6A1F0FDD5}" destId="{0761D8B1-1253-4B4C-95FF-8D6B740E9C35}" srcOrd="0" destOrd="0" presId="urn:microsoft.com/office/officeart/2005/8/layout/gear1"/>
    <dgm:cxn modelId="{0BB69338-4130-467C-8BF2-BFE03D866E60}" type="presOf" srcId="{17F4D87E-58A9-4731-A2F3-9921BECF2A4A}" destId="{DBED0C97-7E1F-40D6-815A-A2F15F1F2E5C}" srcOrd="0" destOrd="0" presId="urn:microsoft.com/office/officeart/2005/8/layout/gear1"/>
    <dgm:cxn modelId="{C2FC0C55-954A-46D5-9431-54183F2BFC06}" srcId="{9FD6489E-64B2-4EA7-B656-302ED3938BD1}" destId="{DCE5BCFA-D7EA-4C3C-A916-69F9E0D6F445}" srcOrd="4" destOrd="0" parTransId="{FD962B65-3ADD-4F4A-A658-4F94731916FB}" sibTransId="{3239FCC6-098C-474D-9886-34E07D03B9FB}"/>
    <dgm:cxn modelId="{18723678-1907-48D1-ABFB-C55BABB1E595}" type="presOf" srcId="{17F4D87E-58A9-4731-A2F3-9921BECF2A4A}" destId="{ECDC17C2-440F-41E5-84D8-349C8D7B2ACA}" srcOrd="3" destOrd="0" presId="urn:microsoft.com/office/officeart/2005/8/layout/gear1"/>
    <dgm:cxn modelId="{D996E987-461E-43CC-8BBA-4F1BF372B823}" srcId="{9FD6489E-64B2-4EA7-B656-302ED3938BD1}" destId="{1CDCC0BD-FB9B-48A9-818E-BE2FB4829301}" srcOrd="5" destOrd="0" parTransId="{487B4C81-C2A3-485A-A418-7253CBD853A7}" sibTransId="{06D96B96-6E29-47E2-91C5-7EE3255BA752}"/>
    <dgm:cxn modelId="{98FCD8A4-302B-4A98-B972-CE9EB316A0BF}" srcId="{9FD6489E-64B2-4EA7-B656-302ED3938BD1}" destId="{17F4D87E-58A9-4731-A2F3-9921BECF2A4A}" srcOrd="2" destOrd="0" parTransId="{EB310985-707E-4F15-B774-09BFF475A618}" sibTransId="{0A761967-E7A1-49A0-852C-51F6A1F0FDD5}"/>
    <dgm:cxn modelId="{06D286B6-F57A-40E5-8946-63573E9781E9}" srcId="{9FD6489E-64B2-4EA7-B656-302ED3938BD1}" destId="{83E0B397-F583-4F64-8D2F-E4EB0AA7CF3B}" srcOrd="0" destOrd="0" parTransId="{B0EB933D-95CA-49F2-8FB3-99814F43D7F7}" sibTransId="{4A548621-0302-4C6E-AFFD-F3C2EEA318D9}"/>
    <dgm:cxn modelId="{26CE84BA-F13F-486A-92E2-A5BA675253F4}" type="presOf" srcId="{983FA670-66F5-4C60-A9EC-7DDC65F25CEB}" destId="{B59D35E2-D1E6-48BB-A883-6B65E0FE742C}" srcOrd="2" destOrd="0" presId="urn:microsoft.com/office/officeart/2005/8/layout/gear1"/>
    <dgm:cxn modelId="{78330EC5-4228-4E1A-A0F5-43FF4B6D1B87}" type="presOf" srcId="{983FA670-66F5-4C60-A9EC-7DDC65F25CEB}" destId="{F03D11CD-B237-4BC1-838F-F0891F282C29}" srcOrd="0" destOrd="0" presId="urn:microsoft.com/office/officeart/2005/8/layout/gear1"/>
    <dgm:cxn modelId="{150394C9-035F-4C0A-B6E3-3D430165C47F}" type="presOf" srcId="{83E0B397-F583-4F64-8D2F-E4EB0AA7CF3B}" destId="{CCC02BCB-DE44-43B1-8D76-3117EDCED27A}" srcOrd="1" destOrd="0" presId="urn:microsoft.com/office/officeart/2005/8/layout/gear1"/>
    <dgm:cxn modelId="{5B563FD6-EB5E-4F8D-A7F0-F4A657A7E330}" srcId="{9FD6489E-64B2-4EA7-B656-302ED3938BD1}" destId="{983FA670-66F5-4C60-A9EC-7DDC65F25CEB}" srcOrd="1" destOrd="0" parTransId="{B1736009-0227-4719-915A-B0E67C42C492}" sibTransId="{855C5EF4-BAA7-4E56-9179-55689CE3A831}"/>
    <dgm:cxn modelId="{0D7117DA-0152-4C40-9970-FBCFEB64409B}" type="presOf" srcId="{4A548621-0302-4C6E-AFFD-F3C2EEA318D9}" destId="{6158A9DA-9570-42D5-87D1-13950A0ACE83}" srcOrd="0" destOrd="0" presId="urn:microsoft.com/office/officeart/2005/8/layout/gear1"/>
    <dgm:cxn modelId="{F8EDDDE1-599B-4632-8275-1FF69A07A15B}" type="presOf" srcId="{17F4D87E-58A9-4731-A2F3-9921BECF2A4A}" destId="{91010102-5DBE-4A8C-BF86-2B5B53CB981E}" srcOrd="1" destOrd="0" presId="urn:microsoft.com/office/officeart/2005/8/layout/gear1"/>
    <dgm:cxn modelId="{4351B4F1-76C2-46A4-92D6-3D137630D641}" type="presOf" srcId="{9FD6489E-64B2-4EA7-B656-302ED3938BD1}" destId="{91F5BEB4-1715-4762-856F-069DE390F7A7}" srcOrd="0" destOrd="0" presId="urn:microsoft.com/office/officeart/2005/8/layout/gear1"/>
    <dgm:cxn modelId="{1BCF2AFD-CF9A-4BD2-8316-21A48A5AF895}" srcId="{9FD6489E-64B2-4EA7-B656-302ED3938BD1}" destId="{514B2911-970A-4019-B624-EFE9F062FD4B}" srcOrd="3" destOrd="0" parTransId="{340E9858-A6D0-47D7-ADF4-A0B768A89B80}" sibTransId="{D2EA7536-2FEB-42AD-86C6-9911F71E0C23}"/>
    <dgm:cxn modelId="{CFFB2E20-36A7-4712-9AAD-4AD79970EC0A}" type="presParOf" srcId="{91F5BEB4-1715-4762-856F-069DE390F7A7}" destId="{56CECC56-B198-4610-9E91-0C89E15243A7}" srcOrd="0" destOrd="0" presId="urn:microsoft.com/office/officeart/2005/8/layout/gear1"/>
    <dgm:cxn modelId="{F6281EAD-A7EC-4B15-9E3D-2BDDE5CE210A}" type="presParOf" srcId="{91F5BEB4-1715-4762-856F-069DE390F7A7}" destId="{CCC02BCB-DE44-43B1-8D76-3117EDCED27A}" srcOrd="1" destOrd="0" presId="urn:microsoft.com/office/officeart/2005/8/layout/gear1"/>
    <dgm:cxn modelId="{0DEADB7D-2F5E-44D2-9973-D5B6D34ED246}" type="presParOf" srcId="{91F5BEB4-1715-4762-856F-069DE390F7A7}" destId="{B6A24763-4F56-4051-A585-7566C9F60666}" srcOrd="2" destOrd="0" presId="urn:microsoft.com/office/officeart/2005/8/layout/gear1"/>
    <dgm:cxn modelId="{B05E73E7-E46E-4339-9624-A24A10BE0BEF}" type="presParOf" srcId="{91F5BEB4-1715-4762-856F-069DE390F7A7}" destId="{F03D11CD-B237-4BC1-838F-F0891F282C29}" srcOrd="3" destOrd="0" presId="urn:microsoft.com/office/officeart/2005/8/layout/gear1"/>
    <dgm:cxn modelId="{E4CF0A01-664B-45FD-BF0A-1638B0C89042}" type="presParOf" srcId="{91F5BEB4-1715-4762-856F-069DE390F7A7}" destId="{DFE836D9-7D66-49E0-9BD0-5A7C463A3DAC}" srcOrd="4" destOrd="0" presId="urn:microsoft.com/office/officeart/2005/8/layout/gear1"/>
    <dgm:cxn modelId="{9795C708-5C07-4CDE-AC39-D2C3ADF6870C}" type="presParOf" srcId="{91F5BEB4-1715-4762-856F-069DE390F7A7}" destId="{B59D35E2-D1E6-48BB-A883-6B65E0FE742C}" srcOrd="5" destOrd="0" presId="urn:microsoft.com/office/officeart/2005/8/layout/gear1"/>
    <dgm:cxn modelId="{DC0D1D33-E55A-43FF-8B5C-6D6C22E17B97}" type="presParOf" srcId="{91F5BEB4-1715-4762-856F-069DE390F7A7}" destId="{DBED0C97-7E1F-40D6-815A-A2F15F1F2E5C}" srcOrd="6" destOrd="0" presId="urn:microsoft.com/office/officeart/2005/8/layout/gear1"/>
    <dgm:cxn modelId="{3E0DD7FE-186D-48A8-949B-B3CFDE3523D4}" type="presParOf" srcId="{91F5BEB4-1715-4762-856F-069DE390F7A7}" destId="{91010102-5DBE-4A8C-BF86-2B5B53CB981E}" srcOrd="7" destOrd="0" presId="urn:microsoft.com/office/officeart/2005/8/layout/gear1"/>
    <dgm:cxn modelId="{B6B3D9F8-11F8-4A9C-A1FC-B89E38289FB7}" type="presParOf" srcId="{91F5BEB4-1715-4762-856F-069DE390F7A7}" destId="{DDA17462-2E58-4EC2-84C3-9A312DAEB0C9}" srcOrd="8" destOrd="0" presId="urn:microsoft.com/office/officeart/2005/8/layout/gear1"/>
    <dgm:cxn modelId="{FEA56987-DA1A-480F-A969-E9714E34603C}" type="presParOf" srcId="{91F5BEB4-1715-4762-856F-069DE390F7A7}" destId="{ECDC17C2-440F-41E5-84D8-349C8D7B2ACA}" srcOrd="9" destOrd="0" presId="urn:microsoft.com/office/officeart/2005/8/layout/gear1"/>
    <dgm:cxn modelId="{7A1E9D9F-B753-46ED-AF14-16083B859B32}" type="presParOf" srcId="{91F5BEB4-1715-4762-856F-069DE390F7A7}" destId="{6158A9DA-9570-42D5-87D1-13950A0ACE83}" srcOrd="10" destOrd="0" presId="urn:microsoft.com/office/officeart/2005/8/layout/gear1"/>
    <dgm:cxn modelId="{693CC12E-BB3C-4546-A01F-95039025834A}" type="presParOf" srcId="{91F5BEB4-1715-4762-856F-069DE390F7A7}" destId="{CEEB33CB-221A-428B-BCAC-3B39FCBE5418}" srcOrd="11" destOrd="0" presId="urn:microsoft.com/office/officeart/2005/8/layout/gear1"/>
    <dgm:cxn modelId="{1A315464-6D35-4B59-B89E-4D4D74399E73}" type="presParOf" srcId="{91F5BEB4-1715-4762-856F-069DE390F7A7}" destId="{0761D8B1-1253-4B4C-95FF-8D6B740E9C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CBFC-8058-497F-A9EF-6EB5ACA42294}">
      <dsp:nvSpPr>
        <dsp:cNvPr id="0" name=""/>
        <dsp:cNvSpPr/>
      </dsp:nvSpPr>
      <dsp:spPr>
        <a:xfrm>
          <a:off x="0" y="786"/>
          <a:ext cx="1868203" cy="722271"/>
        </a:xfrm>
        <a:prstGeom prst="rect">
          <a:avLst/>
        </a:prstGeom>
        <a:solidFill>
          <a:srgbClr val="008349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1"/>
              </a:solidFill>
              <a:latin typeface="Calibri" panose="020F0502020204030204" pitchFamily="34" charset="0"/>
            </a:rPr>
            <a:t>Agências Estaduais</a:t>
          </a:r>
        </a:p>
      </dsp:txBody>
      <dsp:txXfrm>
        <a:off x="0" y="786"/>
        <a:ext cx="1868203" cy="722271"/>
      </dsp:txXfrm>
    </dsp:sp>
    <dsp:sp modelId="{6F91A979-5157-4A1E-90FC-A7EE4E9EAA50}">
      <dsp:nvSpPr>
        <dsp:cNvPr id="0" name=""/>
        <dsp:cNvSpPr/>
      </dsp:nvSpPr>
      <dsp:spPr>
        <a:xfrm>
          <a:off x="0" y="723057"/>
          <a:ext cx="1868203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/>
        </a:p>
      </dsp:txBody>
      <dsp:txXfrm>
        <a:off x="0" y="723057"/>
        <a:ext cx="1868203" cy="83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CBFC-8058-497F-A9EF-6EB5ACA42294}">
      <dsp:nvSpPr>
        <dsp:cNvPr id="0" name=""/>
        <dsp:cNvSpPr/>
      </dsp:nvSpPr>
      <dsp:spPr>
        <a:xfrm>
          <a:off x="0" y="33501"/>
          <a:ext cx="2322809" cy="748800"/>
        </a:xfrm>
        <a:prstGeom prst="rect">
          <a:avLst/>
        </a:prstGeom>
        <a:solidFill>
          <a:srgbClr val="008349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chemeClr val="tx1"/>
              </a:solidFill>
              <a:latin typeface="Calibri" panose="020F0502020204030204" pitchFamily="34" charset="0"/>
            </a:rPr>
            <a:t>Inspeção e Fiscalização Federais </a:t>
          </a:r>
        </a:p>
      </dsp:txBody>
      <dsp:txXfrm>
        <a:off x="0" y="33501"/>
        <a:ext cx="2322809" cy="748800"/>
      </dsp:txXfrm>
    </dsp:sp>
    <dsp:sp modelId="{6F91A979-5157-4A1E-90FC-A7EE4E9EAA50}">
      <dsp:nvSpPr>
        <dsp:cNvPr id="0" name=""/>
        <dsp:cNvSpPr/>
      </dsp:nvSpPr>
      <dsp:spPr>
        <a:xfrm>
          <a:off x="0" y="815802"/>
          <a:ext cx="232280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600" kern="1200"/>
        </a:p>
      </dsp:txBody>
      <dsp:txXfrm>
        <a:off x="0" y="815802"/>
        <a:ext cx="2322809" cy="1141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CC56-B198-4610-9E91-0C89E15243A7}">
      <dsp:nvSpPr>
        <dsp:cNvPr id="0" name=""/>
        <dsp:cNvSpPr/>
      </dsp:nvSpPr>
      <dsp:spPr>
        <a:xfrm>
          <a:off x="3456387" y="2088232"/>
          <a:ext cx="2574149" cy="2574149"/>
        </a:xfrm>
        <a:prstGeom prst="gear9">
          <a:avLst/>
        </a:prstGeom>
        <a:solidFill>
          <a:srgbClr val="00529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 err="1"/>
            <a:t>Garantir</a:t>
          </a:r>
          <a:r>
            <a:rPr lang="en-US" sz="1000" b="1" kern="1200" noProof="0" dirty="0"/>
            <a:t> a </a:t>
          </a:r>
          <a:r>
            <a:rPr lang="en-US" sz="1000" b="1" kern="1200" noProof="0" dirty="0" err="1"/>
            <a:t>preservação</a:t>
          </a:r>
          <a:r>
            <a:rPr lang="en-US" sz="1000" b="1" kern="1200" noProof="0" dirty="0"/>
            <a:t> da </a:t>
          </a:r>
          <a:r>
            <a:rPr lang="en-US" sz="1000" b="1" kern="1200" noProof="0" dirty="0" err="1"/>
            <a:t>vida</a:t>
          </a:r>
          <a:r>
            <a:rPr lang="en-US" sz="1000" b="1" kern="1200" noProof="0" dirty="0"/>
            <a:t>, </a:t>
          </a:r>
          <a:r>
            <a:rPr lang="en-US" sz="1000" b="1" kern="1200" noProof="0" dirty="0" err="1"/>
            <a:t>saúde</a:t>
          </a:r>
          <a:r>
            <a:rPr lang="en-US" sz="1000" b="1" kern="1200" noProof="0" dirty="0"/>
            <a:t> animal e da </a:t>
          </a:r>
          <a:r>
            <a:rPr lang="en-US" sz="1000" b="1" kern="1200" noProof="0" dirty="0" err="1"/>
            <a:t>população</a:t>
          </a:r>
          <a:r>
            <a:rPr lang="en-US" sz="1000" b="1" kern="1200" noProof="0" dirty="0"/>
            <a:t>, </a:t>
          </a:r>
          <a:r>
            <a:rPr lang="en-US" sz="1000" b="1" kern="1200" noProof="0" dirty="0" err="1"/>
            <a:t>segurança</a:t>
          </a:r>
          <a:r>
            <a:rPr lang="en-US" sz="1000" b="1" kern="1200" noProof="0" dirty="0"/>
            <a:t> dos </a:t>
          </a:r>
          <a:r>
            <a:rPr lang="en-US" sz="1000" b="1" kern="1200" noProof="0" dirty="0" err="1"/>
            <a:t>alimentos</a:t>
          </a:r>
          <a:r>
            <a:rPr lang="en-US" sz="1000" b="1" kern="1200" noProof="0" dirty="0"/>
            <a:t> e </a:t>
          </a:r>
          <a:r>
            <a:rPr lang="en-US" sz="1000" b="1" kern="1200" noProof="0" dirty="0" err="1"/>
            <a:t>acesso</a:t>
          </a:r>
          <a:r>
            <a:rPr lang="en-US" sz="1000" b="1" kern="1200" noProof="0" dirty="0"/>
            <a:t> a </a:t>
          </a:r>
          <a:r>
            <a:rPr lang="en-US" sz="1000" b="1" kern="1200" noProof="0" dirty="0" err="1"/>
            <a:t>mercados</a:t>
          </a:r>
          <a:endParaRPr lang="en-US" sz="1000" b="1" kern="1200" noProof="0" dirty="0"/>
        </a:p>
      </dsp:txBody>
      <dsp:txXfrm>
        <a:off x="3973905" y="2691214"/>
        <a:ext cx="1539113" cy="1323166"/>
      </dsp:txXfrm>
    </dsp:sp>
    <dsp:sp modelId="{F03D11CD-B237-4BC1-838F-F0891F282C29}">
      <dsp:nvSpPr>
        <dsp:cNvPr id="0" name=""/>
        <dsp:cNvSpPr/>
      </dsp:nvSpPr>
      <dsp:spPr>
        <a:xfrm>
          <a:off x="1940707" y="1440157"/>
          <a:ext cx="1872108" cy="1872108"/>
        </a:xfrm>
        <a:prstGeom prst="gear6">
          <a:avLst/>
        </a:prstGeom>
        <a:solidFill>
          <a:srgbClr val="00529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 err="1"/>
            <a:t>Transparência</a:t>
          </a:r>
          <a:r>
            <a:rPr lang="en-US" sz="1000" b="1" kern="1200" noProof="0" dirty="0"/>
            <a:t> e </a:t>
          </a:r>
          <a:r>
            <a:rPr lang="en-US" sz="1000" b="1" kern="1200" noProof="0" dirty="0" err="1"/>
            <a:t>Isonomia</a:t>
          </a:r>
          <a:endParaRPr lang="en-US" sz="1000" b="1" kern="1200" noProof="0" dirty="0"/>
        </a:p>
      </dsp:txBody>
      <dsp:txXfrm>
        <a:off x="2412016" y="1914314"/>
        <a:ext cx="929490" cy="923794"/>
      </dsp:txXfrm>
    </dsp:sp>
    <dsp:sp modelId="{DBED0C97-7E1F-40D6-815A-A2F15F1F2E5C}">
      <dsp:nvSpPr>
        <dsp:cNvPr id="0" name=""/>
        <dsp:cNvSpPr/>
      </dsp:nvSpPr>
      <dsp:spPr>
        <a:xfrm rot="20700000">
          <a:off x="2989279" y="206123"/>
          <a:ext cx="1834284" cy="1834284"/>
        </a:xfrm>
        <a:prstGeom prst="gear6">
          <a:avLst/>
        </a:prstGeom>
        <a:solidFill>
          <a:srgbClr val="00529C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 err="1"/>
            <a:t>Racionalização</a:t>
          </a:r>
          <a:r>
            <a:rPr lang="en-US" sz="1000" b="1" kern="1200" noProof="0" dirty="0"/>
            <a:t> de </a:t>
          </a:r>
          <a:r>
            <a:rPr lang="en-US" sz="1000" b="1" kern="1200" noProof="0" dirty="0" err="1"/>
            <a:t>Processos</a:t>
          </a:r>
          <a:endParaRPr lang="en-US" sz="1000" b="1" kern="1200" noProof="0" dirty="0"/>
        </a:p>
      </dsp:txBody>
      <dsp:txXfrm rot="-20700000">
        <a:off x="3391591" y="608435"/>
        <a:ext cx="1029659" cy="1029659"/>
      </dsp:txXfrm>
    </dsp:sp>
    <dsp:sp modelId="{6158A9DA-9570-42D5-87D1-13950A0ACE83}">
      <dsp:nvSpPr>
        <dsp:cNvPr id="0" name=""/>
        <dsp:cNvSpPr/>
      </dsp:nvSpPr>
      <dsp:spPr>
        <a:xfrm>
          <a:off x="3245827" y="1714628"/>
          <a:ext cx="3294911" cy="3294911"/>
        </a:xfrm>
        <a:prstGeom prst="circularArrow">
          <a:avLst>
            <a:gd name="adj1" fmla="val 4688"/>
            <a:gd name="adj2" fmla="val 299029"/>
            <a:gd name="adj3" fmla="val 2526669"/>
            <a:gd name="adj4" fmla="val 1583883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B33CB-221A-428B-BCAC-3B39FCBE5418}">
      <dsp:nvSpPr>
        <dsp:cNvPr id="0" name=""/>
        <dsp:cNvSpPr/>
      </dsp:nvSpPr>
      <dsp:spPr>
        <a:xfrm>
          <a:off x="1609160" y="1081374"/>
          <a:ext cx="2393959" cy="23939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1D8B1-1253-4B4C-95FF-8D6B740E9C35}">
      <dsp:nvSpPr>
        <dsp:cNvPr id="0" name=""/>
        <dsp:cNvSpPr/>
      </dsp:nvSpPr>
      <dsp:spPr>
        <a:xfrm>
          <a:off x="2564990" y="-197739"/>
          <a:ext cx="2581170" cy="25811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0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00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724DD45-1AEB-4288-BF4D-F38CDE6D4B1E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0217"/>
            <a:ext cx="2946400" cy="49800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30217"/>
            <a:ext cx="2946400" cy="49800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1FBB3E2-FC6C-46E3-9C4E-5078CCB79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0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15" cy="498291"/>
          </a:xfrm>
          <a:prstGeom prst="rect">
            <a:avLst/>
          </a:prstGeom>
        </p:spPr>
        <p:txBody>
          <a:bodyPr vert="horz" lIns="85491" tIns="42746" rIns="85491" bIns="42746" rtlCol="0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075" y="1"/>
            <a:ext cx="2946215" cy="498291"/>
          </a:xfrm>
          <a:prstGeom prst="rect">
            <a:avLst/>
          </a:prstGeom>
        </p:spPr>
        <p:txBody>
          <a:bodyPr vert="horz" wrap="square" lIns="85491" tIns="42746" rIns="85491" bIns="427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05F714AC-77A6-4D7C-B786-BCFE2A7AAB8F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491" tIns="42746" rIns="85491" bIns="4274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24" y="4777648"/>
            <a:ext cx="5437029" cy="3909551"/>
          </a:xfrm>
          <a:prstGeom prst="rect">
            <a:avLst/>
          </a:prstGeom>
        </p:spPr>
        <p:txBody>
          <a:bodyPr vert="horz" wrap="square" lIns="85491" tIns="42746" rIns="85491" bIns="42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9935"/>
            <a:ext cx="2946215" cy="498291"/>
          </a:xfrm>
          <a:prstGeom prst="rect">
            <a:avLst/>
          </a:prstGeom>
        </p:spPr>
        <p:txBody>
          <a:bodyPr vert="horz" lIns="85491" tIns="42746" rIns="85491" bIns="42746" rtlCol="0" anchor="b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075" y="9429935"/>
            <a:ext cx="2946215" cy="498291"/>
          </a:xfrm>
          <a:prstGeom prst="rect">
            <a:avLst/>
          </a:prstGeom>
        </p:spPr>
        <p:txBody>
          <a:bodyPr vert="horz" wrap="square" lIns="85491" tIns="42746" rIns="85491" bIns="427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95BF153B-1E4A-4166-983C-F465E5503B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88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81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310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21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3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F153B-1E4A-4166-983C-F465E5503B80}" type="slidenum">
              <a:rPr lang="pt-BR" altLang="pt-BR" smtClean="0"/>
              <a:pPr>
                <a:defRPr/>
              </a:pPr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806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517176" y="9593893"/>
            <a:ext cx="2690850" cy="5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6" tIns="49766" rIns="99526" bIns="49766" anchor="b"/>
          <a:lstStyle/>
          <a:p>
            <a:pPr algn="r" defTabSz="994466"/>
            <a:fld id="{9BF54D17-9E12-4EF5-9B32-E82719675611}" type="slidenum">
              <a:rPr lang="en-US" sz="1200">
                <a:latin typeface="Calibri" pitchFamily="34" charset="0"/>
              </a:rPr>
              <a:pPr algn="r" defTabSz="994466"/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6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517175" y="9593892"/>
            <a:ext cx="2690850" cy="5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36" tIns="49770" rIns="99536" bIns="49770" anchor="b"/>
          <a:lstStyle/>
          <a:p>
            <a:pPr algn="r" defTabSz="994561"/>
            <a:fld id="{9BF54D17-9E12-4EF5-9B32-E82719675611}" type="slidenum">
              <a:rPr lang="en-US" sz="1200">
                <a:latin typeface="Calibri" pitchFamily="34" charset="0"/>
              </a:rPr>
              <a:pPr algn="r" defTabSz="994561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é</a:t>
            </a:r>
            <a:r>
              <a:rPr lang="pt-BR" baseline="0" dirty="0"/>
              <a:t> apresentada a expectativa de demanda em 40 anos e o quanto a mais será necessário produzir para seu atendimento. </a:t>
            </a:r>
          </a:p>
          <a:p>
            <a:endParaRPr lang="pt-BR" baseline="0" dirty="0"/>
          </a:p>
          <a:p>
            <a:r>
              <a:rPr lang="pt-BR" baseline="0" dirty="0"/>
              <a:t>É o gancho para se fazer a pergunta: como atender a esta demanda de modo sustentável?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09B5CB-85F5-45AF-9CEB-D4C5CA94F2D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8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09B5CB-85F5-45AF-9CEB-D4C5CA94F2D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00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F09B5CB-85F5-45AF-9CEB-D4C5CA94F2D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14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A4532182-A13C-4EE5-92DD-BBEBEF5CE1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737AEAA6-C819-40DB-B25C-A90FAE06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8CB31885-AC4D-4703-BA1D-54464D6894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378950"/>
            <a:ext cx="294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46E3BF-D91F-41F1-AB7C-35523D0104AC}" type="slidenum">
              <a:rPr lang="pt-BR" altLang="pt-BR" sz="2400">
                <a:latin typeface="Arial" panose="020B0604020202020204" pitchFamily="34" charset="0"/>
                <a:ea typeface="MS PGothic" panose="020B0600070205080204" pitchFamily="34" charset="-128"/>
                <a:cs typeface="DejaVu Sans" panose="020B06030308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pt-BR" sz="2400">
              <a:latin typeface="Arial" panose="020B0604020202020204" pitchFamily="34" charset="0"/>
              <a:ea typeface="MS PGothic" panose="020B0600070205080204" pitchFamily="34" charset="-128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5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CBCEF736-C8EB-46B2-AE7A-2B58FEA04D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Espaço Reservado para Número de Slide 3">
            <a:extLst>
              <a:ext uri="{FF2B5EF4-FFF2-40B4-BE49-F238E27FC236}">
                <a16:creationId xmlns:a16="http://schemas.microsoft.com/office/drawing/2014/main" id="{D61D1A67-C239-4108-9972-E0D8B1C118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378950"/>
            <a:ext cx="294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91EB0E-3041-48E9-B815-D3137C77F217}" type="slidenum">
              <a:rPr lang="pt-BR" altLang="pt-BR">
                <a:solidFill>
                  <a:srgbClr val="000000"/>
                </a:solidFill>
              </a:rPr>
              <a:pPr/>
              <a:t>11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9460" name="Espaço Reservado para Anotações 4">
            <a:extLst>
              <a:ext uri="{FF2B5EF4-FFF2-40B4-BE49-F238E27FC236}">
                <a16:creationId xmlns:a16="http://schemas.microsoft.com/office/drawing/2014/main" id="{7018BE59-5817-4D6F-963D-FEECB51AA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091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22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650" indent="-286403" defTabSz="946722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5614" indent="-229123" defTabSz="946722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859" indent="-229123" defTabSz="946722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05" indent="-229123" defTabSz="946722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353" indent="-229123" defTabSz="9467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597" indent="-229123" defTabSz="9467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843" indent="-229123" defTabSz="9467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090" indent="-229123" defTabSz="9467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C37E6B-A46E-42DA-8245-0B5E180851F1}" type="slidenum">
              <a:rPr lang="pt-BR" altLang="pt-BR" sz="1200">
                <a:solidFill>
                  <a:prstClr val="black"/>
                </a:solidFill>
                <a:latin typeface="Times New Roman" panose="02020603050405020304" pitchFamily="18" charset="0"/>
              </a:rPr>
              <a:pPr eaLnBrk="1" hangingPunct="1"/>
              <a:t>15</a:t>
            </a:fld>
            <a:endParaRPr lang="pt-BR" altLang="pt-BR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021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7413-3485-4BE3-8ED8-9C860B0FC5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3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61E2-94C1-446D-88EB-335CB37F5D09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A2778-9BFF-4D9F-93DE-00FD3E1BA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740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69E2-2894-47B9-9634-B08CFD1BA74F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26214-B883-45E4-9553-FB2F9BFC1B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56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508B-D117-4E2D-8716-4913398F874B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E83A5-A2D2-467F-8872-0B2C1998A8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18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8EA4-C3DA-471D-8FF7-ACD2F480F8C1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D52E-CEF1-4388-AFA5-72B0693FD8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72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BF37-201D-48BF-AA23-A81DE87A9608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B9D70-ED07-4B7E-AB05-8342B07253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63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1787-36C5-459E-8610-DE60C37D3AB6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0EDAB-7E6A-4D4E-9AE2-3B621F81B2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00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3D26-1406-4D28-8DA0-4962DD8007B6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3CD0D-89F9-4615-818B-20CA2AA49B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41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E657-45BC-4B19-B3E0-73B77E9347D4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E3E3-02DD-46EE-B050-8DC2D708FD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533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8E63-2E2D-47E6-99BE-8D0A1EDE7EA3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4FB7-7EEF-44AA-9F77-FD803A25BA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78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3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6429-CFAC-4911-B2EE-07EC1AC2FB7B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1A368-28C6-4DFC-91AF-26CA304BA1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0202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D019-9A49-45C9-9B6D-EC19F3157A36}" type="datetime1">
              <a:rPr lang="pt-BR" altLang="pt-BR"/>
              <a:pPr>
                <a:defRPr/>
              </a:pPr>
              <a:t>29/11/2017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68307-4867-4A0E-A500-CA494F3DCC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908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_padão_fund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496300" y="6356350"/>
            <a:ext cx="6842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C9B20-B820-4849-A5E3-27DBC4F0FD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3870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Abertura_img. gran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93675"/>
            <a:ext cx="630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1520" y="1124744"/>
            <a:ext cx="856895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0" name="Espaço Reservado para Anotações 4"/>
          <p:cNvSpPr>
            <a:spLocks noGrp="1"/>
          </p:cNvSpPr>
          <p:nvPr>
            <p:ph type="body" sz="quarter" idx="10"/>
          </p:nvPr>
        </p:nvSpPr>
        <p:spPr>
          <a:xfrm>
            <a:off x="-252536" y="0"/>
            <a:ext cx="9649072" cy="148478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lIns="91440" tIns="45720" rIns="91440" bIns="45720" rtlCol="0"/>
          <a:lstStyle>
            <a:lvl1pPr marL="0" indent="0">
              <a:buNone/>
              <a:defRPr sz="1600" b="1">
                <a:solidFill>
                  <a:srgbClr val="004994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Espaço Reservado para Anotações 4"/>
          <p:cNvSpPr>
            <a:spLocks noGrp="1"/>
          </p:cNvSpPr>
          <p:nvPr>
            <p:ph type="body" sz="quarter" idx="16"/>
          </p:nvPr>
        </p:nvSpPr>
        <p:spPr>
          <a:xfrm>
            <a:off x="395537" y="310344"/>
            <a:ext cx="7416823" cy="1075208"/>
          </a:xfrm>
          <a:prstGeom prst="rect">
            <a:avLst/>
          </a:prstGeom>
        </p:spPr>
        <p:txBody>
          <a:bodyPr lIns="91440" tIns="45720" rIns="91440" bIns="45720" rtlCol="0"/>
          <a:lstStyle>
            <a:lvl1pPr marL="0" indent="0" algn="r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5738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9ACD7413-3485-4BE3-8ED8-9C860B0FC521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1B0A93B7-726F-468B-97D2-9356B93E9023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28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ECBD1426-E43C-4329-AF1F-70069A8BD45B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2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B784D6C-69E1-4F49-BF4F-2212A7D98617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0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99B6D506-E0F7-439F-A855-52D8F48647E2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9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E7CE148A-5C4A-47EB-A817-17F2674DB202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8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59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7775D2B9-21A7-4884-B9A4-A5EF994BACC1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68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CB2F647-5ADF-4A48-B33E-FCAAAE5E8683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2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8986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90CAFB0-B156-4077-97EA-CF1605C260FA}" type="slidenum">
              <a:rPr 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7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66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496300" y="6356350"/>
            <a:ext cx="68421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D7C9B20-B820-4849-A5E3-27DBC4F0FD90}" type="slidenum">
              <a:rPr lang="pt-BR" altLang="pt-BR">
                <a:solidFill>
                  <a:srgbClr val="000000"/>
                </a:solidFill>
                <a:latin typeface="Arial" charset="0"/>
              </a:rPr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PT" altLang="pt-BR">
                <a:solidFill>
                  <a:srgbClr val="000000"/>
                </a:solidFill>
                <a:latin typeface="Arial" charset="0"/>
              </a:rPr>
              <a:t>12-01-2015</a:t>
            </a:r>
            <a:endParaRPr lang="en-US" alt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96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26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4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5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496300" y="6356350"/>
            <a:ext cx="6842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C9B20-B820-4849-A5E3-27DBC4F0FD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pt-PT" altLang="pt-BR"/>
              <a:t>12-01-2015</a:t>
            </a:r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3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67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1" cy="71596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7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the title text formatClick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PT" altLang="pt-BR"/>
              <a:t>12-01-2015</a:t>
            </a:r>
            <a:endParaRPr lang="en-US" altLang="pt-BR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8B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3FF121-4097-4A90-9F8D-F046BEFF36B5}" type="slidenum">
              <a:rPr lang="pt-PT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the outline text format</a:t>
            </a:r>
            <a:endParaRPr lang="en-US" altLang="pt-BR"/>
          </a:p>
          <a:p>
            <a:pPr lvl="1"/>
            <a:r>
              <a:rPr lang="pt-BR" altLang="pt-BR"/>
              <a:t>Second Outline Level</a:t>
            </a:r>
            <a:endParaRPr lang="en-US" altLang="pt-BR"/>
          </a:p>
          <a:p>
            <a:pPr lvl="2"/>
            <a:r>
              <a:rPr lang="pt-BR" altLang="pt-BR"/>
              <a:t>Third Outline Level</a:t>
            </a:r>
            <a:endParaRPr lang="en-US" altLang="pt-BR"/>
          </a:p>
          <a:p>
            <a:pPr lvl="3"/>
            <a:r>
              <a:rPr lang="pt-BR" altLang="pt-BR"/>
              <a:t>Fourth Outline Level</a:t>
            </a:r>
            <a:endParaRPr lang="en-US" altLang="pt-BR"/>
          </a:p>
          <a:p>
            <a:pPr lvl="4"/>
            <a:r>
              <a:rPr lang="pt-BR" altLang="pt-BR"/>
              <a:t>Fifth Outline Level</a:t>
            </a:r>
            <a:endParaRPr lang="en-US" altLang="pt-BR"/>
          </a:p>
          <a:p>
            <a:pPr lvl="4"/>
            <a:r>
              <a:rPr lang="pt-BR" altLang="pt-BR"/>
              <a:t>Sixth Outline Level</a:t>
            </a:r>
            <a:endParaRPr lang="en-US" altLang="pt-BR"/>
          </a:p>
          <a:p>
            <a:pPr lvl="4"/>
            <a:r>
              <a:rPr lang="pt-BR" altLang="pt-BR"/>
              <a:t>Seventh Outline Level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2" r:id="rId5"/>
    <p:sldLayoutId id="2147484029" r:id="rId6"/>
    <p:sldLayoutId id="2147484030" r:id="rId7"/>
    <p:sldLayoutId id="2147484045" r:id="rId8"/>
    <p:sldLayoutId id="2147484046" r:id="rId9"/>
    <p:sldLayoutId id="214748404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fld id="{E08EA018-3A9D-4C6A-8DB7-A54CC0E413F9}" type="datetime1">
              <a:rPr lang="pt-BR" altLang="pt-BR">
                <a:ea typeface="ヒラギノ角ゴ Pro W3" pitchFamily="4" charset="-128"/>
              </a:rPr>
              <a:pPr defTabSz="457200">
                <a:defRPr/>
              </a:pPr>
              <a:t>29/11/2017</a:t>
            </a:fld>
            <a:endParaRPr lang="pt-BR" altLang="pt-BR">
              <a:ea typeface="ヒラギノ角ゴ Pro W3" pitchFamily="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endParaRPr lang="pt-BR" altLang="pt-BR">
              <a:ea typeface="ヒラギノ角ゴ Pro W3" pitchFamily="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/>
            <a:fld id="{F6EF5BDC-911F-44D1-829B-43B2F09B97D5}" type="slidenum">
              <a:rPr lang="pt-BR" altLang="pt-BR" smtClean="0">
                <a:ea typeface="ヒラギノ角ゴ Pro W3" pitchFamily="4" charset="-128"/>
              </a:rPr>
              <a:pPr defTabSz="457200"/>
              <a:t>‹nº›</a:t>
            </a:fld>
            <a:endParaRPr lang="pt-BR" altLang="pt-BR">
              <a:ea typeface="ヒラギノ角ゴ Pro W3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4" charset="-128"/>
          <a:cs typeface="ヒラギノ角ゴ Pro W3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ヒラギノ角ゴ Pro W3" pitchFamily="4" charset="-128"/>
          <a:cs typeface="ヒラギノ角ゴ Pro W3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Lucida Sans Unicode" charset="0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cs typeface="Lucida Sans Unicode" charset="0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cs typeface="Lucida Sans Unicode" charset="0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cs typeface="Lucida Sans Unicode" charset="0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diagramData" Target="../diagrams/data1.xml"/><Relationship Id="rId21" Type="http://schemas.openxmlformats.org/officeDocument/2006/relationships/image" Target="../media/image44.jp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jp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47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8.jpg"/><Relationship Id="rId23" Type="http://schemas.openxmlformats.org/officeDocument/2006/relationships/image" Target="../media/image46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42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4.emf"/><Relationship Id="rId18" Type="http://schemas.openxmlformats.org/officeDocument/2006/relationships/image" Target="../media/image7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17" Type="http://schemas.openxmlformats.org/officeDocument/2006/relationships/image" Target="../media/image78.emf"/><Relationship Id="rId2" Type="http://schemas.openxmlformats.org/officeDocument/2006/relationships/image" Target="../media/image63.png"/><Relationship Id="rId16" Type="http://schemas.openxmlformats.org/officeDocument/2006/relationships/image" Target="../media/image77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emf"/><Relationship Id="rId11" Type="http://schemas.openxmlformats.org/officeDocument/2006/relationships/image" Target="../media/image72.emf"/><Relationship Id="rId5" Type="http://schemas.openxmlformats.org/officeDocument/2006/relationships/image" Target="../media/image66.emf"/><Relationship Id="rId15" Type="http://schemas.openxmlformats.org/officeDocument/2006/relationships/image" Target="../media/image76.emf"/><Relationship Id="rId10" Type="http://schemas.openxmlformats.org/officeDocument/2006/relationships/image" Target="../media/image71.emf"/><Relationship Id="rId19" Type="http://schemas.openxmlformats.org/officeDocument/2006/relationships/image" Target="../media/image80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Relationship Id="rId14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100%20SIF%20(corte)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98" y="2975340"/>
            <a:ext cx="2532160" cy="1440000"/>
          </a:xfrm>
          <a:prstGeom prst="rect">
            <a:avLst/>
          </a:prstGeom>
          <a:effectLst>
            <a:glow rad="127000">
              <a:schemeClr val="accent1">
                <a:alpha val="31000"/>
              </a:schemeClr>
            </a:glo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90" y="4476622"/>
            <a:ext cx="2160000" cy="1440000"/>
          </a:xfrm>
          <a:prstGeom prst="rect">
            <a:avLst/>
          </a:prstGeom>
          <a:effectLst>
            <a:glow rad="127000">
              <a:schemeClr val="accent1">
                <a:alpha val="31000"/>
              </a:schemeClr>
            </a:glo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90" y="1498953"/>
            <a:ext cx="2562480" cy="1440000"/>
          </a:xfrm>
          <a:prstGeom prst="rect">
            <a:avLst/>
          </a:prstGeom>
          <a:effectLst>
            <a:glow rad="127000">
              <a:schemeClr val="accent1">
                <a:alpha val="31000"/>
              </a:schemeClr>
            </a:glo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" y="50235"/>
            <a:ext cx="1920000" cy="1440000"/>
          </a:xfrm>
          <a:prstGeom prst="rect">
            <a:avLst/>
          </a:prstGeom>
          <a:effectLst>
            <a:glow rad="127000">
              <a:schemeClr val="accent1">
                <a:alpha val="24000"/>
              </a:schemeClr>
            </a:glow>
          </a:effec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283968" y="450538"/>
            <a:ext cx="48354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Secretaria</a:t>
            </a:r>
            <a:r>
              <a:rPr lang="en-US" altLang="pt-BR" sz="36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Defesa</a:t>
            </a:r>
            <a:r>
              <a:rPr lang="en-US" altLang="pt-BR" sz="36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 err="1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Agropecuária</a:t>
            </a:r>
            <a:endParaRPr lang="en-US" altLang="pt-BR" sz="3600" b="1" dirty="0">
              <a:solidFill>
                <a:schemeClr val="tx2">
                  <a:lumMod val="75000"/>
                </a:schemeClr>
              </a:solidFill>
              <a:latin typeface="Fedra Sans Std Normal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8725" y="5202369"/>
            <a:ext cx="6232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Eduardo Sampaio Marques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34634" y="5579948"/>
            <a:ext cx="2120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pt-BR" sz="12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Brasília, 29 de </a:t>
            </a:r>
            <a:r>
              <a:rPr lang="en-US" altLang="pt-BR" sz="1200" b="1" dirty="0" err="1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novembro</a:t>
            </a:r>
            <a:r>
              <a:rPr lang="en-US" altLang="pt-BR" sz="12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 </a:t>
            </a:r>
            <a:r>
              <a:rPr lang="pt-BR" altLang="pt-BR" sz="1200" b="1" dirty="0">
                <a:solidFill>
                  <a:schemeClr val="tx2">
                    <a:lumMod val="75000"/>
                  </a:schemeClr>
                </a:solidFill>
                <a:latin typeface="Fedra Sans Std Normal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8971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EF45DF31-B608-4460-869A-E29A67C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316"/>
            <a:ext cx="8458200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eaLnBrk="1" hangingPunct="1"/>
            <a:r>
              <a:rPr lang="pt-BR" altLang="pt-BR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– consumo doméstico e exportação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828C65E-1A67-40B9-AB03-E2B047DC1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45600"/>
              </p:ext>
            </p:extLst>
          </p:nvPr>
        </p:nvGraphicFramePr>
        <p:xfrm>
          <a:off x="685800" y="1170356"/>
          <a:ext cx="7762010" cy="493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BF6800C-C032-4E27-A003-02DDE5DB9744}"/>
              </a:ext>
            </a:extLst>
          </p:cNvPr>
          <p:cNvSpPr/>
          <p:nvPr/>
        </p:nvSpPr>
        <p:spPr>
          <a:xfrm>
            <a:off x="20638" y="6397625"/>
            <a:ext cx="4975225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defTabSz="449263">
              <a:defRPr/>
            </a:pPr>
            <a:r>
              <a:rPr lang="pt-BR" altLang="en-US" sz="800" dirty="0">
                <a:solidFill>
                  <a:srgbClr val="0F73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USDA, 2015/16 e </a:t>
            </a:r>
            <a:r>
              <a:rPr lang="pt-BR" altLang="en-US" sz="800" dirty="0" err="1">
                <a:solidFill>
                  <a:srgbClr val="0F73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AgroStat</a:t>
            </a:r>
            <a:r>
              <a:rPr lang="pt-BR" altLang="en-US" sz="800" dirty="0">
                <a:solidFill>
                  <a:srgbClr val="0F73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partir dos dados da Secex/MDIC. </a:t>
            </a:r>
          </a:p>
          <a:p>
            <a:pPr defTabSz="449263">
              <a:defRPr/>
            </a:pPr>
            <a:r>
              <a:rPr lang="pt-BR" altLang="en-US" sz="800" dirty="0">
                <a:solidFill>
                  <a:srgbClr val="0F73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Elaboração: SRI/MAPA.                               </a:t>
            </a:r>
          </a:p>
          <a:p>
            <a:pPr defTabSz="449263">
              <a:defRPr/>
            </a:pPr>
            <a:r>
              <a:rPr lang="pt-BR" altLang="en-US" sz="800" dirty="0">
                <a:solidFill>
                  <a:srgbClr val="0F73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extraídos em Junho/2016. Sujeitos a alteração. A variação dos estoques foi ignorada.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F32ABA1-EB10-4115-B4A7-4FCB698088E6}"/>
              </a:ext>
            </a:extLst>
          </p:cNvPr>
          <p:cNvSpPr txBox="1">
            <a:spLocks/>
          </p:cNvSpPr>
          <p:nvPr/>
        </p:nvSpPr>
        <p:spPr bwMode="auto">
          <a:xfrm>
            <a:off x="395536" y="36708"/>
            <a:ext cx="860444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>
              <a:defRPr sz="2400" b="1">
                <a:solidFill>
                  <a:srgbClr val="008047"/>
                </a:solidFill>
                <a:cs typeface="Arial" panose="020B0604020202020204" pitchFamily="34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As exportações são indispensáveis para o crescimento</a:t>
            </a:r>
          </a:p>
        </p:txBody>
      </p:sp>
    </p:spTree>
    <p:extLst>
      <p:ext uri="{BB962C8B-B14F-4D97-AF65-F5344CB8AC3E}">
        <p14:creationId xmlns:p14="http://schemas.microsoft.com/office/powerpoint/2010/main" val="32095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>
            <a:extLst>
              <a:ext uri="{FF2B5EF4-FFF2-40B4-BE49-F238E27FC236}">
                <a16:creationId xmlns:a16="http://schemas.microsoft.com/office/drawing/2014/main" id="{4BEB262F-91D4-4DC4-B305-FFEF6F3D882B}"/>
              </a:ext>
            </a:extLst>
          </p:cNvPr>
          <p:cNvSpPr txBox="1">
            <a:spLocks/>
          </p:cNvSpPr>
          <p:nvPr/>
        </p:nvSpPr>
        <p:spPr bwMode="auto">
          <a:xfrm>
            <a:off x="0" y="188640"/>
            <a:ext cx="619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>
              <a:defRPr sz="2400" b="1">
                <a:solidFill>
                  <a:srgbClr val="008047"/>
                </a:solidFill>
                <a:cs typeface="Arial" panose="020B0604020202020204" pitchFamily="34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As exportações são indispensáveis para o crescimento</a:t>
            </a:r>
          </a:p>
        </p:txBody>
      </p:sp>
      <p:pic>
        <p:nvPicPr>
          <p:cNvPr id="18435" name="Imagem 3">
            <a:extLst>
              <a:ext uri="{FF2B5EF4-FFF2-40B4-BE49-F238E27FC236}">
                <a16:creationId xmlns:a16="http://schemas.microsoft.com/office/drawing/2014/main" id="{6041A499-F742-4239-8F57-38CF5D781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53159"/>
          <a:stretch>
            <a:fillRect/>
          </a:stretch>
        </p:blipFill>
        <p:spPr bwMode="auto">
          <a:xfrm>
            <a:off x="6199188" y="857250"/>
            <a:ext cx="29384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ECDB5AF0-DE44-4B0C-890D-B8D6CDC2199A}"/>
              </a:ext>
            </a:extLst>
          </p:cNvPr>
          <p:cNvSpPr txBox="1">
            <a:spLocks/>
          </p:cNvSpPr>
          <p:nvPr/>
        </p:nvSpPr>
        <p:spPr>
          <a:xfrm>
            <a:off x="-65088" y="1159533"/>
            <a:ext cx="61928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Produção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agrícola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consumo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doméstico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oturas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destinações</a:t>
            </a:r>
            <a:endParaRPr lang="en-US" sz="135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(media 2013-15):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países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selecionados</a:t>
            </a:r>
            <a:endParaRPr lang="pt-BR" sz="135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Imagem 7">
            <a:extLst>
              <a:ext uri="{FF2B5EF4-FFF2-40B4-BE49-F238E27FC236}">
                <a16:creationId xmlns:a16="http://schemas.microsoft.com/office/drawing/2014/main" id="{468C322F-77BC-4242-BE35-3FCE42F34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916832"/>
            <a:ext cx="567848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9901EEC-B21C-4949-9F13-54616C0AA962}"/>
              </a:ext>
            </a:extLst>
          </p:cNvPr>
          <p:cNvSpPr/>
          <p:nvPr/>
        </p:nvSpPr>
        <p:spPr>
          <a:xfrm>
            <a:off x="25746" y="5634818"/>
            <a:ext cx="757238" cy="196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675" dirty="0" err="1">
                <a:solidFill>
                  <a:srgbClr val="000000"/>
                </a:solidFill>
                <a:cs typeface="Arial" panose="020B0604020202020204" pitchFamily="34" charset="0"/>
              </a:rPr>
              <a:t>Source</a:t>
            </a:r>
            <a:r>
              <a:rPr lang="pt-BR" altLang="en-US" sz="675" dirty="0">
                <a:solidFill>
                  <a:srgbClr val="000000"/>
                </a:solidFill>
                <a:cs typeface="Arial" panose="020B0604020202020204" pitchFamily="34" charset="0"/>
              </a:rPr>
              <a:t>: OECD</a:t>
            </a:r>
            <a:endParaRPr lang="pt-BR" sz="675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922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B16A250D-813B-4A50-9759-80BA87EC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9546"/>
            <a:ext cx="77025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2400" b="1" kern="1200" dirty="0">
                <a:solidFill>
                  <a:srgbClr val="00804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Participação do Brasil no comércio agrícola mundial 2016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F6379B9-0D54-45F7-B566-FC3F220C7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31217"/>
              </p:ext>
            </p:extLst>
          </p:nvPr>
        </p:nvGraphicFramePr>
        <p:xfrm>
          <a:off x="1521111" y="980728"/>
          <a:ext cx="6096000" cy="480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Principais Produtos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Produção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Exportação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Nº</a:t>
                      </a:r>
                      <a:r>
                        <a:rPr lang="pt-BR" sz="1800" u="none" strike="noStrike" baseline="0" dirty="0">
                          <a:effectLst/>
                        </a:rPr>
                        <a:t> de d</a:t>
                      </a:r>
                      <a:r>
                        <a:rPr lang="pt-BR" sz="1800" u="none" strike="noStrike" dirty="0">
                          <a:effectLst/>
                        </a:rPr>
                        <a:t>estinos do Brasil</a:t>
                      </a:r>
                      <a:endParaRPr lang="pt-BR" sz="18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Açúcar </a:t>
                      </a:r>
                      <a:r>
                        <a:rPr lang="pt-BR" sz="1800" u="none" strike="noStrike" baseline="30000" dirty="0">
                          <a:effectLst/>
                        </a:rPr>
                        <a:t>1</a:t>
                      </a:r>
                      <a:endParaRPr lang="pt-BR" sz="18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80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Café </a:t>
                      </a:r>
                      <a:r>
                        <a:rPr lang="pt-BR" sz="1800" u="none" strike="noStrike" baseline="30000" dirty="0">
                          <a:effectLst/>
                        </a:rPr>
                        <a:t>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Suco de laranja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Soja em grão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Carne de frango</a:t>
                      </a:r>
                      <a:r>
                        <a:rPr lang="pt-BR" sz="1800" u="none" strike="noStrike" baseline="30000" dirty="0"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135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Carne bovina</a:t>
                      </a:r>
                      <a:r>
                        <a:rPr lang="pt-BR" sz="1800" u="none" strike="noStrike" baseline="30000" dirty="0"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87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Milho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Farelo de soja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Óleo de soja </a:t>
                      </a:r>
                      <a:r>
                        <a:rPr lang="pt-BR" sz="1800" u="none" strike="noStrike" baseline="30000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Carne suína </a:t>
                      </a:r>
                      <a:r>
                        <a:rPr lang="pt-BR" sz="1800" u="none" strike="noStrike" baseline="30000" dirty="0"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Algodão </a:t>
                      </a:r>
                      <a:r>
                        <a:rPr lang="pt-BR" sz="1800" u="none" strike="noStrike" baseline="30000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3º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D9E8449-D5FE-4A03-9C12-0F94C55C9D4A}"/>
              </a:ext>
            </a:extLst>
          </p:cNvPr>
          <p:cNvSpPr/>
          <p:nvPr/>
        </p:nvSpPr>
        <p:spPr>
          <a:xfrm>
            <a:off x="-71438" y="6326188"/>
            <a:ext cx="3246438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Fonte: USDA, 2015/16; FAO (Celulose); </a:t>
            </a:r>
            <a:r>
              <a:rPr lang="pt-BR" altLang="en-US" sz="800" dirty="0" err="1">
                <a:solidFill>
                  <a:srgbClr val="595959"/>
                </a:solidFill>
                <a:latin typeface="+mn-lt"/>
                <a:ea typeface="+mn-ea"/>
                <a:cs typeface="+mn-cs"/>
              </a:rPr>
              <a:t>AgroStat</a:t>
            </a: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, 2015. </a:t>
            </a:r>
          </a:p>
          <a:p>
            <a:pPr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Elaboração: SRI/MAPA.                               </a:t>
            </a:r>
          </a:p>
          <a:p>
            <a:pPr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Dados extraídos em Abril/2017. Sujeitos a alteração.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D7FF5C-87A6-4A04-9AA6-30FFA7388DBC}"/>
              </a:ext>
            </a:extLst>
          </p:cNvPr>
          <p:cNvSpPr/>
          <p:nvPr/>
        </p:nvSpPr>
        <p:spPr>
          <a:xfrm>
            <a:off x="3122139" y="6326392"/>
            <a:ext cx="3262185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228600" indent="-228600">
              <a:buFontTx/>
              <a:buAutoNum type="arabicPeriod"/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Açúcar em bruto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Café Verde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In natura </a:t>
            </a:r>
          </a:p>
          <a:p>
            <a:pPr marL="228600" indent="-228600">
              <a:buFontTx/>
              <a:buAutoNum type="arabicPeriod"/>
              <a:defRPr/>
            </a:pPr>
            <a:endParaRPr lang="pt-BR" altLang="en-US" sz="80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Óleo de soja em bruto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altLang="en-US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Algodão não cardado nem penteado</a:t>
            </a:r>
          </a:p>
        </p:txBody>
      </p:sp>
    </p:spTree>
    <p:extLst>
      <p:ext uri="{BB962C8B-B14F-4D97-AF65-F5344CB8AC3E}">
        <p14:creationId xmlns:p14="http://schemas.microsoft.com/office/powerpoint/2010/main" val="4694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4" y="0"/>
            <a:ext cx="9144001" cy="684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 descr="Untitled-3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72" y="1080466"/>
            <a:ext cx="2664296" cy="19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Untitled-3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080466"/>
            <a:ext cx="2664296" cy="19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064731" y="1574546"/>
            <a:ext cx="173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Segurança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Alimentar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(Anos 70)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93254" y="1607156"/>
            <a:ext cx="173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Alimento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Seguro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(Hoje)</a:t>
            </a:r>
          </a:p>
        </p:txBody>
      </p:sp>
      <p:pic>
        <p:nvPicPr>
          <p:cNvPr id="12" name="Picture 4" descr="Untitled-3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65" y="3671054"/>
            <a:ext cx="2664296" cy="19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Untitled-3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22" y="3685327"/>
            <a:ext cx="2644814" cy="193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087724" y="370343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Produção e Produtividade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276400" y="4461899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</a:rPr>
              <a:t>Tecnologia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</a:rPr>
              <a:t>Fomento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</a:rPr>
              <a:t>Distribuição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96136" y="385732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OMC/SPS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868144" y="442942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</a:rPr>
              <a:t>Defesa agropecuária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3167844" y="3058733"/>
            <a:ext cx="0" cy="599841"/>
          </a:xfrm>
          <a:prstGeom prst="straightConnector1">
            <a:avLst/>
          </a:prstGeom>
          <a:ln w="44450">
            <a:solidFill>
              <a:srgbClr val="6CB4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768244" y="3058711"/>
            <a:ext cx="12585" cy="612343"/>
          </a:xfrm>
          <a:prstGeom prst="straightConnector1">
            <a:avLst/>
          </a:prstGeom>
          <a:ln w="44450">
            <a:solidFill>
              <a:srgbClr val="6CB4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463988" y="2051304"/>
            <a:ext cx="504056" cy="0"/>
          </a:xfrm>
          <a:prstGeom prst="straightConnector1">
            <a:avLst/>
          </a:prstGeom>
          <a:ln w="76200">
            <a:solidFill>
              <a:srgbClr val="6CB4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70218" y="322010"/>
            <a:ext cx="561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Prioridades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do MAPA e do Setor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5E179F5A-10AA-4EA6-B63F-08D288E09A16}"/>
              </a:ext>
            </a:extLst>
          </p:cNvPr>
          <p:cNvSpPr txBox="1">
            <a:spLocks/>
          </p:cNvSpPr>
          <p:nvPr/>
        </p:nvSpPr>
        <p:spPr>
          <a:xfrm>
            <a:off x="-106252" y="4118562"/>
            <a:ext cx="21215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Brasil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importador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alimentos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endParaRPr lang="pt-BR" sz="135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CE7D7CC2-F6E3-47B7-96BE-4C4426CFE4AD}"/>
              </a:ext>
            </a:extLst>
          </p:cNvPr>
          <p:cNvSpPr txBox="1">
            <a:spLocks/>
          </p:cNvSpPr>
          <p:nvPr/>
        </p:nvSpPr>
        <p:spPr>
          <a:xfrm>
            <a:off x="7093683" y="4005248"/>
            <a:ext cx="20191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Brasil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grande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exportador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produtos</a:t>
            </a:r>
            <a:r>
              <a:rPr lang="en-US" sz="135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do </a:t>
            </a:r>
            <a:r>
              <a:rPr lang="en-US" sz="135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agronegócio</a:t>
            </a:r>
            <a:endParaRPr lang="pt-BR" sz="135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2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41396" y="1700808"/>
            <a:ext cx="8695100" cy="3507288"/>
            <a:chOff x="240015" y="1954832"/>
            <a:chExt cx="8695100" cy="3507288"/>
          </a:xfrm>
        </p:grpSpPr>
        <p:sp>
          <p:nvSpPr>
            <p:cNvPr id="27" name="Oval 26"/>
            <p:cNvSpPr/>
            <p:nvPr/>
          </p:nvSpPr>
          <p:spPr>
            <a:xfrm>
              <a:off x="736235" y="2686244"/>
              <a:ext cx="1921169" cy="1921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powder">
              <a:bevelT w="127000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79045" y="2686247"/>
              <a:ext cx="1563972" cy="1859390"/>
              <a:chOff x="1437138" y="2438661"/>
              <a:chExt cx="2085297" cy="2479187"/>
            </a:xfrm>
          </p:grpSpPr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2460960" y="2498034"/>
                <a:ext cx="27515" cy="1158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6" y="6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0" y="7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19" h="8">
                    <a:moveTo>
                      <a:pt x="12" y="0"/>
                    </a:move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2" name="Freeform 106"/>
              <p:cNvSpPr>
                <a:spLocks/>
              </p:cNvSpPr>
              <p:nvPr/>
            </p:nvSpPr>
            <p:spPr bwMode="auto">
              <a:xfrm>
                <a:off x="2239398" y="2621124"/>
                <a:ext cx="56477" cy="434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8" y="4"/>
                  </a:cxn>
                  <a:cxn ang="0">
                    <a:pos x="25" y="10"/>
                  </a:cxn>
                  <a:cxn ang="0">
                    <a:pos x="27" y="11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7" y="15"/>
                  </a:cxn>
                  <a:cxn ang="0">
                    <a:pos x="39" y="18"/>
                  </a:cxn>
                  <a:cxn ang="0">
                    <a:pos x="39" y="19"/>
                  </a:cxn>
                  <a:cxn ang="0">
                    <a:pos x="38" y="20"/>
                  </a:cxn>
                  <a:cxn ang="0">
                    <a:pos x="37" y="21"/>
                  </a:cxn>
                  <a:cxn ang="0">
                    <a:pos x="36" y="21"/>
                  </a:cxn>
                  <a:cxn ang="0">
                    <a:pos x="33" y="23"/>
                  </a:cxn>
                  <a:cxn ang="0">
                    <a:pos x="32" y="24"/>
                  </a:cxn>
                  <a:cxn ang="0">
                    <a:pos x="31" y="25"/>
                  </a:cxn>
                  <a:cxn ang="0">
                    <a:pos x="30" y="26"/>
                  </a:cxn>
                  <a:cxn ang="0">
                    <a:pos x="30" y="27"/>
                  </a:cxn>
                  <a:cxn ang="0">
                    <a:pos x="29" y="28"/>
                  </a:cxn>
                  <a:cxn ang="0">
                    <a:pos x="29" y="29"/>
                  </a:cxn>
                  <a:cxn ang="0">
                    <a:pos x="29" y="30"/>
                  </a:cxn>
                  <a:cxn ang="0">
                    <a:pos x="28" y="30"/>
                  </a:cxn>
                  <a:cxn ang="0">
                    <a:pos x="27" y="30"/>
                  </a:cxn>
                  <a:cxn ang="0">
                    <a:pos x="20" y="29"/>
                  </a:cxn>
                  <a:cxn ang="0">
                    <a:pos x="13" y="25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4" y="17"/>
                  </a:cxn>
                  <a:cxn ang="0">
                    <a:pos x="5" y="16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</a:cxnLst>
                <a:rect l="0" t="0" r="r" b="b"/>
                <a:pathLst>
                  <a:path w="39" h="30"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8" y="4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7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3" y="23"/>
                    </a:lnTo>
                    <a:lnTo>
                      <a:pt x="32" y="24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0" y="29"/>
                    </a:lnTo>
                    <a:lnTo>
                      <a:pt x="13" y="25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3" name="Freeform 107"/>
              <p:cNvSpPr>
                <a:spLocks/>
              </p:cNvSpPr>
              <p:nvPr/>
            </p:nvSpPr>
            <p:spPr bwMode="auto">
              <a:xfrm>
                <a:off x="2258223" y="2590714"/>
                <a:ext cx="104265" cy="102817"/>
              </a:xfrm>
              <a:custGeom>
                <a:avLst/>
                <a:gdLst/>
                <a:ahLst/>
                <a:cxnLst>
                  <a:cxn ang="0">
                    <a:pos x="64" y="2"/>
                  </a:cxn>
                  <a:cxn ang="0">
                    <a:pos x="72" y="15"/>
                  </a:cxn>
                  <a:cxn ang="0">
                    <a:pos x="60" y="28"/>
                  </a:cxn>
                  <a:cxn ang="0">
                    <a:pos x="47" y="39"/>
                  </a:cxn>
                  <a:cxn ang="0">
                    <a:pos x="50" y="39"/>
                  </a:cxn>
                  <a:cxn ang="0">
                    <a:pos x="62" y="46"/>
                  </a:cxn>
                  <a:cxn ang="0">
                    <a:pos x="62" y="51"/>
                  </a:cxn>
                  <a:cxn ang="0">
                    <a:pos x="51" y="52"/>
                  </a:cxn>
                  <a:cxn ang="0">
                    <a:pos x="42" y="56"/>
                  </a:cxn>
                  <a:cxn ang="0">
                    <a:pos x="44" y="60"/>
                  </a:cxn>
                  <a:cxn ang="0">
                    <a:pos x="50" y="62"/>
                  </a:cxn>
                  <a:cxn ang="0">
                    <a:pos x="60" y="65"/>
                  </a:cxn>
                  <a:cxn ang="0">
                    <a:pos x="63" y="68"/>
                  </a:cxn>
                  <a:cxn ang="0">
                    <a:pos x="52" y="71"/>
                  </a:cxn>
                  <a:cxn ang="0">
                    <a:pos x="53" y="68"/>
                  </a:cxn>
                  <a:cxn ang="0">
                    <a:pos x="41" y="65"/>
                  </a:cxn>
                  <a:cxn ang="0">
                    <a:pos x="32" y="70"/>
                  </a:cxn>
                  <a:cxn ang="0">
                    <a:pos x="24" y="68"/>
                  </a:cxn>
                  <a:cxn ang="0">
                    <a:pos x="15" y="70"/>
                  </a:cxn>
                  <a:cxn ang="0">
                    <a:pos x="9" y="60"/>
                  </a:cxn>
                  <a:cxn ang="0">
                    <a:pos x="12" y="56"/>
                  </a:cxn>
                  <a:cxn ang="0">
                    <a:pos x="25" y="54"/>
                  </a:cxn>
                  <a:cxn ang="0">
                    <a:pos x="29" y="50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34" y="46"/>
                  </a:cxn>
                  <a:cxn ang="0">
                    <a:pos x="35" y="41"/>
                  </a:cxn>
                  <a:cxn ang="0">
                    <a:pos x="24" y="34"/>
                  </a:cxn>
                  <a:cxn ang="0">
                    <a:pos x="17" y="28"/>
                  </a:cxn>
                  <a:cxn ang="0">
                    <a:pos x="28" y="29"/>
                  </a:cxn>
                  <a:cxn ang="0">
                    <a:pos x="40" y="26"/>
                  </a:cxn>
                  <a:cxn ang="0">
                    <a:pos x="44" y="19"/>
                  </a:cxn>
                  <a:cxn ang="0">
                    <a:pos x="37" y="16"/>
                  </a:cxn>
                  <a:cxn ang="0">
                    <a:pos x="31" y="24"/>
                  </a:cxn>
                  <a:cxn ang="0">
                    <a:pos x="21" y="27"/>
                  </a:cxn>
                  <a:cxn ang="0">
                    <a:pos x="16" y="25"/>
                  </a:cxn>
                  <a:cxn ang="0">
                    <a:pos x="21" y="19"/>
                  </a:cxn>
                  <a:cxn ang="0">
                    <a:pos x="13" y="21"/>
                  </a:cxn>
                  <a:cxn ang="0">
                    <a:pos x="6" y="22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9" y="12"/>
                  </a:cxn>
                  <a:cxn ang="0">
                    <a:pos x="13" y="9"/>
                  </a:cxn>
                  <a:cxn ang="0">
                    <a:pos x="24" y="11"/>
                  </a:cxn>
                  <a:cxn ang="0">
                    <a:pos x="34" y="13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50" y="1"/>
                  </a:cxn>
                </a:cxnLst>
                <a:rect l="0" t="0" r="r" b="b"/>
                <a:pathLst>
                  <a:path w="72" h="71">
                    <a:moveTo>
                      <a:pt x="54" y="0"/>
                    </a:moveTo>
                    <a:lnTo>
                      <a:pt x="59" y="0"/>
                    </a:lnTo>
                    <a:lnTo>
                      <a:pt x="64" y="2"/>
                    </a:lnTo>
                    <a:lnTo>
                      <a:pt x="68" y="5"/>
                    </a:lnTo>
                    <a:lnTo>
                      <a:pt x="71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4"/>
                    </a:lnTo>
                    <a:lnTo>
                      <a:pt x="60" y="28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9" y="43"/>
                    </a:lnTo>
                    <a:lnTo>
                      <a:pt x="62" y="46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59" y="51"/>
                    </a:lnTo>
                    <a:lnTo>
                      <a:pt x="55" y="51"/>
                    </a:lnTo>
                    <a:lnTo>
                      <a:pt x="51" y="52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3" y="59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50" y="62"/>
                    </a:lnTo>
                    <a:lnTo>
                      <a:pt x="54" y="63"/>
                    </a:lnTo>
                    <a:lnTo>
                      <a:pt x="57" y="64"/>
                    </a:lnTo>
                    <a:lnTo>
                      <a:pt x="60" y="65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59" y="70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53" y="68"/>
                    </a:lnTo>
                    <a:lnTo>
                      <a:pt x="48" y="66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36" y="70"/>
                    </a:lnTo>
                    <a:lnTo>
                      <a:pt x="35" y="71"/>
                    </a:lnTo>
                    <a:lnTo>
                      <a:pt x="32" y="70"/>
                    </a:lnTo>
                    <a:lnTo>
                      <a:pt x="29" y="6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1" y="69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3" y="69"/>
                    </a:lnTo>
                    <a:lnTo>
                      <a:pt x="10" y="64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1" y="45"/>
                    </a:lnTo>
                    <a:lnTo>
                      <a:pt x="34" y="46"/>
                    </a:lnTo>
                    <a:lnTo>
                      <a:pt x="36" y="45"/>
                    </a:lnTo>
                    <a:lnTo>
                      <a:pt x="37" y="44"/>
                    </a:lnTo>
                    <a:lnTo>
                      <a:pt x="35" y="41"/>
                    </a:lnTo>
                    <a:lnTo>
                      <a:pt x="32" y="38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1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6" y="27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1" y="16"/>
                    </a:lnTo>
                    <a:lnTo>
                      <a:pt x="39" y="15"/>
                    </a:lnTo>
                    <a:lnTo>
                      <a:pt x="37" y="16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3" y="21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1" y="4"/>
                    </a:lnTo>
                    <a:lnTo>
                      <a:pt x="45" y="3"/>
                    </a:lnTo>
                    <a:lnTo>
                      <a:pt x="50" y="1"/>
                    </a:lnTo>
                    <a:lnTo>
                      <a:pt x="5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4" name="Freeform 108"/>
              <p:cNvSpPr>
                <a:spLocks/>
              </p:cNvSpPr>
              <p:nvPr/>
            </p:nvSpPr>
            <p:spPr bwMode="auto">
              <a:xfrm>
                <a:off x="2191610" y="2645743"/>
                <a:ext cx="28962" cy="2606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8" y="12"/>
                  </a:cxn>
                  <a:cxn ang="0">
                    <a:pos x="20" y="17"/>
                  </a:cxn>
                  <a:cxn ang="0">
                    <a:pos x="19" y="18"/>
                  </a:cxn>
                  <a:cxn ang="0">
                    <a:pos x="18" y="17"/>
                  </a:cxn>
                  <a:cxn ang="0">
                    <a:pos x="15" y="16"/>
                  </a:cxn>
                  <a:cxn ang="0">
                    <a:pos x="12" y="14"/>
                  </a:cxn>
                  <a:cxn ang="0">
                    <a:pos x="10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8">
                    <a:moveTo>
                      <a:pt x="7" y="0"/>
                    </a:moveTo>
                    <a:lnTo>
                      <a:pt x="11" y="4"/>
                    </a:lnTo>
                    <a:lnTo>
                      <a:pt x="15" y="7"/>
                    </a:lnTo>
                    <a:lnTo>
                      <a:pt x="18" y="12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5" name="Freeform 109"/>
              <p:cNvSpPr>
                <a:spLocks/>
              </p:cNvSpPr>
              <p:nvPr/>
            </p:nvSpPr>
            <p:spPr bwMode="auto">
              <a:xfrm>
                <a:off x="2146718" y="2651535"/>
                <a:ext cx="17377" cy="57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12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6" name="Freeform 110"/>
              <p:cNvSpPr>
                <a:spLocks/>
              </p:cNvSpPr>
              <p:nvPr/>
            </p:nvSpPr>
            <p:spPr bwMode="auto">
              <a:xfrm>
                <a:off x="2482683" y="2505275"/>
                <a:ext cx="62270" cy="159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7" y="1"/>
                  </a:cxn>
                  <a:cxn ang="0">
                    <a:pos x="41" y="2"/>
                  </a:cxn>
                  <a:cxn ang="0">
                    <a:pos x="43" y="3"/>
                  </a:cxn>
                  <a:cxn ang="0">
                    <a:pos x="42" y="4"/>
                  </a:cxn>
                  <a:cxn ang="0">
                    <a:pos x="38" y="5"/>
                  </a:cxn>
                  <a:cxn ang="0">
                    <a:pos x="15" y="11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43" h="11">
                    <a:moveTo>
                      <a:pt x="10" y="0"/>
                    </a:moveTo>
                    <a:lnTo>
                      <a:pt x="13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38" y="5"/>
                    </a:lnTo>
                    <a:lnTo>
                      <a:pt x="15" y="11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7" name="Freeform 111"/>
              <p:cNvSpPr>
                <a:spLocks/>
              </p:cNvSpPr>
              <p:nvPr/>
            </p:nvSpPr>
            <p:spPr bwMode="auto">
              <a:xfrm>
                <a:off x="2374073" y="2667464"/>
                <a:ext cx="4345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8" name="Freeform 112"/>
              <p:cNvSpPr>
                <a:spLocks/>
              </p:cNvSpPr>
              <p:nvPr/>
            </p:nvSpPr>
            <p:spPr bwMode="auto">
              <a:xfrm>
                <a:off x="2068520" y="2666017"/>
                <a:ext cx="39100" cy="217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3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4" y="13"/>
                  </a:cxn>
                  <a:cxn ang="0">
                    <a:pos x="22" y="14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19" y="3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5">
                    <a:moveTo>
                      <a:pt x="27" y="0"/>
                    </a:moveTo>
                    <a:lnTo>
                      <a:pt x="27" y="3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4" y="13"/>
                    </a:lnTo>
                    <a:lnTo>
                      <a:pt x="22" y="14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2198851" y="2689187"/>
                <a:ext cx="26066" cy="289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11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3" y="20"/>
                  </a:cxn>
                  <a:cxn ang="0">
                    <a:pos x="10" y="20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20">
                    <a:moveTo>
                      <a:pt x="3" y="0"/>
                    </a:moveTo>
                    <a:lnTo>
                      <a:pt x="8" y="0"/>
                    </a:lnTo>
                    <a:lnTo>
                      <a:pt x="15" y="11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3" y="20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0" name="Freeform 114"/>
              <p:cNvSpPr>
                <a:spLocks/>
              </p:cNvSpPr>
              <p:nvPr/>
            </p:nvSpPr>
            <p:spPr bwMode="auto">
              <a:xfrm>
                <a:off x="2230709" y="2683394"/>
                <a:ext cx="120195" cy="405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2" y="4"/>
                  </a:cxn>
                  <a:cxn ang="0">
                    <a:pos x="32" y="14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7"/>
                  </a:cxn>
                  <a:cxn ang="0">
                    <a:pos x="38" y="16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50" y="17"/>
                  </a:cxn>
                  <a:cxn ang="0">
                    <a:pos x="50" y="16"/>
                  </a:cxn>
                  <a:cxn ang="0">
                    <a:pos x="56" y="13"/>
                  </a:cxn>
                  <a:cxn ang="0">
                    <a:pos x="62" y="13"/>
                  </a:cxn>
                  <a:cxn ang="0">
                    <a:pos x="68" y="13"/>
                  </a:cxn>
                  <a:cxn ang="0">
                    <a:pos x="74" y="16"/>
                  </a:cxn>
                  <a:cxn ang="0">
                    <a:pos x="79" y="20"/>
                  </a:cxn>
                  <a:cxn ang="0">
                    <a:pos x="83" y="25"/>
                  </a:cxn>
                  <a:cxn ang="0">
                    <a:pos x="83" y="27"/>
                  </a:cxn>
                  <a:cxn ang="0">
                    <a:pos x="81" y="28"/>
                  </a:cxn>
                  <a:cxn ang="0">
                    <a:pos x="78" y="28"/>
                  </a:cxn>
                  <a:cxn ang="0">
                    <a:pos x="75" y="27"/>
                  </a:cxn>
                  <a:cxn ang="0">
                    <a:pos x="72" y="27"/>
                  </a:cxn>
                  <a:cxn ang="0">
                    <a:pos x="69" y="27"/>
                  </a:cxn>
                  <a:cxn ang="0">
                    <a:pos x="68" y="26"/>
                  </a:cxn>
                  <a:cxn ang="0">
                    <a:pos x="68" y="25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6" y="23"/>
                  </a:cxn>
                  <a:cxn ang="0">
                    <a:pos x="65" y="22"/>
                  </a:cxn>
                  <a:cxn ang="0">
                    <a:pos x="64" y="23"/>
                  </a:cxn>
                  <a:cxn ang="0">
                    <a:pos x="64" y="26"/>
                  </a:cxn>
                  <a:cxn ang="0">
                    <a:pos x="63" y="27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1" y="27"/>
                  </a:cxn>
                  <a:cxn ang="0">
                    <a:pos x="60" y="27"/>
                  </a:cxn>
                  <a:cxn ang="0">
                    <a:pos x="58" y="26"/>
                  </a:cxn>
                  <a:cxn ang="0">
                    <a:pos x="34" y="19"/>
                  </a:cxn>
                  <a:cxn ang="0">
                    <a:pos x="22" y="15"/>
                  </a:cxn>
                  <a:cxn ang="0">
                    <a:pos x="21" y="15"/>
                  </a:cxn>
                  <a:cxn ang="0">
                    <a:pos x="21" y="14"/>
                  </a:cxn>
                  <a:cxn ang="0">
                    <a:pos x="20" y="12"/>
                  </a:cxn>
                  <a:cxn ang="0">
                    <a:pos x="20" y="11"/>
                  </a:cxn>
                  <a:cxn ang="0">
                    <a:pos x="19" y="9"/>
                  </a:cxn>
                  <a:cxn ang="0">
                    <a:pos x="17" y="7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83" h="28">
                    <a:moveTo>
                      <a:pt x="4" y="0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32" y="1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6" y="13"/>
                    </a:lnTo>
                    <a:lnTo>
                      <a:pt x="62" y="13"/>
                    </a:lnTo>
                    <a:lnTo>
                      <a:pt x="68" y="13"/>
                    </a:lnTo>
                    <a:lnTo>
                      <a:pt x="74" y="16"/>
                    </a:lnTo>
                    <a:lnTo>
                      <a:pt x="79" y="20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1" y="28"/>
                    </a:lnTo>
                    <a:lnTo>
                      <a:pt x="78" y="28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8" y="26"/>
                    </a:lnTo>
                    <a:lnTo>
                      <a:pt x="68" y="25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5" y="22"/>
                    </a:lnTo>
                    <a:lnTo>
                      <a:pt x="64" y="23"/>
                    </a:lnTo>
                    <a:lnTo>
                      <a:pt x="64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34" y="19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1" name="Freeform 115"/>
              <p:cNvSpPr>
                <a:spLocks noEditPoints="1"/>
              </p:cNvSpPr>
              <p:nvPr/>
            </p:nvSpPr>
            <p:spPr bwMode="auto">
              <a:xfrm>
                <a:off x="2153958" y="2686290"/>
                <a:ext cx="2896" cy="724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  <a:moveTo>
                      <a:pt x="2" y="0"/>
                    </a:move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2" name="Freeform 116"/>
              <p:cNvSpPr>
                <a:spLocks noEditPoints="1"/>
              </p:cNvSpPr>
              <p:nvPr/>
            </p:nvSpPr>
            <p:spPr bwMode="auto">
              <a:xfrm>
                <a:off x="2156855" y="2680498"/>
                <a:ext cx="2896" cy="434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3" name="Freeform 117"/>
              <p:cNvSpPr>
                <a:spLocks/>
              </p:cNvSpPr>
              <p:nvPr/>
            </p:nvSpPr>
            <p:spPr bwMode="auto">
              <a:xfrm>
                <a:off x="2110515" y="2689187"/>
                <a:ext cx="62270" cy="3041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3"/>
                  </a:cxn>
                  <a:cxn ang="0">
                    <a:pos x="20" y="6"/>
                  </a:cxn>
                  <a:cxn ang="0">
                    <a:pos x="23" y="9"/>
                  </a:cxn>
                  <a:cxn ang="0">
                    <a:pos x="26" y="10"/>
                  </a:cxn>
                  <a:cxn ang="0">
                    <a:pos x="28" y="9"/>
                  </a:cxn>
                  <a:cxn ang="0">
                    <a:pos x="29" y="8"/>
                  </a:cxn>
                  <a:cxn ang="0">
                    <a:pos x="29" y="7"/>
                  </a:cxn>
                  <a:cxn ang="0">
                    <a:pos x="30" y="5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11"/>
                  </a:cxn>
                  <a:cxn ang="0">
                    <a:pos x="43" y="12"/>
                  </a:cxn>
                  <a:cxn ang="0">
                    <a:pos x="42" y="13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9" y="16"/>
                  </a:cxn>
                  <a:cxn ang="0">
                    <a:pos x="38" y="16"/>
                  </a:cxn>
                  <a:cxn ang="0">
                    <a:pos x="33" y="16"/>
                  </a:cxn>
                  <a:cxn ang="0">
                    <a:pos x="24" y="15"/>
                  </a:cxn>
                  <a:cxn ang="0">
                    <a:pos x="18" y="17"/>
                  </a:cxn>
                  <a:cxn ang="0">
                    <a:pos x="14" y="19"/>
                  </a:cxn>
                  <a:cxn ang="0">
                    <a:pos x="9" y="21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1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7" y="5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4" y="0"/>
                  </a:cxn>
                </a:cxnLst>
                <a:rect l="0" t="0" r="r" b="b"/>
                <a:pathLst>
                  <a:path w="43" h="21">
                    <a:moveTo>
                      <a:pt x="14" y="0"/>
                    </a:moveTo>
                    <a:lnTo>
                      <a:pt x="17" y="3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2" y="13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24" y="15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9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4" name="Freeform 118"/>
              <p:cNvSpPr>
                <a:spLocks/>
              </p:cNvSpPr>
              <p:nvPr/>
            </p:nvSpPr>
            <p:spPr bwMode="auto">
              <a:xfrm>
                <a:off x="1941085" y="2489346"/>
                <a:ext cx="43444" cy="1158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9" y="2"/>
                  </a:cxn>
                  <a:cxn ang="0">
                    <a:pos x="17" y="2"/>
                  </a:cxn>
                  <a:cxn ang="0">
                    <a:pos x="10" y="5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30" h="8">
                    <a:moveTo>
                      <a:pt x="22" y="0"/>
                    </a:move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0" y="5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1916466" y="2503827"/>
                <a:ext cx="27515" cy="868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lnTo>
                      <a:pt x="19" y="0"/>
                    </a:lnTo>
                    <a:lnTo>
                      <a:pt x="11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6" name="Freeform 120"/>
              <p:cNvSpPr>
                <a:spLocks noEditPoints="1"/>
              </p:cNvSpPr>
              <p:nvPr/>
            </p:nvSpPr>
            <p:spPr bwMode="auto">
              <a:xfrm>
                <a:off x="1977287" y="2473416"/>
                <a:ext cx="2896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1987425" y="2705116"/>
                <a:ext cx="99921" cy="6082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0" y="2"/>
                  </a:cxn>
                  <a:cxn ang="0">
                    <a:pos x="44" y="4"/>
                  </a:cxn>
                  <a:cxn ang="0">
                    <a:pos x="48" y="6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3" y="8"/>
                  </a:cxn>
                  <a:cxn ang="0">
                    <a:pos x="56" y="7"/>
                  </a:cxn>
                  <a:cxn ang="0">
                    <a:pos x="59" y="7"/>
                  </a:cxn>
                  <a:cxn ang="0">
                    <a:pos x="62" y="7"/>
                  </a:cxn>
                  <a:cxn ang="0">
                    <a:pos x="65" y="7"/>
                  </a:cxn>
                  <a:cxn ang="0">
                    <a:pos x="67" y="8"/>
                  </a:cxn>
                  <a:cxn ang="0">
                    <a:pos x="69" y="11"/>
                  </a:cxn>
                  <a:cxn ang="0">
                    <a:pos x="69" y="14"/>
                  </a:cxn>
                  <a:cxn ang="0">
                    <a:pos x="68" y="18"/>
                  </a:cxn>
                  <a:cxn ang="0">
                    <a:pos x="66" y="20"/>
                  </a:cxn>
                  <a:cxn ang="0">
                    <a:pos x="63" y="21"/>
                  </a:cxn>
                  <a:cxn ang="0">
                    <a:pos x="59" y="21"/>
                  </a:cxn>
                  <a:cxn ang="0">
                    <a:pos x="56" y="22"/>
                  </a:cxn>
                  <a:cxn ang="0">
                    <a:pos x="53" y="22"/>
                  </a:cxn>
                  <a:cxn ang="0">
                    <a:pos x="48" y="24"/>
                  </a:cxn>
                  <a:cxn ang="0">
                    <a:pos x="42" y="26"/>
                  </a:cxn>
                  <a:cxn ang="0">
                    <a:pos x="38" y="27"/>
                  </a:cxn>
                  <a:cxn ang="0">
                    <a:pos x="34" y="29"/>
                  </a:cxn>
                  <a:cxn ang="0">
                    <a:pos x="23" y="40"/>
                  </a:cxn>
                  <a:cxn ang="0">
                    <a:pos x="19" y="41"/>
                  </a:cxn>
                  <a:cxn ang="0">
                    <a:pos x="15" y="42"/>
                  </a:cxn>
                  <a:cxn ang="0">
                    <a:pos x="10" y="40"/>
                  </a:cxn>
                  <a:cxn ang="0">
                    <a:pos x="4" y="36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6"/>
                  </a:cxn>
                  <a:cxn ang="0">
                    <a:pos x="14" y="20"/>
                  </a:cxn>
                  <a:cxn ang="0">
                    <a:pos x="15" y="17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26" y="12"/>
                  </a:cxn>
                  <a:cxn ang="0">
                    <a:pos x="31" y="7"/>
                  </a:cxn>
                  <a:cxn ang="0">
                    <a:pos x="31" y="1"/>
                  </a:cxn>
                  <a:cxn ang="0">
                    <a:pos x="31" y="0"/>
                  </a:cxn>
                </a:cxnLst>
                <a:rect l="0" t="0" r="r" b="b"/>
                <a:pathLst>
                  <a:path w="69" h="42">
                    <a:moveTo>
                      <a:pt x="31" y="0"/>
                    </a:moveTo>
                    <a:lnTo>
                      <a:pt x="32" y="0"/>
                    </a:lnTo>
                    <a:lnTo>
                      <a:pt x="36" y="1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9" y="11"/>
                    </a:lnTo>
                    <a:lnTo>
                      <a:pt x="69" y="14"/>
                    </a:lnTo>
                    <a:lnTo>
                      <a:pt x="68" y="18"/>
                    </a:lnTo>
                    <a:lnTo>
                      <a:pt x="66" y="20"/>
                    </a:lnTo>
                    <a:lnTo>
                      <a:pt x="63" y="21"/>
                    </a:lnTo>
                    <a:lnTo>
                      <a:pt x="59" y="21"/>
                    </a:lnTo>
                    <a:lnTo>
                      <a:pt x="56" y="22"/>
                    </a:lnTo>
                    <a:lnTo>
                      <a:pt x="53" y="22"/>
                    </a:lnTo>
                    <a:lnTo>
                      <a:pt x="48" y="24"/>
                    </a:lnTo>
                    <a:lnTo>
                      <a:pt x="42" y="26"/>
                    </a:lnTo>
                    <a:lnTo>
                      <a:pt x="38" y="27"/>
                    </a:lnTo>
                    <a:lnTo>
                      <a:pt x="34" y="29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6" y="12"/>
                    </a:lnTo>
                    <a:lnTo>
                      <a:pt x="31" y="7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2177128" y="2734078"/>
                <a:ext cx="52132" cy="4489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5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7" y="14"/>
                  </a:cxn>
                  <a:cxn ang="0">
                    <a:pos x="29" y="14"/>
                  </a:cxn>
                  <a:cxn ang="0">
                    <a:pos x="31" y="13"/>
                  </a:cxn>
                  <a:cxn ang="0">
                    <a:pos x="35" y="11"/>
                  </a:cxn>
                  <a:cxn ang="0">
                    <a:pos x="36" y="11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36" y="20"/>
                  </a:cxn>
                  <a:cxn ang="0">
                    <a:pos x="35" y="28"/>
                  </a:cxn>
                  <a:cxn ang="0">
                    <a:pos x="34" y="30"/>
                  </a:cxn>
                  <a:cxn ang="0">
                    <a:pos x="31" y="31"/>
                  </a:cxn>
                  <a:cxn ang="0">
                    <a:pos x="29" y="30"/>
                  </a:cxn>
                  <a:cxn ang="0">
                    <a:pos x="24" y="28"/>
                  </a:cxn>
                  <a:cxn ang="0">
                    <a:pos x="21" y="28"/>
                  </a:cxn>
                  <a:cxn ang="0">
                    <a:pos x="18" y="28"/>
                  </a:cxn>
                  <a:cxn ang="0">
                    <a:pos x="15" y="28"/>
                  </a:cxn>
                  <a:cxn ang="0">
                    <a:pos x="13" y="26"/>
                  </a:cxn>
                  <a:cxn ang="0">
                    <a:pos x="13" y="25"/>
                  </a:cxn>
                  <a:cxn ang="0">
                    <a:pos x="12" y="23"/>
                  </a:cxn>
                  <a:cxn ang="0">
                    <a:pos x="11" y="22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11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6" y="11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5"/>
                  </a:cxn>
                  <a:cxn ang="0">
                    <a:pos x="15" y="12"/>
                  </a:cxn>
                  <a:cxn ang="0">
                    <a:pos x="16" y="8"/>
                  </a:cxn>
                  <a:cxn ang="0">
                    <a:pos x="18" y="5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36" h="31">
                    <a:moveTo>
                      <a:pt x="19" y="0"/>
                    </a:moveTo>
                    <a:lnTo>
                      <a:pt x="21" y="5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6" y="20"/>
                    </a:lnTo>
                    <a:lnTo>
                      <a:pt x="35" y="28"/>
                    </a:lnTo>
                    <a:lnTo>
                      <a:pt x="34" y="30"/>
                    </a:lnTo>
                    <a:lnTo>
                      <a:pt x="31" y="31"/>
                    </a:lnTo>
                    <a:lnTo>
                      <a:pt x="29" y="30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2649216" y="2786210"/>
                <a:ext cx="5792" cy="28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0" name="Freeform 124"/>
              <p:cNvSpPr>
                <a:spLocks noEditPoints="1"/>
              </p:cNvSpPr>
              <p:nvPr/>
            </p:nvSpPr>
            <p:spPr bwMode="auto">
              <a:xfrm>
                <a:off x="2362488" y="2547271"/>
                <a:ext cx="495258" cy="362031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83" y="11"/>
                  </a:cxn>
                  <a:cxn ang="0">
                    <a:pos x="87" y="8"/>
                  </a:cxn>
                  <a:cxn ang="0">
                    <a:pos x="96" y="15"/>
                  </a:cxn>
                  <a:cxn ang="0">
                    <a:pos x="136" y="28"/>
                  </a:cxn>
                  <a:cxn ang="0">
                    <a:pos x="145" y="32"/>
                  </a:cxn>
                  <a:cxn ang="0">
                    <a:pos x="181" y="44"/>
                  </a:cxn>
                  <a:cxn ang="0">
                    <a:pos x="197" y="52"/>
                  </a:cxn>
                  <a:cxn ang="0">
                    <a:pos x="195" y="65"/>
                  </a:cxn>
                  <a:cxn ang="0">
                    <a:pos x="215" y="70"/>
                  </a:cxn>
                  <a:cxn ang="0">
                    <a:pos x="252" y="78"/>
                  </a:cxn>
                  <a:cxn ang="0">
                    <a:pos x="264" y="89"/>
                  </a:cxn>
                  <a:cxn ang="0">
                    <a:pos x="275" y="102"/>
                  </a:cxn>
                  <a:cxn ang="0">
                    <a:pos x="264" y="121"/>
                  </a:cxn>
                  <a:cxn ang="0">
                    <a:pos x="276" y="130"/>
                  </a:cxn>
                  <a:cxn ang="0">
                    <a:pos x="289" y="151"/>
                  </a:cxn>
                  <a:cxn ang="0">
                    <a:pos x="288" y="179"/>
                  </a:cxn>
                  <a:cxn ang="0">
                    <a:pos x="293" y="186"/>
                  </a:cxn>
                  <a:cxn ang="0">
                    <a:pos x="307" y="209"/>
                  </a:cxn>
                  <a:cxn ang="0">
                    <a:pos x="322" y="221"/>
                  </a:cxn>
                  <a:cxn ang="0">
                    <a:pos x="325" y="228"/>
                  </a:cxn>
                  <a:cxn ang="0">
                    <a:pos x="336" y="250"/>
                  </a:cxn>
                  <a:cxn ang="0">
                    <a:pos x="317" y="235"/>
                  </a:cxn>
                  <a:cxn ang="0">
                    <a:pos x="302" y="243"/>
                  </a:cxn>
                  <a:cxn ang="0">
                    <a:pos x="283" y="233"/>
                  </a:cxn>
                  <a:cxn ang="0">
                    <a:pos x="258" y="218"/>
                  </a:cxn>
                  <a:cxn ang="0">
                    <a:pos x="243" y="206"/>
                  </a:cxn>
                  <a:cxn ang="0">
                    <a:pos x="236" y="208"/>
                  </a:cxn>
                  <a:cxn ang="0">
                    <a:pos x="231" y="191"/>
                  </a:cxn>
                  <a:cxn ang="0">
                    <a:pos x="211" y="192"/>
                  </a:cxn>
                  <a:cxn ang="0">
                    <a:pos x="201" y="181"/>
                  </a:cxn>
                  <a:cxn ang="0">
                    <a:pos x="195" y="179"/>
                  </a:cxn>
                  <a:cxn ang="0">
                    <a:pos x="205" y="165"/>
                  </a:cxn>
                  <a:cxn ang="0">
                    <a:pos x="193" y="156"/>
                  </a:cxn>
                  <a:cxn ang="0">
                    <a:pos x="175" y="139"/>
                  </a:cxn>
                  <a:cxn ang="0">
                    <a:pos x="153" y="137"/>
                  </a:cxn>
                  <a:cxn ang="0">
                    <a:pos x="166" y="133"/>
                  </a:cxn>
                  <a:cxn ang="0">
                    <a:pos x="152" y="126"/>
                  </a:cxn>
                  <a:cxn ang="0">
                    <a:pos x="150" y="125"/>
                  </a:cxn>
                  <a:cxn ang="0">
                    <a:pos x="133" y="123"/>
                  </a:cxn>
                  <a:cxn ang="0">
                    <a:pos x="122" y="113"/>
                  </a:cxn>
                  <a:cxn ang="0">
                    <a:pos x="85" y="96"/>
                  </a:cxn>
                  <a:cxn ang="0">
                    <a:pos x="40" y="92"/>
                  </a:cxn>
                  <a:cxn ang="0">
                    <a:pos x="20" y="90"/>
                  </a:cxn>
                  <a:cxn ang="0">
                    <a:pos x="34" y="82"/>
                  </a:cxn>
                  <a:cxn ang="0">
                    <a:pos x="1" y="72"/>
                  </a:cxn>
                  <a:cxn ang="0">
                    <a:pos x="17" y="62"/>
                  </a:cxn>
                  <a:cxn ang="0">
                    <a:pos x="7" y="55"/>
                  </a:cxn>
                  <a:cxn ang="0">
                    <a:pos x="16" y="39"/>
                  </a:cxn>
                  <a:cxn ang="0">
                    <a:pos x="6" y="32"/>
                  </a:cxn>
                  <a:cxn ang="0">
                    <a:pos x="23" y="34"/>
                  </a:cxn>
                  <a:cxn ang="0">
                    <a:pos x="35" y="24"/>
                  </a:cxn>
                  <a:cxn ang="0">
                    <a:pos x="17" y="20"/>
                  </a:cxn>
                  <a:cxn ang="0">
                    <a:pos x="32" y="4"/>
                  </a:cxn>
                  <a:cxn ang="0">
                    <a:pos x="35" y="8"/>
                  </a:cxn>
                  <a:cxn ang="0">
                    <a:pos x="52" y="14"/>
                  </a:cxn>
                  <a:cxn ang="0">
                    <a:pos x="67" y="9"/>
                  </a:cxn>
                  <a:cxn ang="0">
                    <a:pos x="75" y="12"/>
                  </a:cxn>
                  <a:cxn ang="0">
                    <a:pos x="69" y="0"/>
                  </a:cxn>
                </a:cxnLst>
                <a:rect l="0" t="0" r="r" b="b"/>
                <a:pathLst>
                  <a:path w="342" h="250">
                    <a:moveTo>
                      <a:pt x="28" y="17"/>
                    </a:moveTo>
                    <a:lnTo>
                      <a:pt x="27" y="17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8" y="17"/>
                    </a:lnTo>
                    <a:close/>
                    <a:moveTo>
                      <a:pt x="69" y="0"/>
                    </a:moveTo>
                    <a:lnTo>
                      <a:pt x="70" y="0"/>
                    </a:lnTo>
                    <a:lnTo>
                      <a:pt x="75" y="1"/>
                    </a:lnTo>
                    <a:lnTo>
                      <a:pt x="80" y="3"/>
                    </a:lnTo>
                    <a:lnTo>
                      <a:pt x="84" y="6"/>
                    </a:lnTo>
                    <a:lnTo>
                      <a:pt x="84" y="9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9" y="9"/>
                    </a:lnTo>
                    <a:lnTo>
                      <a:pt x="90" y="10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8" y="15"/>
                    </a:lnTo>
                    <a:lnTo>
                      <a:pt x="101" y="17"/>
                    </a:lnTo>
                    <a:lnTo>
                      <a:pt x="106" y="19"/>
                    </a:lnTo>
                    <a:lnTo>
                      <a:pt x="112" y="21"/>
                    </a:lnTo>
                    <a:lnTo>
                      <a:pt x="118" y="24"/>
                    </a:lnTo>
                    <a:lnTo>
                      <a:pt x="124" y="26"/>
                    </a:lnTo>
                    <a:lnTo>
                      <a:pt x="131" y="29"/>
                    </a:lnTo>
                    <a:lnTo>
                      <a:pt x="136" y="28"/>
                    </a:lnTo>
                    <a:lnTo>
                      <a:pt x="140" y="27"/>
                    </a:lnTo>
                    <a:lnTo>
                      <a:pt x="143" y="27"/>
                    </a:lnTo>
                    <a:lnTo>
                      <a:pt x="148" y="27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30"/>
                    </a:lnTo>
                    <a:lnTo>
                      <a:pt x="146" y="31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6" y="35"/>
                    </a:lnTo>
                    <a:lnTo>
                      <a:pt x="152" y="35"/>
                    </a:lnTo>
                    <a:lnTo>
                      <a:pt x="159" y="39"/>
                    </a:lnTo>
                    <a:lnTo>
                      <a:pt x="166" y="42"/>
                    </a:lnTo>
                    <a:lnTo>
                      <a:pt x="173" y="45"/>
                    </a:lnTo>
                    <a:lnTo>
                      <a:pt x="177" y="45"/>
                    </a:lnTo>
                    <a:lnTo>
                      <a:pt x="181" y="44"/>
                    </a:lnTo>
                    <a:lnTo>
                      <a:pt x="185" y="43"/>
                    </a:lnTo>
                    <a:lnTo>
                      <a:pt x="188" y="43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1" y="50"/>
                    </a:lnTo>
                    <a:lnTo>
                      <a:pt x="192" y="52"/>
                    </a:lnTo>
                    <a:lnTo>
                      <a:pt x="194" y="53"/>
                    </a:lnTo>
                    <a:lnTo>
                      <a:pt x="197" y="52"/>
                    </a:lnTo>
                    <a:lnTo>
                      <a:pt x="200" y="51"/>
                    </a:lnTo>
                    <a:lnTo>
                      <a:pt x="203" y="51"/>
                    </a:lnTo>
                    <a:lnTo>
                      <a:pt x="205" y="53"/>
                    </a:lnTo>
                    <a:lnTo>
                      <a:pt x="204" y="55"/>
                    </a:lnTo>
                    <a:lnTo>
                      <a:pt x="202" y="58"/>
                    </a:lnTo>
                    <a:lnTo>
                      <a:pt x="199" y="60"/>
                    </a:lnTo>
                    <a:lnTo>
                      <a:pt x="196" y="62"/>
                    </a:lnTo>
                    <a:lnTo>
                      <a:pt x="195" y="65"/>
                    </a:lnTo>
                    <a:lnTo>
                      <a:pt x="195" y="66"/>
                    </a:lnTo>
                    <a:lnTo>
                      <a:pt x="195" y="66"/>
                    </a:lnTo>
                    <a:lnTo>
                      <a:pt x="196" y="66"/>
                    </a:lnTo>
                    <a:lnTo>
                      <a:pt x="197" y="66"/>
                    </a:lnTo>
                    <a:lnTo>
                      <a:pt x="198" y="65"/>
                    </a:lnTo>
                    <a:lnTo>
                      <a:pt x="200" y="65"/>
                    </a:lnTo>
                    <a:lnTo>
                      <a:pt x="208" y="67"/>
                    </a:lnTo>
                    <a:lnTo>
                      <a:pt x="215" y="70"/>
                    </a:lnTo>
                    <a:lnTo>
                      <a:pt x="223" y="72"/>
                    </a:lnTo>
                    <a:lnTo>
                      <a:pt x="231" y="73"/>
                    </a:lnTo>
                    <a:lnTo>
                      <a:pt x="238" y="74"/>
                    </a:lnTo>
                    <a:lnTo>
                      <a:pt x="243" y="74"/>
                    </a:lnTo>
                    <a:lnTo>
                      <a:pt x="248" y="74"/>
                    </a:lnTo>
                    <a:lnTo>
                      <a:pt x="251" y="75"/>
                    </a:lnTo>
                    <a:lnTo>
                      <a:pt x="252" y="76"/>
                    </a:lnTo>
                    <a:lnTo>
                      <a:pt x="252" y="78"/>
                    </a:lnTo>
                    <a:lnTo>
                      <a:pt x="250" y="81"/>
                    </a:lnTo>
                    <a:lnTo>
                      <a:pt x="247" y="86"/>
                    </a:lnTo>
                    <a:lnTo>
                      <a:pt x="252" y="83"/>
                    </a:lnTo>
                    <a:lnTo>
                      <a:pt x="259" y="82"/>
                    </a:lnTo>
                    <a:lnTo>
                      <a:pt x="261" y="82"/>
                    </a:lnTo>
                    <a:lnTo>
                      <a:pt x="264" y="87"/>
                    </a:lnTo>
                    <a:lnTo>
                      <a:pt x="264" y="88"/>
                    </a:lnTo>
                    <a:lnTo>
                      <a:pt x="264" y="89"/>
                    </a:lnTo>
                    <a:lnTo>
                      <a:pt x="263" y="89"/>
                    </a:lnTo>
                    <a:lnTo>
                      <a:pt x="263" y="89"/>
                    </a:lnTo>
                    <a:lnTo>
                      <a:pt x="262" y="89"/>
                    </a:lnTo>
                    <a:lnTo>
                      <a:pt x="262" y="90"/>
                    </a:lnTo>
                    <a:lnTo>
                      <a:pt x="265" y="93"/>
                    </a:lnTo>
                    <a:lnTo>
                      <a:pt x="269" y="97"/>
                    </a:lnTo>
                    <a:lnTo>
                      <a:pt x="272" y="100"/>
                    </a:lnTo>
                    <a:lnTo>
                      <a:pt x="275" y="102"/>
                    </a:lnTo>
                    <a:lnTo>
                      <a:pt x="274" y="106"/>
                    </a:lnTo>
                    <a:lnTo>
                      <a:pt x="271" y="108"/>
                    </a:lnTo>
                    <a:lnTo>
                      <a:pt x="268" y="110"/>
                    </a:lnTo>
                    <a:lnTo>
                      <a:pt x="265" y="112"/>
                    </a:lnTo>
                    <a:lnTo>
                      <a:pt x="262" y="114"/>
                    </a:lnTo>
                    <a:lnTo>
                      <a:pt x="261" y="117"/>
                    </a:lnTo>
                    <a:lnTo>
                      <a:pt x="262" y="120"/>
                    </a:lnTo>
                    <a:lnTo>
                      <a:pt x="264" y="121"/>
                    </a:lnTo>
                    <a:lnTo>
                      <a:pt x="267" y="122"/>
                    </a:lnTo>
                    <a:lnTo>
                      <a:pt x="271" y="122"/>
                    </a:lnTo>
                    <a:lnTo>
                      <a:pt x="273" y="124"/>
                    </a:lnTo>
                    <a:lnTo>
                      <a:pt x="274" y="124"/>
                    </a:lnTo>
                    <a:lnTo>
                      <a:pt x="273" y="126"/>
                    </a:lnTo>
                    <a:lnTo>
                      <a:pt x="273" y="128"/>
                    </a:lnTo>
                    <a:lnTo>
                      <a:pt x="273" y="129"/>
                    </a:lnTo>
                    <a:lnTo>
                      <a:pt x="276" y="130"/>
                    </a:lnTo>
                    <a:lnTo>
                      <a:pt x="276" y="130"/>
                    </a:lnTo>
                    <a:lnTo>
                      <a:pt x="277" y="131"/>
                    </a:lnTo>
                    <a:lnTo>
                      <a:pt x="280" y="135"/>
                    </a:lnTo>
                    <a:lnTo>
                      <a:pt x="284" y="138"/>
                    </a:lnTo>
                    <a:lnTo>
                      <a:pt x="286" y="142"/>
                    </a:lnTo>
                    <a:lnTo>
                      <a:pt x="287" y="144"/>
                    </a:lnTo>
                    <a:lnTo>
                      <a:pt x="289" y="150"/>
                    </a:lnTo>
                    <a:lnTo>
                      <a:pt x="289" y="151"/>
                    </a:lnTo>
                    <a:lnTo>
                      <a:pt x="288" y="156"/>
                    </a:lnTo>
                    <a:lnTo>
                      <a:pt x="287" y="162"/>
                    </a:lnTo>
                    <a:lnTo>
                      <a:pt x="286" y="166"/>
                    </a:lnTo>
                    <a:lnTo>
                      <a:pt x="284" y="169"/>
                    </a:lnTo>
                    <a:lnTo>
                      <a:pt x="283" y="172"/>
                    </a:lnTo>
                    <a:lnTo>
                      <a:pt x="283" y="176"/>
                    </a:lnTo>
                    <a:lnTo>
                      <a:pt x="285" y="178"/>
                    </a:lnTo>
                    <a:lnTo>
                      <a:pt x="288" y="179"/>
                    </a:lnTo>
                    <a:lnTo>
                      <a:pt x="292" y="180"/>
                    </a:lnTo>
                    <a:lnTo>
                      <a:pt x="295" y="181"/>
                    </a:lnTo>
                    <a:lnTo>
                      <a:pt x="297" y="182"/>
                    </a:lnTo>
                    <a:lnTo>
                      <a:pt x="297" y="183"/>
                    </a:lnTo>
                    <a:lnTo>
                      <a:pt x="297" y="184"/>
                    </a:lnTo>
                    <a:lnTo>
                      <a:pt x="294" y="185"/>
                    </a:lnTo>
                    <a:lnTo>
                      <a:pt x="293" y="186"/>
                    </a:lnTo>
                    <a:lnTo>
                      <a:pt x="293" y="186"/>
                    </a:lnTo>
                    <a:lnTo>
                      <a:pt x="296" y="188"/>
                    </a:lnTo>
                    <a:lnTo>
                      <a:pt x="299" y="189"/>
                    </a:lnTo>
                    <a:lnTo>
                      <a:pt x="302" y="190"/>
                    </a:lnTo>
                    <a:lnTo>
                      <a:pt x="306" y="191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206"/>
                    </a:lnTo>
                    <a:lnTo>
                      <a:pt x="307" y="209"/>
                    </a:lnTo>
                    <a:lnTo>
                      <a:pt x="309" y="211"/>
                    </a:lnTo>
                    <a:lnTo>
                      <a:pt x="314" y="211"/>
                    </a:lnTo>
                    <a:lnTo>
                      <a:pt x="316" y="211"/>
                    </a:lnTo>
                    <a:lnTo>
                      <a:pt x="321" y="216"/>
                    </a:lnTo>
                    <a:lnTo>
                      <a:pt x="324" y="220"/>
                    </a:lnTo>
                    <a:lnTo>
                      <a:pt x="324" y="221"/>
                    </a:lnTo>
                    <a:lnTo>
                      <a:pt x="322" y="221"/>
                    </a:lnTo>
                    <a:lnTo>
                      <a:pt x="322" y="221"/>
                    </a:lnTo>
                    <a:lnTo>
                      <a:pt x="325" y="223"/>
                    </a:lnTo>
                    <a:lnTo>
                      <a:pt x="326" y="224"/>
                    </a:lnTo>
                    <a:lnTo>
                      <a:pt x="328" y="225"/>
                    </a:lnTo>
                    <a:lnTo>
                      <a:pt x="329" y="226"/>
                    </a:lnTo>
                    <a:lnTo>
                      <a:pt x="329" y="227"/>
                    </a:lnTo>
                    <a:lnTo>
                      <a:pt x="329" y="227"/>
                    </a:lnTo>
                    <a:lnTo>
                      <a:pt x="325" y="227"/>
                    </a:lnTo>
                    <a:lnTo>
                      <a:pt x="325" y="228"/>
                    </a:lnTo>
                    <a:lnTo>
                      <a:pt x="329" y="231"/>
                    </a:lnTo>
                    <a:lnTo>
                      <a:pt x="333" y="234"/>
                    </a:lnTo>
                    <a:lnTo>
                      <a:pt x="337" y="237"/>
                    </a:lnTo>
                    <a:lnTo>
                      <a:pt x="340" y="240"/>
                    </a:lnTo>
                    <a:lnTo>
                      <a:pt x="342" y="244"/>
                    </a:lnTo>
                    <a:lnTo>
                      <a:pt x="342" y="246"/>
                    </a:lnTo>
                    <a:lnTo>
                      <a:pt x="339" y="249"/>
                    </a:lnTo>
                    <a:lnTo>
                      <a:pt x="336" y="250"/>
                    </a:lnTo>
                    <a:lnTo>
                      <a:pt x="333" y="250"/>
                    </a:lnTo>
                    <a:lnTo>
                      <a:pt x="331" y="249"/>
                    </a:lnTo>
                    <a:lnTo>
                      <a:pt x="329" y="246"/>
                    </a:lnTo>
                    <a:lnTo>
                      <a:pt x="328" y="242"/>
                    </a:lnTo>
                    <a:lnTo>
                      <a:pt x="326" y="239"/>
                    </a:lnTo>
                    <a:lnTo>
                      <a:pt x="324" y="236"/>
                    </a:lnTo>
                    <a:lnTo>
                      <a:pt x="321" y="235"/>
                    </a:lnTo>
                    <a:lnTo>
                      <a:pt x="317" y="235"/>
                    </a:lnTo>
                    <a:lnTo>
                      <a:pt x="314" y="238"/>
                    </a:lnTo>
                    <a:lnTo>
                      <a:pt x="311" y="241"/>
                    </a:lnTo>
                    <a:lnTo>
                      <a:pt x="309" y="246"/>
                    </a:lnTo>
                    <a:lnTo>
                      <a:pt x="306" y="249"/>
                    </a:lnTo>
                    <a:lnTo>
                      <a:pt x="306" y="249"/>
                    </a:lnTo>
                    <a:lnTo>
                      <a:pt x="306" y="248"/>
                    </a:lnTo>
                    <a:lnTo>
                      <a:pt x="306" y="245"/>
                    </a:lnTo>
                    <a:lnTo>
                      <a:pt x="302" y="243"/>
                    </a:lnTo>
                    <a:lnTo>
                      <a:pt x="298" y="242"/>
                    </a:lnTo>
                    <a:lnTo>
                      <a:pt x="296" y="243"/>
                    </a:lnTo>
                    <a:lnTo>
                      <a:pt x="295" y="244"/>
                    </a:lnTo>
                    <a:lnTo>
                      <a:pt x="293" y="244"/>
                    </a:lnTo>
                    <a:lnTo>
                      <a:pt x="290" y="240"/>
                    </a:lnTo>
                    <a:lnTo>
                      <a:pt x="287" y="236"/>
                    </a:lnTo>
                    <a:lnTo>
                      <a:pt x="284" y="233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3" y="236"/>
                    </a:lnTo>
                    <a:lnTo>
                      <a:pt x="283" y="237"/>
                    </a:lnTo>
                    <a:lnTo>
                      <a:pt x="282" y="237"/>
                    </a:lnTo>
                    <a:lnTo>
                      <a:pt x="275" y="233"/>
                    </a:lnTo>
                    <a:lnTo>
                      <a:pt x="268" y="227"/>
                    </a:lnTo>
                    <a:lnTo>
                      <a:pt x="261" y="221"/>
                    </a:lnTo>
                    <a:lnTo>
                      <a:pt x="258" y="218"/>
                    </a:lnTo>
                    <a:lnTo>
                      <a:pt x="255" y="213"/>
                    </a:lnTo>
                    <a:lnTo>
                      <a:pt x="254" y="209"/>
                    </a:lnTo>
                    <a:lnTo>
                      <a:pt x="251" y="205"/>
                    </a:lnTo>
                    <a:lnTo>
                      <a:pt x="249" y="203"/>
                    </a:lnTo>
                    <a:lnTo>
                      <a:pt x="245" y="200"/>
                    </a:lnTo>
                    <a:lnTo>
                      <a:pt x="243" y="201"/>
                    </a:lnTo>
                    <a:lnTo>
                      <a:pt x="243" y="203"/>
                    </a:lnTo>
                    <a:lnTo>
                      <a:pt x="243" y="206"/>
                    </a:lnTo>
                    <a:lnTo>
                      <a:pt x="243" y="212"/>
                    </a:lnTo>
                    <a:lnTo>
                      <a:pt x="242" y="214"/>
                    </a:lnTo>
                    <a:lnTo>
                      <a:pt x="240" y="214"/>
                    </a:lnTo>
                    <a:lnTo>
                      <a:pt x="239" y="213"/>
                    </a:lnTo>
                    <a:lnTo>
                      <a:pt x="239" y="212"/>
                    </a:lnTo>
                    <a:lnTo>
                      <a:pt x="238" y="211"/>
                    </a:lnTo>
                    <a:lnTo>
                      <a:pt x="237" y="209"/>
                    </a:lnTo>
                    <a:lnTo>
                      <a:pt x="236" y="208"/>
                    </a:lnTo>
                    <a:lnTo>
                      <a:pt x="235" y="207"/>
                    </a:lnTo>
                    <a:lnTo>
                      <a:pt x="233" y="206"/>
                    </a:lnTo>
                    <a:lnTo>
                      <a:pt x="229" y="204"/>
                    </a:lnTo>
                    <a:lnTo>
                      <a:pt x="227" y="203"/>
                    </a:lnTo>
                    <a:lnTo>
                      <a:pt x="225" y="200"/>
                    </a:lnTo>
                    <a:lnTo>
                      <a:pt x="226" y="198"/>
                    </a:lnTo>
                    <a:lnTo>
                      <a:pt x="230" y="194"/>
                    </a:lnTo>
                    <a:lnTo>
                      <a:pt x="231" y="191"/>
                    </a:lnTo>
                    <a:lnTo>
                      <a:pt x="231" y="191"/>
                    </a:lnTo>
                    <a:lnTo>
                      <a:pt x="229" y="191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6" y="192"/>
                    </a:lnTo>
                    <a:lnTo>
                      <a:pt x="215" y="195"/>
                    </a:lnTo>
                    <a:lnTo>
                      <a:pt x="212" y="194"/>
                    </a:lnTo>
                    <a:lnTo>
                      <a:pt x="211" y="192"/>
                    </a:lnTo>
                    <a:lnTo>
                      <a:pt x="212" y="189"/>
                    </a:lnTo>
                    <a:lnTo>
                      <a:pt x="214" y="183"/>
                    </a:lnTo>
                    <a:lnTo>
                      <a:pt x="214" y="180"/>
                    </a:lnTo>
                    <a:lnTo>
                      <a:pt x="213" y="178"/>
                    </a:lnTo>
                    <a:lnTo>
                      <a:pt x="211" y="177"/>
                    </a:lnTo>
                    <a:lnTo>
                      <a:pt x="208" y="178"/>
                    </a:lnTo>
                    <a:lnTo>
                      <a:pt x="204" y="180"/>
                    </a:lnTo>
                    <a:lnTo>
                      <a:pt x="201" y="181"/>
                    </a:lnTo>
                    <a:lnTo>
                      <a:pt x="198" y="182"/>
                    </a:lnTo>
                    <a:lnTo>
                      <a:pt x="197" y="183"/>
                    </a:lnTo>
                    <a:lnTo>
                      <a:pt x="195" y="184"/>
                    </a:lnTo>
                    <a:lnTo>
                      <a:pt x="194" y="184"/>
                    </a:lnTo>
                    <a:lnTo>
                      <a:pt x="193" y="183"/>
                    </a:lnTo>
                    <a:lnTo>
                      <a:pt x="193" y="183"/>
                    </a:lnTo>
                    <a:lnTo>
                      <a:pt x="195" y="180"/>
                    </a:lnTo>
                    <a:lnTo>
                      <a:pt x="195" y="179"/>
                    </a:lnTo>
                    <a:lnTo>
                      <a:pt x="195" y="178"/>
                    </a:lnTo>
                    <a:lnTo>
                      <a:pt x="196" y="177"/>
                    </a:lnTo>
                    <a:lnTo>
                      <a:pt x="198" y="173"/>
                    </a:lnTo>
                    <a:lnTo>
                      <a:pt x="201" y="169"/>
                    </a:lnTo>
                    <a:lnTo>
                      <a:pt x="202" y="166"/>
                    </a:lnTo>
                    <a:lnTo>
                      <a:pt x="203" y="166"/>
                    </a:lnTo>
                    <a:lnTo>
                      <a:pt x="204" y="166"/>
                    </a:lnTo>
                    <a:lnTo>
                      <a:pt x="205" y="165"/>
                    </a:lnTo>
                    <a:lnTo>
                      <a:pt x="205" y="164"/>
                    </a:lnTo>
                    <a:lnTo>
                      <a:pt x="205" y="163"/>
                    </a:lnTo>
                    <a:lnTo>
                      <a:pt x="204" y="161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6" y="157"/>
                    </a:lnTo>
                    <a:lnTo>
                      <a:pt x="193" y="156"/>
                    </a:lnTo>
                    <a:lnTo>
                      <a:pt x="193" y="156"/>
                    </a:lnTo>
                    <a:lnTo>
                      <a:pt x="192" y="155"/>
                    </a:lnTo>
                    <a:lnTo>
                      <a:pt x="192" y="154"/>
                    </a:lnTo>
                    <a:lnTo>
                      <a:pt x="191" y="153"/>
                    </a:lnTo>
                    <a:lnTo>
                      <a:pt x="188" y="150"/>
                    </a:lnTo>
                    <a:lnTo>
                      <a:pt x="185" y="145"/>
                    </a:lnTo>
                    <a:lnTo>
                      <a:pt x="182" y="142"/>
                    </a:lnTo>
                    <a:lnTo>
                      <a:pt x="178" y="139"/>
                    </a:lnTo>
                    <a:lnTo>
                      <a:pt x="175" y="139"/>
                    </a:lnTo>
                    <a:lnTo>
                      <a:pt x="172" y="141"/>
                    </a:lnTo>
                    <a:lnTo>
                      <a:pt x="168" y="142"/>
                    </a:lnTo>
                    <a:lnTo>
                      <a:pt x="167" y="142"/>
                    </a:lnTo>
                    <a:lnTo>
                      <a:pt x="166" y="141"/>
                    </a:lnTo>
                    <a:lnTo>
                      <a:pt x="164" y="141"/>
                    </a:lnTo>
                    <a:lnTo>
                      <a:pt x="150" y="141"/>
                    </a:lnTo>
                    <a:lnTo>
                      <a:pt x="151" y="139"/>
                    </a:lnTo>
                    <a:lnTo>
                      <a:pt x="153" y="137"/>
                    </a:lnTo>
                    <a:lnTo>
                      <a:pt x="157" y="136"/>
                    </a:lnTo>
                    <a:lnTo>
                      <a:pt x="161" y="135"/>
                    </a:lnTo>
                    <a:lnTo>
                      <a:pt x="165" y="134"/>
                    </a:lnTo>
                    <a:lnTo>
                      <a:pt x="168" y="133"/>
                    </a:lnTo>
                    <a:lnTo>
                      <a:pt x="169" y="133"/>
                    </a:lnTo>
                    <a:lnTo>
                      <a:pt x="168" y="132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5" y="134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1" y="130"/>
                    </a:lnTo>
                    <a:lnTo>
                      <a:pt x="158" y="127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6"/>
                    </a:lnTo>
                    <a:lnTo>
                      <a:pt x="151" y="127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8" y="127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4"/>
                    </a:lnTo>
                    <a:lnTo>
                      <a:pt x="151" y="123"/>
                    </a:lnTo>
                    <a:lnTo>
                      <a:pt x="150" y="123"/>
                    </a:lnTo>
                    <a:lnTo>
                      <a:pt x="145" y="120"/>
                    </a:lnTo>
                    <a:lnTo>
                      <a:pt x="140" y="118"/>
                    </a:lnTo>
                    <a:lnTo>
                      <a:pt x="135" y="119"/>
                    </a:lnTo>
                    <a:lnTo>
                      <a:pt x="134" y="120"/>
                    </a:lnTo>
                    <a:lnTo>
                      <a:pt x="133" y="123"/>
                    </a:lnTo>
                    <a:lnTo>
                      <a:pt x="134" y="125"/>
                    </a:lnTo>
                    <a:lnTo>
                      <a:pt x="134" y="129"/>
                    </a:lnTo>
                    <a:lnTo>
                      <a:pt x="133" y="129"/>
                    </a:lnTo>
                    <a:lnTo>
                      <a:pt x="129" y="127"/>
                    </a:lnTo>
                    <a:lnTo>
                      <a:pt x="127" y="124"/>
                    </a:lnTo>
                    <a:lnTo>
                      <a:pt x="126" y="121"/>
                    </a:lnTo>
                    <a:lnTo>
                      <a:pt x="124" y="116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9" y="114"/>
                    </a:lnTo>
                    <a:lnTo>
                      <a:pt x="117" y="114"/>
                    </a:lnTo>
                    <a:lnTo>
                      <a:pt x="112" y="111"/>
                    </a:lnTo>
                    <a:lnTo>
                      <a:pt x="103" y="102"/>
                    </a:lnTo>
                    <a:lnTo>
                      <a:pt x="98" y="99"/>
                    </a:lnTo>
                    <a:lnTo>
                      <a:pt x="92" y="98"/>
                    </a:lnTo>
                    <a:lnTo>
                      <a:pt x="85" y="96"/>
                    </a:lnTo>
                    <a:lnTo>
                      <a:pt x="79" y="94"/>
                    </a:lnTo>
                    <a:lnTo>
                      <a:pt x="73" y="91"/>
                    </a:lnTo>
                    <a:lnTo>
                      <a:pt x="69" y="89"/>
                    </a:lnTo>
                    <a:lnTo>
                      <a:pt x="64" y="87"/>
                    </a:lnTo>
                    <a:lnTo>
                      <a:pt x="58" y="87"/>
                    </a:lnTo>
                    <a:lnTo>
                      <a:pt x="51" y="88"/>
                    </a:lnTo>
                    <a:lnTo>
                      <a:pt x="44" y="89"/>
                    </a:lnTo>
                    <a:lnTo>
                      <a:pt x="40" y="92"/>
                    </a:lnTo>
                    <a:lnTo>
                      <a:pt x="37" y="93"/>
                    </a:lnTo>
                    <a:lnTo>
                      <a:pt x="36" y="94"/>
                    </a:lnTo>
                    <a:lnTo>
                      <a:pt x="35" y="95"/>
                    </a:lnTo>
                    <a:lnTo>
                      <a:pt x="34" y="95"/>
                    </a:lnTo>
                    <a:lnTo>
                      <a:pt x="31" y="94"/>
                    </a:lnTo>
                    <a:lnTo>
                      <a:pt x="27" y="92"/>
                    </a:lnTo>
                    <a:lnTo>
                      <a:pt x="24" y="91"/>
                    </a:lnTo>
                    <a:lnTo>
                      <a:pt x="20" y="90"/>
                    </a:lnTo>
                    <a:lnTo>
                      <a:pt x="17" y="89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4"/>
                    </a:lnTo>
                    <a:lnTo>
                      <a:pt x="22" y="84"/>
                    </a:lnTo>
                    <a:lnTo>
                      <a:pt x="30" y="84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4" y="81"/>
                    </a:lnTo>
                    <a:lnTo>
                      <a:pt x="33" y="81"/>
                    </a:lnTo>
                    <a:lnTo>
                      <a:pt x="33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9" y="69"/>
                    </a:lnTo>
                    <a:lnTo>
                      <a:pt x="12" y="67"/>
                    </a:lnTo>
                    <a:lnTo>
                      <a:pt x="15" y="65"/>
                    </a:lnTo>
                    <a:lnTo>
                      <a:pt x="17" y="62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7" y="51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8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7" y="42"/>
                    </a:lnTo>
                    <a:lnTo>
                      <a:pt x="13" y="40"/>
                    </a:lnTo>
                    <a:lnTo>
                      <a:pt x="16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8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7" y="9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79" y="13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6" y="2"/>
                    </a:lnTo>
                    <a:lnTo>
                      <a:pt x="68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2634735" y="2787659"/>
                <a:ext cx="14481" cy="1303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2025076" y="2738423"/>
                <a:ext cx="160742" cy="94128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7" y="4"/>
                  </a:cxn>
                  <a:cxn ang="0">
                    <a:pos x="40" y="7"/>
                  </a:cxn>
                  <a:cxn ang="0">
                    <a:pos x="56" y="8"/>
                  </a:cxn>
                  <a:cxn ang="0">
                    <a:pos x="72" y="12"/>
                  </a:cxn>
                  <a:cxn ang="0">
                    <a:pos x="73" y="16"/>
                  </a:cxn>
                  <a:cxn ang="0">
                    <a:pos x="71" y="21"/>
                  </a:cxn>
                  <a:cxn ang="0">
                    <a:pos x="72" y="24"/>
                  </a:cxn>
                  <a:cxn ang="0">
                    <a:pos x="76" y="21"/>
                  </a:cxn>
                  <a:cxn ang="0">
                    <a:pos x="77" y="20"/>
                  </a:cxn>
                  <a:cxn ang="0">
                    <a:pos x="76" y="18"/>
                  </a:cxn>
                  <a:cxn ang="0">
                    <a:pos x="75" y="13"/>
                  </a:cxn>
                  <a:cxn ang="0">
                    <a:pos x="76" y="5"/>
                  </a:cxn>
                  <a:cxn ang="0">
                    <a:pos x="82" y="1"/>
                  </a:cxn>
                  <a:cxn ang="0">
                    <a:pos x="87" y="4"/>
                  </a:cxn>
                  <a:cxn ang="0">
                    <a:pos x="90" y="9"/>
                  </a:cxn>
                  <a:cxn ang="0">
                    <a:pos x="92" y="29"/>
                  </a:cxn>
                  <a:cxn ang="0">
                    <a:pos x="97" y="40"/>
                  </a:cxn>
                  <a:cxn ang="0">
                    <a:pos x="100" y="42"/>
                  </a:cxn>
                  <a:cxn ang="0">
                    <a:pos x="109" y="46"/>
                  </a:cxn>
                  <a:cxn ang="0">
                    <a:pos x="111" y="50"/>
                  </a:cxn>
                  <a:cxn ang="0">
                    <a:pos x="104" y="58"/>
                  </a:cxn>
                  <a:cxn ang="0">
                    <a:pos x="95" y="63"/>
                  </a:cxn>
                  <a:cxn ang="0">
                    <a:pos x="84" y="64"/>
                  </a:cxn>
                  <a:cxn ang="0">
                    <a:pos x="75" y="60"/>
                  </a:cxn>
                  <a:cxn ang="0">
                    <a:pos x="73" y="54"/>
                  </a:cxn>
                  <a:cxn ang="0">
                    <a:pos x="69" y="52"/>
                  </a:cxn>
                  <a:cxn ang="0">
                    <a:pos x="65" y="57"/>
                  </a:cxn>
                  <a:cxn ang="0">
                    <a:pos x="63" y="59"/>
                  </a:cxn>
                  <a:cxn ang="0">
                    <a:pos x="49" y="62"/>
                  </a:cxn>
                  <a:cxn ang="0">
                    <a:pos x="39" y="63"/>
                  </a:cxn>
                  <a:cxn ang="0">
                    <a:pos x="31" y="61"/>
                  </a:cxn>
                  <a:cxn ang="0">
                    <a:pos x="26" y="54"/>
                  </a:cxn>
                  <a:cxn ang="0">
                    <a:pos x="19" y="50"/>
                  </a:cxn>
                  <a:cxn ang="0">
                    <a:pos x="6" y="46"/>
                  </a:cxn>
                  <a:cxn ang="0">
                    <a:pos x="0" y="39"/>
                  </a:cxn>
                  <a:cxn ang="0">
                    <a:pos x="2" y="36"/>
                  </a:cxn>
                  <a:cxn ang="0">
                    <a:pos x="21" y="36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28" y="30"/>
                  </a:cxn>
                  <a:cxn ang="0">
                    <a:pos x="22" y="31"/>
                  </a:cxn>
                  <a:cxn ang="0">
                    <a:pos x="15" y="29"/>
                  </a:cxn>
                  <a:cxn ang="0">
                    <a:pos x="7" y="23"/>
                  </a:cxn>
                  <a:cxn ang="0">
                    <a:pos x="7" y="21"/>
                  </a:cxn>
                  <a:cxn ang="0">
                    <a:pos x="11" y="21"/>
                  </a:cxn>
                  <a:cxn ang="0">
                    <a:pos x="16" y="20"/>
                  </a:cxn>
                  <a:cxn ang="0">
                    <a:pos x="16" y="15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13" y="10"/>
                  </a:cxn>
                  <a:cxn ang="0">
                    <a:pos x="19" y="8"/>
                  </a:cxn>
                  <a:cxn ang="0">
                    <a:pos x="23" y="3"/>
                  </a:cxn>
                  <a:cxn ang="0">
                    <a:pos x="28" y="0"/>
                  </a:cxn>
                </a:cxnLst>
                <a:rect l="0" t="0" r="r" b="b"/>
                <a:pathLst>
                  <a:path w="111" h="65">
                    <a:moveTo>
                      <a:pt x="28" y="0"/>
                    </a:moveTo>
                    <a:lnTo>
                      <a:pt x="31" y="1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8" y="7"/>
                    </a:lnTo>
                    <a:lnTo>
                      <a:pt x="56" y="8"/>
                    </a:lnTo>
                    <a:lnTo>
                      <a:pt x="64" y="9"/>
                    </a:lnTo>
                    <a:lnTo>
                      <a:pt x="72" y="12"/>
                    </a:lnTo>
                    <a:lnTo>
                      <a:pt x="73" y="13"/>
                    </a:lnTo>
                    <a:lnTo>
                      <a:pt x="73" y="16"/>
                    </a:lnTo>
                    <a:lnTo>
                      <a:pt x="72" y="19"/>
                    </a:lnTo>
                    <a:lnTo>
                      <a:pt x="71" y="21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6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6" y="19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5" y="13"/>
                    </a:lnTo>
                    <a:lnTo>
                      <a:pt x="75" y="8"/>
                    </a:lnTo>
                    <a:lnTo>
                      <a:pt x="76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89" y="6"/>
                    </a:lnTo>
                    <a:lnTo>
                      <a:pt x="90" y="9"/>
                    </a:lnTo>
                    <a:lnTo>
                      <a:pt x="90" y="15"/>
                    </a:lnTo>
                    <a:lnTo>
                      <a:pt x="92" y="29"/>
                    </a:lnTo>
                    <a:lnTo>
                      <a:pt x="94" y="35"/>
                    </a:lnTo>
                    <a:lnTo>
                      <a:pt x="97" y="40"/>
                    </a:lnTo>
                    <a:lnTo>
                      <a:pt x="98" y="41"/>
                    </a:lnTo>
                    <a:lnTo>
                      <a:pt x="100" y="42"/>
                    </a:lnTo>
                    <a:lnTo>
                      <a:pt x="106" y="44"/>
                    </a:lnTo>
                    <a:lnTo>
                      <a:pt x="109" y="46"/>
                    </a:lnTo>
                    <a:lnTo>
                      <a:pt x="111" y="47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4" y="58"/>
                    </a:lnTo>
                    <a:lnTo>
                      <a:pt x="99" y="61"/>
                    </a:lnTo>
                    <a:lnTo>
                      <a:pt x="95" y="63"/>
                    </a:lnTo>
                    <a:lnTo>
                      <a:pt x="89" y="65"/>
                    </a:lnTo>
                    <a:lnTo>
                      <a:pt x="84" y="64"/>
                    </a:lnTo>
                    <a:lnTo>
                      <a:pt x="77" y="62"/>
                    </a:lnTo>
                    <a:lnTo>
                      <a:pt x="75" y="60"/>
                    </a:lnTo>
                    <a:lnTo>
                      <a:pt x="74" y="57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9" y="52"/>
                    </a:lnTo>
                    <a:lnTo>
                      <a:pt x="66" y="55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63" y="59"/>
                    </a:lnTo>
                    <a:lnTo>
                      <a:pt x="56" y="61"/>
                    </a:lnTo>
                    <a:lnTo>
                      <a:pt x="49" y="62"/>
                    </a:lnTo>
                    <a:lnTo>
                      <a:pt x="44" y="63"/>
                    </a:lnTo>
                    <a:lnTo>
                      <a:pt x="39" y="63"/>
                    </a:lnTo>
                    <a:lnTo>
                      <a:pt x="34" y="63"/>
                    </a:lnTo>
                    <a:lnTo>
                      <a:pt x="31" y="61"/>
                    </a:lnTo>
                    <a:lnTo>
                      <a:pt x="29" y="57"/>
                    </a:lnTo>
                    <a:lnTo>
                      <a:pt x="26" y="54"/>
                    </a:lnTo>
                    <a:lnTo>
                      <a:pt x="24" y="51"/>
                    </a:lnTo>
                    <a:lnTo>
                      <a:pt x="19" y="50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5" y="36"/>
                    </a:lnTo>
                    <a:lnTo>
                      <a:pt x="21" y="36"/>
                    </a:lnTo>
                    <a:lnTo>
                      <a:pt x="25" y="35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31" y="31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11" y="26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2588395" y="2754352"/>
                <a:ext cx="24619" cy="173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"/>
                  </a:cxn>
                  <a:cxn ang="0">
                    <a:pos x="16" y="11"/>
                  </a:cxn>
                  <a:cxn ang="0">
                    <a:pos x="17" y="11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9" y="5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2194506" y="2812277"/>
                <a:ext cx="39100" cy="289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4"/>
                  </a:cxn>
                  <a:cxn ang="0">
                    <a:pos x="21" y="8"/>
                  </a:cxn>
                  <a:cxn ang="0">
                    <a:pos x="25" y="12"/>
                  </a:cxn>
                  <a:cxn ang="0">
                    <a:pos x="27" y="17"/>
                  </a:cxn>
                  <a:cxn ang="0">
                    <a:pos x="27" y="18"/>
                  </a:cxn>
                  <a:cxn ang="0">
                    <a:pos x="26" y="19"/>
                  </a:cxn>
                  <a:cxn ang="0">
                    <a:pos x="25" y="20"/>
                  </a:cxn>
                  <a:cxn ang="0">
                    <a:pos x="24" y="20"/>
                  </a:cxn>
                  <a:cxn ang="0">
                    <a:pos x="23" y="20"/>
                  </a:cxn>
                  <a:cxn ang="0">
                    <a:pos x="20" y="20"/>
                  </a:cxn>
                  <a:cxn ang="0">
                    <a:pos x="14" y="19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4" y="16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27" h="20">
                    <a:moveTo>
                      <a:pt x="12" y="0"/>
                    </a:moveTo>
                    <a:lnTo>
                      <a:pt x="16" y="4"/>
                    </a:lnTo>
                    <a:lnTo>
                      <a:pt x="21" y="8"/>
                    </a:lnTo>
                    <a:lnTo>
                      <a:pt x="25" y="12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14" y="1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2323389" y="2845584"/>
                <a:ext cx="5792" cy="43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6" name="Freeform 130"/>
              <p:cNvSpPr>
                <a:spLocks noEditPoints="1"/>
              </p:cNvSpPr>
              <p:nvPr/>
            </p:nvSpPr>
            <p:spPr bwMode="auto">
              <a:xfrm>
                <a:off x="2284289" y="2734078"/>
                <a:ext cx="328724" cy="218667"/>
              </a:xfrm>
              <a:custGeom>
                <a:avLst/>
                <a:gdLst/>
                <a:ahLst/>
                <a:cxnLst>
                  <a:cxn ang="0">
                    <a:pos x="189" y="67"/>
                  </a:cxn>
                  <a:cxn ang="0">
                    <a:pos x="23" y="0"/>
                  </a:cxn>
                  <a:cxn ang="0">
                    <a:pos x="19" y="10"/>
                  </a:cxn>
                  <a:cxn ang="0">
                    <a:pos x="29" y="33"/>
                  </a:cxn>
                  <a:cxn ang="0">
                    <a:pos x="34" y="32"/>
                  </a:cxn>
                  <a:cxn ang="0">
                    <a:pos x="29" y="26"/>
                  </a:cxn>
                  <a:cxn ang="0">
                    <a:pos x="23" y="13"/>
                  </a:cxn>
                  <a:cxn ang="0">
                    <a:pos x="33" y="14"/>
                  </a:cxn>
                  <a:cxn ang="0">
                    <a:pos x="42" y="1"/>
                  </a:cxn>
                  <a:cxn ang="0">
                    <a:pos x="54" y="16"/>
                  </a:cxn>
                  <a:cxn ang="0">
                    <a:pos x="55" y="19"/>
                  </a:cxn>
                  <a:cxn ang="0">
                    <a:pos x="60" y="20"/>
                  </a:cxn>
                  <a:cxn ang="0">
                    <a:pos x="70" y="10"/>
                  </a:cxn>
                  <a:cxn ang="0">
                    <a:pos x="54" y="3"/>
                  </a:cxn>
                  <a:cxn ang="0">
                    <a:pos x="75" y="9"/>
                  </a:cxn>
                  <a:cxn ang="0">
                    <a:pos x="90" y="25"/>
                  </a:cxn>
                  <a:cxn ang="0">
                    <a:pos x="104" y="28"/>
                  </a:cxn>
                  <a:cxn ang="0">
                    <a:pos x="109" y="25"/>
                  </a:cxn>
                  <a:cxn ang="0">
                    <a:pos x="114" y="41"/>
                  </a:cxn>
                  <a:cxn ang="0">
                    <a:pos x="122" y="31"/>
                  </a:cxn>
                  <a:cxn ang="0">
                    <a:pos x="134" y="34"/>
                  </a:cxn>
                  <a:cxn ang="0">
                    <a:pos x="133" y="44"/>
                  </a:cxn>
                  <a:cxn ang="0">
                    <a:pos x="144" y="42"/>
                  </a:cxn>
                  <a:cxn ang="0">
                    <a:pos x="144" y="51"/>
                  </a:cxn>
                  <a:cxn ang="0">
                    <a:pos x="152" y="54"/>
                  </a:cxn>
                  <a:cxn ang="0">
                    <a:pos x="172" y="65"/>
                  </a:cxn>
                  <a:cxn ang="0">
                    <a:pos x="174" y="64"/>
                  </a:cxn>
                  <a:cxn ang="0">
                    <a:pos x="175" y="60"/>
                  </a:cxn>
                  <a:cxn ang="0">
                    <a:pos x="190" y="65"/>
                  </a:cxn>
                  <a:cxn ang="0">
                    <a:pos x="193" y="69"/>
                  </a:cxn>
                  <a:cxn ang="0">
                    <a:pos x="213" y="71"/>
                  </a:cxn>
                  <a:cxn ang="0">
                    <a:pos x="208" y="72"/>
                  </a:cxn>
                  <a:cxn ang="0">
                    <a:pos x="217" y="79"/>
                  </a:cxn>
                  <a:cxn ang="0">
                    <a:pos x="207" y="81"/>
                  </a:cxn>
                  <a:cxn ang="0">
                    <a:pos x="210" y="97"/>
                  </a:cxn>
                  <a:cxn ang="0">
                    <a:pos x="201" y="83"/>
                  </a:cxn>
                  <a:cxn ang="0">
                    <a:pos x="193" y="84"/>
                  </a:cxn>
                  <a:cxn ang="0">
                    <a:pos x="179" y="98"/>
                  </a:cxn>
                  <a:cxn ang="0">
                    <a:pos x="183" y="96"/>
                  </a:cxn>
                  <a:cxn ang="0">
                    <a:pos x="190" y="103"/>
                  </a:cxn>
                  <a:cxn ang="0">
                    <a:pos x="203" y="104"/>
                  </a:cxn>
                  <a:cxn ang="0">
                    <a:pos x="208" y="109"/>
                  </a:cxn>
                  <a:cxn ang="0">
                    <a:pos x="216" y="113"/>
                  </a:cxn>
                  <a:cxn ang="0">
                    <a:pos x="227" y="135"/>
                  </a:cxn>
                  <a:cxn ang="0">
                    <a:pos x="211" y="151"/>
                  </a:cxn>
                  <a:cxn ang="0">
                    <a:pos x="184" y="138"/>
                  </a:cxn>
                  <a:cxn ang="0">
                    <a:pos x="164" y="133"/>
                  </a:cxn>
                  <a:cxn ang="0">
                    <a:pos x="169" y="130"/>
                  </a:cxn>
                  <a:cxn ang="0">
                    <a:pos x="149" y="123"/>
                  </a:cxn>
                  <a:cxn ang="0">
                    <a:pos x="146" y="101"/>
                  </a:cxn>
                  <a:cxn ang="0">
                    <a:pos x="162" y="87"/>
                  </a:cxn>
                  <a:cxn ang="0">
                    <a:pos x="144" y="80"/>
                  </a:cxn>
                  <a:cxn ang="0">
                    <a:pos x="124" y="66"/>
                  </a:cxn>
                  <a:cxn ang="0">
                    <a:pos x="118" y="65"/>
                  </a:cxn>
                  <a:cxn ang="0">
                    <a:pos x="107" y="60"/>
                  </a:cxn>
                  <a:cxn ang="0">
                    <a:pos x="101" y="55"/>
                  </a:cxn>
                  <a:cxn ang="0">
                    <a:pos x="90" y="48"/>
                  </a:cxn>
                  <a:cxn ang="0">
                    <a:pos x="76" y="38"/>
                  </a:cxn>
                  <a:cxn ang="0">
                    <a:pos x="65" y="49"/>
                  </a:cxn>
                  <a:cxn ang="0">
                    <a:pos x="58" y="50"/>
                  </a:cxn>
                  <a:cxn ang="0">
                    <a:pos x="21" y="43"/>
                  </a:cxn>
                  <a:cxn ang="0">
                    <a:pos x="5" y="18"/>
                  </a:cxn>
                </a:cxnLst>
                <a:rect l="0" t="0" r="r" b="b"/>
                <a:pathLst>
                  <a:path w="227" h="151">
                    <a:moveTo>
                      <a:pt x="184" y="67"/>
                    </a:moveTo>
                    <a:lnTo>
                      <a:pt x="184" y="67"/>
                    </a:lnTo>
                    <a:lnTo>
                      <a:pt x="185" y="68"/>
                    </a:lnTo>
                    <a:lnTo>
                      <a:pt x="187" y="68"/>
                    </a:lnTo>
                    <a:lnTo>
                      <a:pt x="189" y="67"/>
                    </a:lnTo>
                    <a:lnTo>
                      <a:pt x="187" y="67"/>
                    </a:lnTo>
                    <a:lnTo>
                      <a:pt x="186" y="67"/>
                    </a:lnTo>
                    <a:lnTo>
                      <a:pt x="184" y="67"/>
                    </a:lnTo>
                    <a:close/>
                    <a:moveTo>
                      <a:pt x="20" y="0"/>
                    </a:move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4" y="5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1" y="23"/>
                    </a:lnTo>
                    <a:lnTo>
                      <a:pt x="24" y="28"/>
                    </a:lnTo>
                    <a:lnTo>
                      <a:pt x="29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7" y="8"/>
                    </a:lnTo>
                    <a:lnTo>
                      <a:pt x="38" y="5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3" y="20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5" y="16"/>
                    </a:lnTo>
                    <a:lnTo>
                      <a:pt x="69" y="12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59" y="6"/>
                    </a:lnTo>
                    <a:lnTo>
                      <a:pt x="54" y="3"/>
                    </a:lnTo>
                    <a:lnTo>
                      <a:pt x="50" y="2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61" y="4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81" y="11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5" y="30"/>
                    </a:lnTo>
                    <a:lnTo>
                      <a:pt x="99" y="31"/>
                    </a:lnTo>
                    <a:lnTo>
                      <a:pt x="103" y="30"/>
                    </a:lnTo>
                    <a:lnTo>
                      <a:pt x="104" y="28"/>
                    </a:lnTo>
                    <a:lnTo>
                      <a:pt x="105" y="23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8" y="22"/>
                    </a:lnTo>
                    <a:lnTo>
                      <a:pt x="109" y="25"/>
                    </a:lnTo>
                    <a:lnTo>
                      <a:pt x="109" y="28"/>
                    </a:lnTo>
                    <a:lnTo>
                      <a:pt x="109" y="32"/>
                    </a:lnTo>
                    <a:lnTo>
                      <a:pt x="110" y="35"/>
                    </a:lnTo>
                    <a:lnTo>
                      <a:pt x="112" y="38"/>
                    </a:lnTo>
                    <a:lnTo>
                      <a:pt x="114" y="41"/>
                    </a:lnTo>
                    <a:lnTo>
                      <a:pt x="117" y="41"/>
                    </a:lnTo>
                    <a:lnTo>
                      <a:pt x="121" y="40"/>
                    </a:lnTo>
                    <a:lnTo>
                      <a:pt x="122" y="39"/>
                    </a:lnTo>
                    <a:lnTo>
                      <a:pt x="122" y="34"/>
                    </a:lnTo>
                    <a:lnTo>
                      <a:pt x="122" y="31"/>
                    </a:lnTo>
                    <a:lnTo>
                      <a:pt x="122" y="28"/>
                    </a:lnTo>
                    <a:lnTo>
                      <a:pt x="124" y="27"/>
                    </a:lnTo>
                    <a:lnTo>
                      <a:pt x="127" y="28"/>
                    </a:lnTo>
                    <a:lnTo>
                      <a:pt x="131" y="30"/>
                    </a:lnTo>
                    <a:lnTo>
                      <a:pt x="134" y="34"/>
                    </a:lnTo>
                    <a:lnTo>
                      <a:pt x="135" y="38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7" y="45"/>
                    </a:lnTo>
                    <a:lnTo>
                      <a:pt x="140" y="44"/>
                    </a:lnTo>
                    <a:lnTo>
                      <a:pt x="144" y="42"/>
                    </a:lnTo>
                    <a:lnTo>
                      <a:pt x="148" y="42"/>
                    </a:lnTo>
                    <a:lnTo>
                      <a:pt x="150" y="43"/>
                    </a:lnTo>
                    <a:lnTo>
                      <a:pt x="151" y="44"/>
                    </a:lnTo>
                    <a:lnTo>
                      <a:pt x="149" y="47"/>
                    </a:lnTo>
                    <a:lnTo>
                      <a:pt x="144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5" y="55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5" y="55"/>
                    </a:lnTo>
                    <a:lnTo>
                      <a:pt x="158" y="56"/>
                    </a:lnTo>
                    <a:lnTo>
                      <a:pt x="161" y="58"/>
                    </a:lnTo>
                    <a:lnTo>
                      <a:pt x="170" y="64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3" y="65"/>
                    </a:lnTo>
                    <a:lnTo>
                      <a:pt x="174" y="66"/>
                    </a:lnTo>
                    <a:lnTo>
                      <a:pt x="174" y="65"/>
                    </a:lnTo>
                    <a:lnTo>
                      <a:pt x="174" y="64"/>
                    </a:lnTo>
                    <a:lnTo>
                      <a:pt x="174" y="63"/>
                    </a:lnTo>
                    <a:lnTo>
                      <a:pt x="173" y="62"/>
                    </a:lnTo>
                    <a:lnTo>
                      <a:pt x="172" y="61"/>
                    </a:lnTo>
                    <a:lnTo>
                      <a:pt x="173" y="61"/>
                    </a:lnTo>
                    <a:lnTo>
                      <a:pt x="175" y="60"/>
                    </a:lnTo>
                    <a:lnTo>
                      <a:pt x="178" y="60"/>
                    </a:lnTo>
                    <a:lnTo>
                      <a:pt x="181" y="61"/>
                    </a:lnTo>
                    <a:lnTo>
                      <a:pt x="182" y="61"/>
                    </a:lnTo>
                    <a:lnTo>
                      <a:pt x="185" y="62"/>
                    </a:lnTo>
                    <a:lnTo>
                      <a:pt x="190" y="65"/>
                    </a:lnTo>
                    <a:lnTo>
                      <a:pt x="191" y="67"/>
                    </a:lnTo>
                    <a:lnTo>
                      <a:pt x="190" y="67"/>
                    </a:lnTo>
                    <a:lnTo>
                      <a:pt x="192" y="67"/>
                    </a:lnTo>
                    <a:lnTo>
                      <a:pt x="193" y="68"/>
                    </a:lnTo>
                    <a:lnTo>
                      <a:pt x="193" y="69"/>
                    </a:lnTo>
                    <a:lnTo>
                      <a:pt x="194" y="70"/>
                    </a:lnTo>
                    <a:lnTo>
                      <a:pt x="196" y="70"/>
                    </a:lnTo>
                    <a:lnTo>
                      <a:pt x="199" y="69"/>
                    </a:lnTo>
                    <a:lnTo>
                      <a:pt x="207" y="69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09" y="71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4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6" y="81"/>
                    </a:lnTo>
                    <a:lnTo>
                      <a:pt x="214" y="81"/>
                    </a:lnTo>
                    <a:lnTo>
                      <a:pt x="210" y="80"/>
                    </a:lnTo>
                    <a:lnTo>
                      <a:pt x="208" y="80"/>
                    </a:lnTo>
                    <a:lnTo>
                      <a:pt x="207" y="81"/>
                    </a:lnTo>
                    <a:lnTo>
                      <a:pt x="208" y="86"/>
                    </a:lnTo>
                    <a:lnTo>
                      <a:pt x="210" y="91"/>
                    </a:lnTo>
                    <a:lnTo>
                      <a:pt x="211" y="95"/>
                    </a:lnTo>
                    <a:lnTo>
                      <a:pt x="211" y="96"/>
                    </a:lnTo>
                    <a:lnTo>
                      <a:pt x="210" y="97"/>
                    </a:lnTo>
                    <a:lnTo>
                      <a:pt x="210" y="97"/>
                    </a:lnTo>
                    <a:lnTo>
                      <a:pt x="209" y="97"/>
                    </a:lnTo>
                    <a:lnTo>
                      <a:pt x="206" y="93"/>
                    </a:lnTo>
                    <a:lnTo>
                      <a:pt x="204" y="88"/>
                    </a:lnTo>
                    <a:lnTo>
                      <a:pt x="201" y="83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4" y="81"/>
                    </a:lnTo>
                    <a:lnTo>
                      <a:pt x="193" y="82"/>
                    </a:lnTo>
                    <a:lnTo>
                      <a:pt x="193" y="84"/>
                    </a:lnTo>
                    <a:lnTo>
                      <a:pt x="192" y="85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5" y="93"/>
                    </a:lnTo>
                    <a:lnTo>
                      <a:pt x="179" y="98"/>
                    </a:lnTo>
                    <a:lnTo>
                      <a:pt x="180" y="98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82" y="96"/>
                    </a:lnTo>
                    <a:lnTo>
                      <a:pt x="183" y="96"/>
                    </a:lnTo>
                    <a:lnTo>
                      <a:pt x="185" y="97"/>
                    </a:lnTo>
                    <a:lnTo>
                      <a:pt x="186" y="98"/>
                    </a:lnTo>
                    <a:lnTo>
                      <a:pt x="187" y="100"/>
                    </a:lnTo>
                    <a:lnTo>
                      <a:pt x="189" y="101"/>
                    </a:lnTo>
                    <a:lnTo>
                      <a:pt x="190" y="103"/>
                    </a:lnTo>
                    <a:lnTo>
                      <a:pt x="192" y="105"/>
                    </a:lnTo>
                    <a:lnTo>
                      <a:pt x="195" y="106"/>
                    </a:lnTo>
                    <a:lnTo>
                      <a:pt x="197" y="107"/>
                    </a:lnTo>
                    <a:lnTo>
                      <a:pt x="199" y="106"/>
                    </a:lnTo>
                    <a:lnTo>
                      <a:pt x="203" y="104"/>
                    </a:lnTo>
                    <a:lnTo>
                      <a:pt x="204" y="103"/>
                    </a:lnTo>
                    <a:lnTo>
                      <a:pt x="206" y="104"/>
                    </a:lnTo>
                    <a:lnTo>
                      <a:pt x="209" y="108"/>
                    </a:lnTo>
                    <a:lnTo>
                      <a:pt x="209" y="109"/>
                    </a:lnTo>
                    <a:lnTo>
                      <a:pt x="208" y="109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10" y="112"/>
                    </a:lnTo>
                    <a:lnTo>
                      <a:pt x="213" y="112"/>
                    </a:lnTo>
                    <a:lnTo>
                      <a:pt x="216" y="113"/>
                    </a:lnTo>
                    <a:lnTo>
                      <a:pt x="219" y="117"/>
                    </a:lnTo>
                    <a:lnTo>
                      <a:pt x="222" y="120"/>
                    </a:lnTo>
                    <a:lnTo>
                      <a:pt x="225" y="125"/>
                    </a:lnTo>
                    <a:lnTo>
                      <a:pt x="227" y="130"/>
                    </a:lnTo>
                    <a:lnTo>
                      <a:pt x="227" y="135"/>
                    </a:lnTo>
                    <a:lnTo>
                      <a:pt x="227" y="140"/>
                    </a:lnTo>
                    <a:lnTo>
                      <a:pt x="225" y="145"/>
                    </a:lnTo>
                    <a:lnTo>
                      <a:pt x="221" y="148"/>
                    </a:lnTo>
                    <a:lnTo>
                      <a:pt x="216" y="151"/>
                    </a:lnTo>
                    <a:lnTo>
                      <a:pt x="211" y="151"/>
                    </a:lnTo>
                    <a:lnTo>
                      <a:pt x="207" y="150"/>
                    </a:lnTo>
                    <a:lnTo>
                      <a:pt x="203" y="147"/>
                    </a:lnTo>
                    <a:lnTo>
                      <a:pt x="195" y="142"/>
                    </a:lnTo>
                    <a:lnTo>
                      <a:pt x="191" y="140"/>
                    </a:lnTo>
                    <a:lnTo>
                      <a:pt x="184" y="138"/>
                    </a:lnTo>
                    <a:lnTo>
                      <a:pt x="178" y="137"/>
                    </a:lnTo>
                    <a:lnTo>
                      <a:pt x="170" y="136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4" y="133"/>
                    </a:lnTo>
                    <a:lnTo>
                      <a:pt x="165" y="133"/>
                    </a:lnTo>
                    <a:lnTo>
                      <a:pt x="168" y="132"/>
                    </a:lnTo>
                    <a:lnTo>
                      <a:pt x="170" y="131"/>
                    </a:lnTo>
                    <a:lnTo>
                      <a:pt x="170" y="131"/>
                    </a:lnTo>
                    <a:lnTo>
                      <a:pt x="169" y="130"/>
                    </a:lnTo>
                    <a:lnTo>
                      <a:pt x="165" y="129"/>
                    </a:lnTo>
                    <a:lnTo>
                      <a:pt x="161" y="127"/>
                    </a:lnTo>
                    <a:lnTo>
                      <a:pt x="156" y="125"/>
                    </a:lnTo>
                    <a:lnTo>
                      <a:pt x="152" y="124"/>
                    </a:lnTo>
                    <a:lnTo>
                      <a:pt x="149" y="123"/>
                    </a:lnTo>
                    <a:lnTo>
                      <a:pt x="132" y="118"/>
                    </a:lnTo>
                    <a:lnTo>
                      <a:pt x="135" y="115"/>
                    </a:lnTo>
                    <a:lnTo>
                      <a:pt x="137" y="110"/>
                    </a:lnTo>
                    <a:lnTo>
                      <a:pt x="140" y="106"/>
                    </a:lnTo>
                    <a:lnTo>
                      <a:pt x="146" y="101"/>
                    </a:lnTo>
                    <a:lnTo>
                      <a:pt x="153" y="96"/>
                    </a:lnTo>
                    <a:lnTo>
                      <a:pt x="155" y="94"/>
                    </a:lnTo>
                    <a:lnTo>
                      <a:pt x="159" y="92"/>
                    </a:lnTo>
                    <a:lnTo>
                      <a:pt x="161" y="90"/>
                    </a:lnTo>
                    <a:lnTo>
                      <a:pt x="162" y="87"/>
                    </a:lnTo>
                    <a:lnTo>
                      <a:pt x="162" y="84"/>
                    </a:lnTo>
                    <a:lnTo>
                      <a:pt x="160" y="82"/>
                    </a:lnTo>
                    <a:lnTo>
                      <a:pt x="157" y="81"/>
                    </a:lnTo>
                    <a:lnTo>
                      <a:pt x="153" y="81"/>
                    </a:lnTo>
                    <a:lnTo>
                      <a:pt x="144" y="80"/>
                    </a:lnTo>
                    <a:lnTo>
                      <a:pt x="139" y="79"/>
                    </a:lnTo>
                    <a:lnTo>
                      <a:pt x="136" y="78"/>
                    </a:lnTo>
                    <a:lnTo>
                      <a:pt x="132" y="75"/>
                    </a:lnTo>
                    <a:lnTo>
                      <a:pt x="128" y="70"/>
                    </a:lnTo>
                    <a:lnTo>
                      <a:pt x="124" y="66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0" y="66"/>
                    </a:lnTo>
                    <a:lnTo>
                      <a:pt x="119" y="66"/>
                    </a:lnTo>
                    <a:lnTo>
                      <a:pt x="118" y="65"/>
                    </a:lnTo>
                    <a:lnTo>
                      <a:pt x="117" y="65"/>
                    </a:lnTo>
                    <a:lnTo>
                      <a:pt x="117" y="62"/>
                    </a:lnTo>
                    <a:lnTo>
                      <a:pt x="116" y="61"/>
                    </a:lnTo>
                    <a:lnTo>
                      <a:pt x="113" y="60"/>
                    </a:lnTo>
                    <a:lnTo>
                      <a:pt x="107" y="60"/>
                    </a:lnTo>
                    <a:lnTo>
                      <a:pt x="106" y="59"/>
                    </a:lnTo>
                    <a:lnTo>
                      <a:pt x="105" y="58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1" y="55"/>
                    </a:lnTo>
                    <a:lnTo>
                      <a:pt x="96" y="53"/>
                    </a:lnTo>
                    <a:lnTo>
                      <a:pt x="92" y="51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9" y="48"/>
                    </a:lnTo>
                    <a:lnTo>
                      <a:pt x="88" y="47"/>
                    </a:lnTo>
                    <a:lnTo>
                      <a:pt x="83" y="43"/>
                    </a:lnTo>
                    <a:lnTo>
                      <a:pt x="80" y="40"/>
                    </a:lnTo>
                    <a:lnTo>
                      <a:pt x="76" y="38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6"/>
                    </a:lnTo>
                    <a:lnTo>
                      <a:pt x="65" y="49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38" y="48"/>
                    </a:lnTo>
                    <a:lnTo>
                      <a:pt x="21" y="43"/>
                    </a:lnTo>
                    <a:lnTo>
                      <a:pt x="4" y="37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1" y="9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2468202" y="2903509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2442135" y="2891924"/>
                <a:ext cx="26066" cy="1158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8" y="8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9" name="Freeform 133"/>
              <p:cNvSpPr>
                <a:spLocks noEditPoints="1"/>
              </p:cNvSpPr>
              <p:nvPr/>
            </p:nvSpPr>
            <p:spPr bwMode="auto">
              <a:xfrm>
                <a:off x="2817199" y="2683394"/>
                <a:ext cx="76751" cy="56477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2"/>
                  </a:cxn>
                  <a:cxn ang="0">
                    <a:pos x="21" y="4"/>
                  </a:cxn>
                  <a:cxn ang="0">
                    <a:pos x="28" y="6"/>
                  </a:cxn>
                  <a:cxn ang="0">
                    <a:pos x="35" y="9"/>
                  </a:cxn>
                  <a:cxn ang="0">
                    <a:pos x="41" y="14"/>
                  </a:cxn>
                  <a:cxn ang="0">
                    <a:pos x="41" y="15"/>
                  </a:cxn>
                  <a:cxn ang="0">
                    <a:pos x="41" y="16"/>
                  </a:cxn>
                  <a:cxn ang="0">
                    <a:pos x="41" y="17"/>
                  </a:cxn>
                  <a:cxn ang="0">
                    <a:pos x="42" y="19"/>
                  </a:cxn>
                  <a:cxn ang="0">
                    <a:pos x="47" y="22"/>
                  </a:cxn>
                  <a:cxn ang="0">
                    <a:pos x="48" y="24"/>
                  </a:cxn>
                  <a:cxn ang="0">
                    <a:pos x="50" y="26"/>
                  </a:cxn>
                  <a:cxn ang="0">
                    <a:pos x="52" y="29"/>
                  </a:cxn>
                  <a:cxn ang="0">
                    <a:pos x="53" y="31"/>
                  </a:cxn>
                  <a:cxn ang="0">
                    <a:pos x="53" y="33"/>
                  </a:cxn>
                  <a:cxn ang="0">
                    <a:pos x="51" y="36"/>
                  </a:cxn>
                  <a:cxn ang="0">
                    <a:pos x="48" y="37"/>
                  </a:cxn>
                  <a:cxn ang="0">
                    <a:pos x="43" y="39"/>
                  </a:cxn>
                  <a:cxn ang="0">
                    <a:pos x="28" y="39"/>
                  </a:cxn>
                  <a:cxn ang="0">
                    <a:pos x="24" y="37"/>
                  </a:cxn>
                  <a:cxn ang="0">
                    <a:pos x="22" y="35"/>
                  </a:cxn>
                  <a:cxn ang="0">
                    <a:pos x="21" y="33"/>
                  </a:cxn>
                  <a:cxn ang="0">
                    <a:pos x="21" y="30"/>
                  </a:cxn>
                  <a:cxn ang="0">
                    <a:pos x="20" y="27"/>
                  </a:cxn>
                  <a:cxn ang="0">
                    <a:pos x="18" y="26"/>
                  </a:cxn>
                  <a:cxn ang="0">
                    <a:pos x="17" y="26"/>
                  </a:cxn>
                  <a:cxn ang="0">
                    <a:pos x="15" y="29"/>
                  </a:cxn>
                  <a:cxn ang="0">
                    <a:pos x="15" y="30"/>
                  </a:cxn>
                  <a:cxn ang="0">
                    <a:pos x="14" y="32"/>
                  </a:cxn>
                  <a:cxn ang="0">
                    <a:pos x="14" y="33"/>
                  </a:cxn>
                  <a:cxn ang="0">
                    <a:pos x="13" y="33"/>
                  </a:cxn>
                  <a:cxn ang="0">
                    <a:pos x="7" y="30"/>
                  </a:cxn>
                  <a:cxn ang="0">
                    <a:pos x="3" y="28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0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7" y="22"/>
                  </a:cxn>
                  <a:cxn ang="0">
                    <a:pos x="20" y="22"/>
                  </a:cxn>
                  <a:cxn ang="0">
                    <a:pos x="20" y="21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53" h="39">
                    <a:moveTo>
                      <a:pt x="22" y="26"/>
                    </a:moveTo>
                    <a:lnTo>
                      <a:pt x="23" y="26"/>
                    </a:lnTo>
                    <a:lnTo>
                      <a:pt x="22" y="2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21" y="4"/>
                    </a:lnTo>
                    <a:lnTo>
                      <a:pt x="28" y="6"/>
                    </a:lnTo>
                    <a:lnTo>
                      <a:pt x="35" y="9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9"/>
                    </a:lnTo>
                    <a:lnTo>
                      <a:pt x="47" y="22"/>
                    </a:lnTo>
                    <a:lnTo>
                      <a:pt x="48" y="24"/>
                    </a:lnTo>
                    <a:lnTo>
                      <a:pt x="50" y="26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1" y="36"/>
                    </a:lnTo>
                    <a:lnTo>
                      <a:pt x="48" y="37"/>
                    </a:lnTo>
                    <a:lnTo>
                      <a:pt x="43" y="39"/>
                    </a:lnTo>
                    <a:lnTo>
                      <a:pt x="28" y="39"/>
                    </a:lnTo>
                    <a:lnTo>
                      <a:pt x="24" y="37"/>
                    </a:lnTo>
                    <a:lnTo>
                      <a:pt x="22" y="35"/>
                    </a:lnTo>
                    <a:lnTo>
                      <a:pt x="21" y="33"/>
                    </a:lnTo>
                    <a:lnTo>
                      <a:pt x="21" y="30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7" y="30"/>
                    </a:lnTo>
                    <a:lnTo>
                      <a:pt x="3" y="28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4"/>
                    </a:lnTo>
                    <a:lnTo>
                      <a:pt x="21" y="25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2336422" y="2900613"/>
                <a:ext cx="79647" cy="5358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20" y="2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31" y="7"/>
                  </a:cxn>
                  <a:cxn ang="0">
                    <a:pos x="32" y="8"/>
                  </a:cxn>
                  <a:cxn ang="0">
                    <a:pos x="38" y="15"/>
                  </a:cxn>
                  <a:cxn ang="0">
                    <a:pos x="44" y="21"/>
                  </a:cxn>
                  <a:cxn ang="0">
                    <a:pos x="46" y="23"/>
                  </a:cxn>
                  <a:cxn ang="0">
                    <a:pos x="50" y="24"/>
                  </a:cxn>
                  <a:cxn ang="0">
                    <a:pos x="53" y="25"/>
                  </a:cxn>
                  <a:cxn ang="0">
                    <a:pos x="55" y="27"/>
                  </a:cxn>
                  <a:cxn ang="0">
                    <a:pos x="55" y="29"/>
                  </a:cxn>
                  <a:cxn ang="0">
                    <a:pos x="53" y="30"/>
                  </a:cxn>
                  <a:cxn ang="0">
                    <a:pos x="51" y="30"/>
                  </a:cxn>
                  <a:cxn ang="0">
                    <a:pos x="47" y="29"/>
                  </a:cxn>
                  <a:cxn ang="0">
                    <a:pos x="43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5" y="20"/>
                  </a:cxn>
                  <a:cxn ang="0">
                    <a:pos x="35" y="19"/>
                  </a:cxn>
                  <a:cxn ang="0">
                    <a:pos x="34" y="19"/>
                  </a:cxn>
                  <a:cxn ang="0">
                    <a:pos x="31" y="23"/>
                  </a:cxn>
                  <a:cxn ang="0">
                    <a:pos x="29" y="28"/>
                  </a:cxn>
                  <a:cxn ang="0">
                    <a:pos x="26" y="32"/>
                  </a:cxn>
                  <a:cxn ang="0">
                    <a:pos x="23" y="35"/>
                  </a:cxn>
                  <a:cxn ang="0">
                    <a:pos x="19" y="37"/>
                  </a:cxn>
                  <a:cxn ang="0">
                    <a:pos x="17" y="37"/>
                  </a:cxn>
                  <a:cxn ang="0">
                    <a:pos x="16" y="35"/>
                  </a:cxn>
                  <a:cxn ang="0">
                    <a:pos x="15" y="32"/>
                  </a:cxn>
                  <a:cxn ang="0">
                    <a:pos x="14" y="29"/>
                  </a:cxn>
                  <a:cxn ang="0">
                    <a:pos x="13" y="28"/>
                  </a:cxn>
                  <a:cxn ang="0">
                    <a:pos x="10" y="28"/>
                  </a:cxn>
                  <a:cxn ang="0">
                    <a:pos x="5" y="31"/>
                  </a:cxn>
                  <a:cxn ang="0">
                    <a:pos x="2" y="32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6" y="24"/>
                  </a:cxn>
                  <a:cxn ang="0">
                    <a:pos x="8" y="22"/>
                  </a:cxn>
                  <a:cxn ang="0">
                    <a:pos x="8" y="21"/>
                  </a:cxn>
                  <a:cxn ang="0">
                    <a:pos x="8" y="20"/>
                  </a:cxn>
                  <a:cxn ang="0">
                    <a:pos x="6" y="19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5" y="5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6" y="1"/>
                  </a:cxn>
                  <a:cxn ang="0">
                    <a:pos x="16" y="0"/>
                  </a:cxn>
                </a:cxnLst>
                <a:rect l="0" t="0" r="r" b="b"/>
                <a:pathLst>
                  <a:path w="55" h="37">
                    <a:moveTo>
                      <a:pt x="16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8" y="15"/>
                    </a:lnTo>
                    <a:lnTo>
                      <a:pt x="44" y="21"/>
                    </a:lnTo>
                    <a:lnTo>
                      <a:pt x="46" y="23"/>
                    </a:lnTo>
                    <a:lnTo>
                      <a:pt x="50" y="24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47" y="29"/>
                    </a:lnTo>
                    <a:lnTo>
                      <a:pt x="43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1" y="23"/>
                    </a:lnTo>
                    <a:lnTo>
                      <a:pt x="29" y="28"/>
                    </a:lnTo>
                    <a:lnTo>
                      <a:pt x="26" y="32"/>
                    </a:lnTo>
                    <a:lnTo>
                      <a:pt x="23" y="35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5"/>
                    </a:lnTo>
                    <a:lnTo>
                      <a:pt x="15" y="32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5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8" y="11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2458064" y="2932471"/>
                <a:ext cx="11585" cy="289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1663045" y="2996189"/>
                <a:ext cx="17377" cy="3330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7" y="12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7" y="1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3038762" y="2764489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3035866" y="2761593"/>
                <a:ext cx="2896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5" name="Freeform 139"/>
              <p:cNvSpPr>
                <a:spLocks noEditPoints="1"/>
              </p:cNvSpPr>
              <p:nvPr/>
            </p:nvSpPr>
            <p:spPr bwMode="auto">
              <a:xfrm>
                <a:off x="1668838" y="3029495"/>
                <a:ext cx="11585" cy="448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4" y="17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8" y="22"/>
                  </a:cxn>
                  <a:cxn ang="0">
                    <a:pos x="7" y="25"/>
                  </a:cxn>
                  <a:cxn ang="0">
                    <a:pos x="6" y="28"/>
                  </a:cxn>
                  <a:cxn ang="0">
                    <a:pos x="4" y="31"/>
                  </a:cxn>
                  <a:cxn ang="0">
                    <a:pos x="2" y="31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3" y="20"/>
                  </a:cxn>
                  <a:cxn ang="0">
                    <a:pos x="4" y="15"/>
                  </a:cxn>
                  <a:cxn ang="0">
                    <a:pos x="5" y="11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31">
                    <a:moveTo>
                      <a:pt x="5" y="11"/>
                    </a:moveTo>
                    <a:lnTo>
                      <a:pt x="4" y="17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5"/>
                    </a:lnTo>
                    <a:lnTo>
                      <a:pt x="6" y="28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3" y="20"/>
                    </a:lnTo>
                    <a:lnTo>
                      <a:pt x="4" y="15"/>
                    </a:lnTo>
                    <a:lnTo>
                      <a:pt x="5" y="11"/>
                    </a:lnTo>
                    <a:close/>
                    <a:moveTo>
                      <a:pt x="6" y="2"/>
                    </a:moveTo>
                    <a:lnTo>
                      <a:pt x="6" y="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6" y="2"/>
                    </a:lnTo>
                    <a:close/>
                    <a:moveTo>
                      <a:pt x="7" y="0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3044554" y="2764489"/>
                <a:ext cx="17377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7" y="6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2995318" y="2726838"/>
                <a:ext cx="149157" cy="11295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25" y="12"/>
                  </a:cxn>
                  <a:cxn ang="0">
                    <a:pos x="30" y="18"/>
                  </a:cxn>
                  <a:cxn ang="0">
                    <a:pos x="34" y="21"/>
                  </a:cxn>
                  <a:cxn ang="0">
                    <a:pos x="33" y="20"/>
                  </a:cxn>
                  <a:cxn ang="0">
                    <a:pos x="33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2" y="21"/>
                  </a:cxn>
                  <a:cxn ang="0">
                    <a:pos x="57" y="29"/>
                  </a:cxn>
                  <a:cxn ang="0">
                    <a:pos x="73" y="39"/>
                  </a:cxn>
                  <a:cxn ang="0">
                    <a:pos x="86" y="50"/>
                  </a:cxn>
                  <a:cxn ang="0">
                    <a:pos x="91" y="55"/>
                  </a:cxn>
                  <a:cxn ang="0">
                    <a:pos x="96" y="66"/>
                  </a:cxn>
                  <a:cxn ang="0">
                    <a:pos x="103" y="78"/>
                  </a:cxn>
                  <a:cxn ang="0">
                    <a:pos x="101" y="75"/>
                  </a:cxn>
                  <a:cxn ang="0">
                    <a:pos x="94" y="67"/>
                  </a:cxn>
                  <a:cxn ang="0">
                    <a:pos x="88" y="59"/>
                  </a:cxn>
                  <a:cxn ang="0">
                    <a:pos x="84" y="57"/>
                  </a:cxn>
                  <a:cxn ang="0">
                    <a:pos x="89" y="62"/>
                  </a:cxn>
                  <a:cxn ang="0">
                    <a:pos x="89" y="65"/>
                  </a:cxn>
                  <a:cxn ang="0">
                    <a:pos x="81" y="57"/>
                  </a:cxn>
                  <a:cxn ang="0">
                    <a:pos x="77" y="54"/>
                  </a:cxn>
                  <a:cxn ang="0">
                    <a:pos x="75" y="55"/>
                  </a:cxn>
                  <a:cxn ang="0">
                    <a:pos x="69" y="47"/>
                  </a:cxn>
                  <a:cxn ang="0">
                    <a:pos x="66" y="43"/>
                  </a:cxn>
                  <a:cxn ang="0">
                    <a:pos x="64" y="41"/>
                  </a:cxn>
                  <a:cxn ang="0">
                    <a:pos x="59" y="37"/>
                  </a:cxn>
                  <a:cxn ang="0">
                    <a:pos x="50" y="29"/>
                  </a:cxn>
                  <a:cxn ang="0">
                    <a:pos x="46" y="28"/>
                  </a:cxn>
                  <a:cxn ang="0">
                    <a:pos x="46" y="31"/>
                  </a:cxn>
                  <a:cxn ang="0">
                    <a:pos x="50" y="34"/>
                  </a:cxn>
                  <a:cxn ang="0">
                    <a:pos x="51" y="37"/>
                  </a:cxn>
                  <a:cxn ang="0">
                    <a:pos x="44" y="32"/>
                  </a:cxn>
                  <a:cxn ang="0">
                    <a:pos x="38" y="26"/>
                  </a:cxn>
                  <a:cxn ang="0">
                    <a:pos x="30" y="23"/>
                  </a:cxn>
                  <a:cxn ang="0">
                    <a:pos x="27" y="20"/>
                  </a:cxn>
                  <a:cxn ang="0">
                    <a:pos x="28" y="21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14" y="12"/>
                  </a:cxn>
                  <a:cxn ang="0">
                    <a:pos x="6" y="7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10" y="5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15" y="10"/>
                  </a:cxn>
                  <a:cxn ang="0">
                    <a:pos x="14" y="6"/>
                  </a:cxn>
                  <a:cxn ang="0">
                    <a:pos x="10" y="0"/>
                  </a:cxn>
                </a:cxnLst>
                <a:rect l="0" t="0" r="r" b="b"/>
                <a:pathLst>
                  <a:path w="103" h="78">
                    <a:moveTo>
                      <a:pt x="10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25" y="12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2" y="21"/>
                    </a:lnTo>
                    <a:lnTo>
                      <a:pt x="47" y="24"/>
                    </a:lnTo>
                    <a:lnTo>
                      <a:pt x="57" y="29"/>
                    </a:lnTo>
                    <a:lnTo>
                      <a:pt x="65" y="33"/>
                    </a:lnTo>
                    <a:lnTo>
                      <a:pt x="73" y="39"/>
                    </a:lnTo>
                    <a:lnTo>
                      <a:pt x="82" y="46"/>
                    </a:lnTo>
                    <a:lnTo>
                      <a:pt x="86" y="50"/>
                    </a:lnTo>
                    <a:lnTo>
                      <a:pt x="90" y="54"/>
                    </a:lnTo>
                    <a:lnTo>
                      <a:pt x="91" y="55"/>
                    </a:lnTo>
                    <a:lnTo>
                      <a:pt x="92" y="60"/>
                    </a:lnTo>
                    <a:lnTo>
                      <a:pt x="96" y="66"/>
                    </a:lnTo>
                    <a:lnTo>
                      <a:pt x="100" y="72"/>
                    </a:lnTo>
                    <a:lnTo>
                      <a:pt x="103" y="78"/>
                    </a:lnTo>
                    <a:lnTo>
                      <a:pt x="102" y="77"/>
                    </a:lnTo>
                    <a:lnTo>
                      <a:pt x="101" y="75"/>
                    </a:lnTo>
                    <a:lnTo>
                      <a:pt x="98" y="71"/>
                    </a:lnTo>
                    <a:lnTo>
                      <a:pt x="94" y="67"/>
                    </a:lnTo>
                    <a:lnTo>
                      <a:pt x="91" y="62"/>
                    </a:lnTo>
                    <a:lnTo>
                      <a:pt x="88" y="59"/>
                    </a:lnTo>
                    <a:lnTo>
                      <a:pt x="85" y="56"/>
                    </a:lnTo>
                    <a:lnTo>
                      <a:pt x="84" y="57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0" y="64"/>
                    </a:lnTo>
                    <a:lnTo>
                      <a:pt x="89" y="65"/>
                    </a:lnTo>
                    <a:lnTo>
                      <a:pt x="86" y="63"/>
                    </a:lnTo>
                    <a:lnTo>
                      <a:pt x="81" y="57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1" y="50"/>
                    </a:lnTo>
                    <a:lnTo>
                      <a:pt x="69" y="47"/>
                    </a:lnTo>
                    <a:lnTo>
                      <a:pt x="67" y="45"/>
                    </a:lnTo>
                    <a:lnTo>
                      <a:pt x="66" y="43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62" y="39"/>
                    </a:lnTo>
                    <a:lnTo>
                      <a:pt x="59" y="37"/>
                    </a:lnTo>
                    <a:lnTo>
                      <a:pt x="55" y="34"/>
                    </a:lnTo>
                    <a:lnTo>
                      <a:pt x="50" y="29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50" y="34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48" y="37"/>
                    </a:lnTo>
                    <a:lnTo>
                      <a:pt x="44" y="32"/>
                    </a:lnTo>
                    <a:lnTo>
                      <a:pt x="42" y="29"/>
                    </a:lnTo>
                    <a:lnTo>
                      <a:pt x="38" y="26"/>
                    </a:lnTo>
                    <a:lnTo>
                      <a:pt x="32" y="24"/>
                    </a:lnTo>
                    <a:lnTo>
                      <a:pt x="30" y="23"/>
                    </a:lnTo>
                    <a:lnTo>
                      <a:pt x="28" y="21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4" y="20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4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1641323" y="3088869"/>
                <a:ext cx="26066" cy="2027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0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5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4">
                    <a:moveTo>
                      <a:pt x="13" y="0"/>
                    </a:moveTo>
                    <a:lnTo>
                      <a:pt x="18" y="0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3069172" y="2789107"/>
                <a:ext cx="70958" cy="695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20" y="13"/>
                  </a:cxn>
                  <a:cxn ang="0">
                    <a:pos x="27" y="18"/>
                  </a:cxn>
                  <a:cxn ang="0">
                    <a:pos x="34" y="25"/>
                  </a:cxn>
                  <a:cxn ang="0">
                    <a:pos x="39" y="32"/>
                  </a:cxn>
                  <a:cxn ang="0">
                    <a:pos x="45" y="41"/>
                  </a:cxn>
                  <a:cxn ang="0">
                    <a:pos x="46" y="43"/>
                  </a:cxn>
                  <a:cxn ang="0">
                    <a:pos x="47" y="44"/>
                  </a:cxn>
                  <a:cxn ang="0">
                    <a:pos x="49" y="47"/>
                  </a:cxn>
                  <a:cxn ang="0">
                    <a:pos x="49" y="47"/>
                  </a:cxn>
                  <a:cxn ang="0">
                    <a:pos x="48" y="48"/>
                  </a:cxn>
                  <a:cxn ang="0">
                    <a:pos x="45" y="48"/>
                  </a:cxn>
                  <a:cxn ang="0">
                    <a:pos x="42" y="46"/>
                  </a:cxn>
                  <a:cxn ang="0">
                    <a:pos x="39" y="43"/>
                  </a:cxn>
                  <a:cxn ang="0">
                    <a:pos x="36" y="39"/>
                  </a:cxn>
                  <a:cxn ang="0">
                    <a:pos x="34" y="35"/>
                  </a:cxn>
                  <a:cxn ang="0">
                    <a:pos x="32" y="31"/>
                  </a:cxn>
                  <a:cxn ang="0">
                    <a:pos x="32" y="30"/>
                  </a:cxn>
                  <a:cxn ang="0">
                    <a:pos x="32" y="31"/>
                  </a:cxn>
                  <a:cxn ang="0">
                    <a:pos x="33" y="32"/>
                  </a:cxn>
                  <a:cxn ang="0">
                    <a:pos x="33" y="33"/>
                  </a:cxn>
                  <a:cxn ang="0">
                    <a:pos x="33" y="34"/>
                  </a:cxn>
                  <a:cxn ang="0">
                    <a:pos x="34" y="36"/>
                  </a:cxn>
                  <a:cxn ang="0">
                    <a:pos x="35" y="37"/>
                  </a:cxn>
                  <a:cxn ang="0">
                    <a:pos x="35" y="37"/>
                  </a:cxn>
                  <a:cxn ang="0">
                    <a:pos x="34" y="37"/>
                  </a:cxn>
                  <a:cxn ang="0">
                    <a:pos x="31" y="33"/>
                  </a:cxn>
                  <a:cxn ang="0">
                    <a:pos x="28" y="29"/>
                  </a:cxn>
                  <a:cxn ang="0">
                    <a:pos x="25" y="26"/>
                  </a:cxn>
                  <a:cxn ang="0">
                    <a:pos x="22" y="25"/>
                  </a:cxn>
                  <a:cxn ang="0">
                    <a:pos x="16" y="23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12" y="15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9" h="48">
                    <a:moveTo>
                      <a:pt x="1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20" y="13"/>
                    </a:lnTo>
                    <a:lnTo>
                      <a:pt x="27" y="18"/>
                    </a:lnTo>
                    <a:lnTo>
                      <a:pt x="34" y="25"/>
                    </a:lnTo>
                    <a:lnTo>
                      <a:pt x="39" y="32"/>
                    </a:lnTo>
                    <a:lnTo>
                      <a:pt x="45" y="41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2" y="46"/>
                    </a:lnTo>
                    <a:lnTo>
                      <a:pt x="39" y="43"/>
                    </a:lnTo>
                    <a:lnTo>
                      <a:pt x="36" y="39"/>
                    </a:lnTo>
                    <a:lnTo>
                      <a:pt x="34" y="35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1" y="33"/>
                    </a:lnTo>
                    <a:lnTo>
                      <a:pt x="28" y="29"/>
                    </a:lnTo>
                    <a:lnTo>
                      <a:pt x="25" y="26"/>
                    </a:lnTo>
                    <a:lnTo>
                      <a:pt x="22" y="25"/>
                    </a:lnTo>
                    <a:lnTo>
                      <a:pt x="16" y="23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1668838" y="3193133"/>
                <a:ext cx="41996" cy="781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6"/>
                  </a:cxn>
                  <a:cxn ang="0">
                    <a:pos x="20" y="13"/>
                  </a:cxn>
                  <a:cxn ang="0">
                    <a:pos x="21" y="14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9" y="17"/>
                  </a:cxn>
                  <a:cxn ang="0">
                    <a:pos x="23" y="27"/>
                  </a:cxn>
                  <a:cxn ang="0">
                    <a:pos x="27" y="37"/>
                  </a:cxn>
                  <a:cxn ang="0">
                    <a:pos x="28" y="40"/>
                  </a:cxn>
                  <a:cxn ang="0">
                    <a:pos x="29" y="43"/>
                  </a:cxn>
                  <a:cxn ang="0">
                    <a:pos x="29" y="50"/>
                  </a:cxn>
                  <a:cxn ang="0">
                    <a:pos x="28" y="53"/>
                  </a:cxn>
                  <a:cxn ang="0">
                    <a:pos x="25" y="54"/>
                  </a:cxn>
                  <a:cxn ang="0">
                    <a:pos x="22" y="54"/>
                  </a:cxn>
                  <a:cxn ang="0">
                    <a:pos x="17" y="51"/>
                  </a:cxn>
                  <a:cxn ang="0">
                    <a:pos x="13" y="47"/>
                  </a:cxn>
                  <a:cxn ang="0">
                    <a:pos x="10" y="42"/>
                  </a:cxn>
                  <a:cxn ang="0">
                    <a:pos x="10" y="41"/>
                  </a:cxn>
                  <a:cxn ang="0">
                    <a:pos x="11" y="40"/>
                  </a:cxn>
                  <a:cxn ang="0">
                    <a:pos x="12" y="40"/>
                  </a:cxn>
                  <a:cxn ang="0">
                    <a:pos x="14" y="39"/>
                  </a:cxn>
                  <a:cxn ang="0">
                    <a:pos x="15" y="38"/>
                  </a:cxn>
                  <a:cxn ang="0">
                    <a:pos x="16" y="38"/>
                  </a:cxn>
                  <a:cxn ang="0">
                    <a:pos x="17" y="3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35"/>
                  </a:cxn>
                  <a:cxn ang="0">
                    <a:pos x="16" y="34"/>
                  </a:cxn>
                  <a:cxn ang="0">
                    <a:pos x="15" y="35"/>
                  </a:cxn>
                  <a:cxn ang="0">
                    <a:pos x="12" y="37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9" y="31"/>
                  </a:cxn>
                  <a:cxn ang="0">
                    <a:pos x="9" y="29"/>
                  </a:cxn>
                  <a:cxn ang="0">
                    <a:pos x="8" y="28"/>
                  </a:cxn>
                  <a:cxn ang="0">
                    <a:pos x="7" y="27"/>
                  </a:cxn>
                  <a:cxn ang="0">
                    <a:pos x="6" y="27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6"/>
                  </a:cxn>
                  <a:cxn ang="0">
                    <a:pos x="1" y="25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29" h="54">
                    <a:moveTo>
                      <a:pt x="4" y="0"/>
                    </a:moveTo>
                    <a:lnTo>
                      <a:pt x="13" y="6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3" y="27"/>
                    </a:lnTo>
                    <a:lnTo>
                      <a:pt x="27" y="37"/>
                    </a:lnTo>
                    <a:lnTo>
                      <a:pt x="28" y="40"/>
                    </a:lnTo>
                    <a:lnTo>
                      <a:pt x="29" y="43"/>
                    </a:lnTo>
                    <a:lnTo>
                      <a:pt x="29" y="50"/>
                    </a:lnTo>
                    <a:lnTo>
                      <a:pt x="28" y="53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17" y="51"/>
                    </a:lnTo>
                    <a:lnTo>
                      <a:pt x="13" y="47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4" y="39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2" y="37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2792581" y="3229336"/>
                <a:ext cx="36204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"/>
                  </a:cxn>
                  <a:cxn ang="0">
                    <a:pos x="16" y="4"/>
                  </a:cxn>
                  <a:cxn ang="0">
                    <a:pos x="24" y="8"/>
                  </a:cxn>
                  <a:cxn ang="0">
                    <a:pos x="25" y="9"/>
                  </a:cxn>
                  <a:cxn ang="0">
                    <a:pos x="24" y="9"/>
                  </a:cxn>
                  <a:cxn ang="0">
                    <a:pos x="24" y="9"/>
                  </a:cxn>
                  <a:cxn ang="0">
                    <a:pos x="23" y="10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2962011" y="3197477"/>
                <a:ext cx="18826" cy="593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5" y="9"/>
                  </a:cxn>
                  <a:cxn ang="0">
                    <a:pos x="7" y="16"/>
                  </a:cxn>
                  <a:cxn ang="0">
                    <a:pos x="10" y="25"/>
                  </a:cxn>
                  <a:cxn ang="0">
                    <a:pos x="13" y="38"/>
                  </a:cxn>
                  <a:cxn ang="0">
                    <a:pos x="13" y="39"/>
                  </a:cxn>
                  <a:cxn ang="0">
                    <a:pos x="12" y="39"/>
                  </a:cxn>
                  <a:cxn ang="0">
                    <a:pos x="9" y="41"/>
                  </a:cxn>
                  <a:cxn ang="0">
                    <a:pos x="8" y="40"/>
                  </a:cxn>
                  <a:cxn ang="0">
                    <a:pos x="5" y="37"/>
                  </a:cxn>
                  <a:cxn ang="0">
                    <a:pos x="4" y="33"/>
                  </a:cxn>
                  <a:cxn ang="0">
                    <a:pos x="4" y="30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1" y="22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2" y="2"/>
                    </a:lnTo>
                    <a:lnTo>
                      <a:pt x="5" y="9"/>
                    </a:lnTo>
                    <a:lnTo>
                      <a:pt x="7" y="16"/>
                    </a:lnTo>
                    <a:lnTo>
                      <a:pt x="10" y="25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5" y="37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2869331" y="3145345"/>
                <a:ext cx="86887" cy="12019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2" y="16"/>
                  </a:cxn>
                  <a:cxn ang="0">
                    <a:pos x="20" y="24"/>
                  </a:cxn>
                  <a:cxn ang="0">
                    <a:pos x="25" y="29"/>
                  </a:cxn>
                  <a:cxn ang="0">
                    <a:pos x="23" y="33"/>
                  </a:cxn>
                  <a:cxn ang="0">
                    <a:pos x="22" y="38"/>
                  </a:cxn>
                  <a:cxn ang="0">
                    <a:pos x="22" y="42"/>
                  </a:cxn>
                  <a:cxn ang="0">
                    <a:pos x="28" y="43"/>
                  </a:cxn>
                  <a:cxn ang="0">
                    <a:pos x="34" y="42"/>
                  </a:cxn>
                  <a:cxn ang="0">
                    <a:pos x="35" y="36"/>
                  </a:cxn>
                  <a:cxn ang="0">
                    <a:pos x="37" y="30"/>
                  </a:cxn>
                  <a:cxn ang="0">
                    <a:pos x="41" y="27"/>
                  </a:cxn>
                  <a:cxn ang="0">
                    <a:pos x="48" y="31"/>
                  </a:cxn>
                  <a:cxn ang="0">
                    <a:pos x="48" y="36"/>
                  </a:cxn>
                  <a:cxn ang="0">
                    <a:pos x="47" y="43"/>
                  </a:cxn>
                  <a:cxn ang="0">
                    <a:pos x="48" y="43"/>
                  </a:cxn>
                  <a:cxn ang="0">
                    <a:pos x="53" y="41"/>
                  </a:cxn>
                  <a:cxn ang="0">
                    <a:pos x="53" y="44"/>
                  </a:cxn>
                  <a:cxn ang="0">
                    <a:pos x="50" y="48"/>
                  </a:cxn>
                  <a:cxn ang="0">
                    <a:pos x="51" y="49"/>
                  </a:cxn>
                  <a:cxn ang="0">
                    <a:pos x="55" y="45"/>
                  </a:cxn>
                  <a:cxn ang="0">
                    <a:pos x="60" y="41"/>
                  </a:cxn>
                  <a:cxn ang="0">
                    <a:pos x="59" y="44"/>
                  </a:cxn>
                  <a:cxn ang="0">
                    <a:pos x="55" y="48"/>
                  </a:cxn>
                  <a:cxn ang="0">
                    <a:pos x="55" y="52"/>
                  </a:cxn>
                  <a:cxn ang="0">
                    <a:pos x="56" y="56"/>
                  </a:cxn>
                  <a:cxn ang="0">
                    <a:pos x="56" y="58"/>
                  </a:cxn>
                  <a:cxn ang="0">
                    <a:pos x="54" y="58"/>
                  </a:cxn>
                  <a:cxn ang="0">
                    <a:pos x="56" y="61"/>
                  </a:cxn>
                  <a:cxn ang="0">
                    <a:pos x="58" y="66"/>
                  </a:cxn>
                  <a:cxn ang="0">
                    <a:pos x="51" y="76"/>
                  </a:cxn>
                  <a:cxn ang="0">
                    <a:pos x="47" y="79"/>
                  </a:cxn>
                  <a:cxn ang="0">
                    <a:pos x="49" y="75"/>
                  </a:cxn>
                  <a:cxn ang="0">
                    <a:pos x="54" y="67"/>
                  </a:cxn>
                  <a:cxn ang="0">
                    <a:pos x="51" y="61"/>
                  </a:cxn>
                  <a:cxn ang="0">
                    <a:pos x="44" y="61"/>
                  </a:cxn>
                  <a:cxn ang="0">
                    <a:pos x="39" y="65"/>
                  </a:cxn>
                  <a:cxn ang="0">
                    <a:pos x="37" y="72"/>
                  </a:cxn>
                  <a:cxn ang="0">
                    <a:pos x="31" y="75"/>
                  </a:cxn>
                  <a:cxn ang="0">
                    <a:pos x="18" y="76"/>
                  </a:cxn>
                  <a:cxn ang="0">
                    <a:pos x="13" y="81"/>
                  </a:cxn>
                  <a:cxn ang="0">
                    <a:pos x="7" y="82"/>
                  </a:cxn>
                  <a:cxn ang="0">
                    <a:pos x="6" y="79"/>
                  </a:cxn>
                  <a:cxn ang="0">
                    <a:pos x="10" y="70"/>
                  </a:cxn>
                  <a:cxn ang="0">
                    <a:pos x="12" y="63"/>
                  </a:cxn>
                  <a:cxn ang="0">
                    <a:pos x="8" y="63"/>
                  </a:cxn>
                  <a:cxn ang="0">
                    <a:pos x="4" y="66"/>
                  </a:cxn>
                  <a:cxn ang="0">
                    <a:pos x="1" y="65"/>
                  </a:cxn>
                  <a:cxn ang="0">
                    <a:pos x="3" y="62"/>
                  </a:cxn>
                  <a:cxn ang="0">
                    <a:pos x="4" y="60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0" h="83">
                    <a:moveTo>
                      <a:pt x="6" y="0"/>
                    </a:moveTo>
                    <a:lnTo>
                      <a:pt x="10" y="7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5" y="43"/>
                    </a:lnTo>
                    <a:lnTo>
                      <a:pt x="28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5" y="36"/>
                    </a:lnTo>
                    <a:lnTo>
                      <a:pt x="36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6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8" y="43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1" y="46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3" y="48"/>
                    </a:lnTo>
                    <a:lnTo>
                      <a:pt x="55" y="45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4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6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7"/>
                    </a:lnTo>
                    <a:lnTo>
                      <a:pt x="54" y="58"/>
                    </a:lnTo>
                    <a:lnTo>
                      <a:pt x="55" y="59"/>
                    </a:lnTo>
                    <a:lnTo>
                      <a:pt x="56" y="61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5" y="71"/>
                    </a:lnTo>
                    <a:lnTo>
                      <a:pt x="51" y="76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8" y="79"/>
                    </a:lnTo>
                    <a:lnTo>
                      <a:pt x="49" y="75"/>
                    </a:lnTo>
                    <a:lnTo>
                      <a:pt x="52" y="71"/>
                    </a:lnTo>
                    <a:lnTo>
                      <a:pt x="54" y="67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8" y="68"/>
                    </a:lnTo>
                    <a:lnTo>
                      <a:pt x="37" y="72"/>
                    </a:lnTo>
                    <a:lnTo>
                      <a:pt x="35" y="74"/>
                    </a:lnTo>
                    <a:lnTo>
                      <a:pt x="31" y="75"/>
                    </a:lnTo>
                    <a:lnTo>
                      <a:pt x="22" y="75"/>
                    </a:lnTo>
                    <a:lnTo>
                      <a:pt x="18" y="76"/>
                    </a:lnTo>
                    <a:lnTo>
                      <a:pt x="15" y="78"/>
                    </a:lnTo>
                    <a:lnTo>
                      <a:pt x="13" y="81"/>
                    </a:lnTo>
                    <a:lnTo>
                      <a:pt x="9" y="83"/>
                    </a:lnTo>
                    <a:lnTo>
                      <a:pt x="7" y="82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4"/>
                    </a:lnTo>
                    <a:lnTo>
                      <a:pt x="10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1" y="62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" y="65"/>
                    </a:lnTo>
                    <a:lnTo>
                      <a:pt x="2" y="64"/>
                    </a:lnTo>
                    <a:lnTo>
                      <a:pt x="3" y="62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43"/>
                    </a:lnTo>
                    <a:lnTo>
                      <a:pt x="1" y="26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2951875" y="3229336"/>
                <a:ext cx="10137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2691212" y="3508824"/>
                <a:ext cx="39100" cy="2317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" y="14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9" y="9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lnTo>
                      <a:pt x="7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1755725" y="3853477"/>
                <a:ext cx="7241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2685420" y="3951950"/>
                <a:ext cx="10137" cy="217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7" y="6"/>
                  </a:cxn>
                  <a:cxn ang="0">
                    <a:pos x="6" y="10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2669490" y="3947605"/>
                <a:ext cx="18826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2500060" y="4067800"/>
                <a:ext cx="267903" cy="76751"/>
              </a:xfrm>
              <a:custGeom>
                <a:avLst/>
                <a:gdLst/>
                <a:ahLst/>
                <a:cxnLst>
                  <a:cxn ang="0">
                    <a:pos x="68" y="1"/>
                  </a:cxn>
                  <a:cxn ang="0">
                    <a:pos x="67" y="3"/>
                  </a:cxn>
                  <a:cxn ang="0">
                    <a:pos x="76" y="3"/>
                  </a:cxn>
                  <a:cxn ang="0">
                    <a:pos x="88" y="5"/>
                  </a:cxn>
                  <a:cxn ang="0">
                    <a:pos x="101" y="10"/>
                  </a:cxn>
                  <a:cxn ang="0">
                    <a:pos x="109" y="9"/>
                  </a:cxn>
                  <a:cxn ang="0">
                    <a:pos x="123" y="10"/>
                  </a:cxn>
                  <a:cxn ang="0">
                    <a:pos x="137" y="17"/>
                  </a:cxn>
                  <a:cxn ang="0">
                    <a:pos x="146" y="23"/>
                  </a:cxn>
                  <a:cxn ang="0">
                    <a:pos x="149" y="22"/>
                  </a:cxn>
                  <a:cxn ang="0">
                    <a:pos x="152" y="22"/>
                  </a:cxn>
                  <a:cxn ang="0">
                    <a:pos x="162" y="27"/>
                  </a:cxn>
                  <a:cxn ang="0">
                    <a:pos x="170" y="29"/>
                  </a:cxn>
                  <a:cxn ang="0">
                    <a:pos x="176" y="28"/>
                  </a:cxn>
                  <a:cxn ang="0">
                    <a:pos x="181" y="27"/>
                  </a:cxn>
                  <a:cxn ang="0">
                    <a:pos x="185" y="29"/>
                  </a:cxn>
                  <a:cxn ang="0">
                    <a:pos x="185" y="38"/>
                  </a:cxn>
                  <a:cxn ang="0">
                    <a:pos x="180" y="42"/>
                  </a:cxn>
                  <a:cxn ang="0">
                    <a:pos x="166" y="44"/>
                  </a:cxn>
                  <a:cxn ang="0">
                    <a:pos x="141" y="52"/>
                  </a:cxn>
                  <a:cxn ang="0">
                    <a:pos x="133" y="53"/>
                  </a:cxn>
                  <a:cxn ang="0">
                    <a:pos x="140" y="45"/>
                  </a:cxn>
                  <a:cxn ang="0">
                    <a:pos x="144" y="40"/>
                  </a:cxn>
                  <a:cxn ang="0">
                    <a:pos x="142" y="37"/>
                  </a:cxn>
                  <a:cxn ang="0">
                    <a:pos x="130" y="35"/>
                  </a:cxn>
                  <a:cxn ang="0">
                    <a:pos x="118" y="33"/>
                  </a:cxn>
                  <a:cxn ang="0">
                    <a:pos x="115" y="29"/>
                  </a:cxn>
                  <a:cxn ang="0">
                    <a:pos x="113" y="23"/>
                  </a:cxn>
                  <a:cxn ang="0">
                    <a:pos x="111" y="24"/>
                  </a:cxn>
                  <a:cxn ang="0">
                    <a:pos x="96" y="21"/>
                  </a:cxn>
                  <a:cxn ang="0">
                    <a:pos x="74" y="17"/>
                  </a:cxn>
                  <a:cxn ang="0">
                    <a:pos x="59" y="19"/>
                  </a:cxn>
                  <a:cxn ang="0">
                    <a:pos x="43" y="22"/>
                  </a:cxn>
                  <a:cxn ang="0">
                    <a:pos x="31" y="25"/>
                  </a:cxn>
                  <a:cxn ang="0">
                    <a:pos x="23" y="26"/>
                  </a:cxn>
                  <a:cxn ang="0">
                    <a:pos x="12" y="33"/>
                  </a:cxn>
                  <a:cxn ang="0">
                    <a:pos x="6" y="36"/>
                  </a:cxn>
                  <a:cxn ang="0">
                    <a:pos x="1" y="35"/>
                  </a:cxn>
                  <a:cxn ang="0">
                    <a:pos x="6" y="27"/>
                  </a:cxn>
                  <a:cxn ang="0">
                    <a:pos x="18" y="15"/>
                  </a:cxn>
                  <a:cxn ang="0">
                    <a:pos x="35" y="8"/>
                  </a:cxn>
                  <a:cxn ang="0">
                    <a:pos x="54" y="2"/>
                  </a:cxn>
                  <a:cxn ang="0">
                    <a:pos x="68" y="0"/>
                  </a:cxn>
                </a:cxnLst>
                <a:rect l="0" t="0" r="r" b="b"/>
                <a:pathLst>
                  <a:path w="185" h="53">
                    <a:moveTo>
                      <a:pt x="68" y="0"/>
                    </a:moveTo>
                    <a:lnTo>
                      <a:pt x="68" y="1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8" y="5"/>
                    </a:lnTo>
                    <a:lnTo>
                      <a:pt x="95" y="8"/>
                    </a:lnTo>
                    <a:lnTo>
                      <a:pt x="101" y="10"/>
                    </a:lnTo>
                    <a:lnTo>
                      <a:pt x="105" y="10"/>
                    </a:lnTo>
                    <a:lnTo>
                      <a:pt x="109" y="9"/>
                    </a:lnTo>
                    <a:lnTo>
                      <a:pt x="112" y="8"/>
                    </a:lnTo>
                    <a:lnTo>
                      <a:pt x="123" y="10"/>
                    </a:lnTo>
                    <a:lnTo>
                      <a:pt x="132" y="14"/>
                    </a:lnTo>
                    <a:lnTo>
                      <a:pt x="137" y="17"/>
                    </a:lnTo>
                    <a:lnTo>
                      <a:pt x="141" y="20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2" y="22"/>
                    </a:lnTo>
                    <a:lnTo>
                      <a:pt x="157" y="24"/>
                    </a:lnTo>
                    <a:lnTo>
                      <a:pt x="162" y="27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7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9"/>
                    </a:lnTo>
                    <a:lnTo>
                      <a:pt x="185" y="32"/>
                    </a:lnTo>
                    <a:lnTo>
                      <a:pt x="185" y="38"/>
                    </a:lnTo>
                    <a:lnTo>
                      <a:pt x="184" y="40"/>
                    </a:lnTo>
                    <a:lnTo>
                      <a:pt x="180" y="42"/>
                    </a:lnTo>
                    <a:lnTo>
                      <a:pt x="175" y="43"/>
                    </a:lnTo>
                    <a:lnTo>
                      <a:pt x="166" y="44"/>
                    </a:lnTo>
                    <a:lnTo>
                      <a:pt x="161" y="44"/>
                    </a:lnTo>
                    <a:lnTo>
                      <a:pt x="141" y="52"/>
                    </a:lnTo>
                    <a:lnTo>
                      <a:pt x="134" y="53"/>
                    </a:lnTo>
                    <a:lnTo>
                      <a:pt x="133" y="53"/>
                    </a:lnTo>
                    <a:lnTo>
                      <a:pt x="133" y="52"/>
                    </a:lnTo>
                    <a:lnTo>
                      <a:pt x="140" y="45"/>
                    </a:lnTo>
                    <a:lnTo>
                      <a:pt x="142" y="42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2" y="37"/>
                    </a:lnTo>
                    <a:lnTo>
                      <a:pt x="135" y="36"/>
                    </a:lnTo>
                    <a:lnTo>
                      <a:pt x="130" y="35"/>
                    </a:lnTo>
                    <a:lnTo>
                      <a:pt x="124" y="35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4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4"/>
                    </a:lnTo>
                    <a:lnTo>
                      <a:pt x="110" y="24"/>
                    </a:lnTo>
                    <a:lnTo>
                      <a:pt x="96" y="21"/>
                    </a:lnTo>
                    <a:lnTo>
                      <a:pt x="81" y="18"/>
                    </a:lnTo>
                    <a:lnTo>
                      <a:pt x="74" y="17"/>
                    </a:lnTo>
                    <a:lnTo>
                      <a:pt x="67" y="18"/>
                    </a:lnTo>
                    <a:lnTo>
                      <a:pt x="59" y="19"/>
                    </a:lnTo>
                    <a:lnTo>
                      <a:pt x="51" y="20"/>
                    </a:lnTo>
                    <a:lnTo>
                      <a:pt x="43" y="22"/>
                    </a:lnTo>
                    <a:lnTo>
                      <a:pt x="36" y="23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3" y="26"/>
                    </a:lnTo>
                    <a:lnTo>
                      <a:pt x="18" y="27"/>
                    </a:lnTo>
                    <a:lnTo>
                      <a:pt x="12" y="33"/>
                    </a:lnTo>
                    <a:lnTo>
                      <a:pt x="9" y="36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6" y="27"/>
                    </a:lnTo>
                    <a:lnTo>
                      <a:pt x="12" y="19"/>
                    </a:lnTo>
                    <a:lnTo>
                      <a:pt x="18" y="15"/>
                    </a:lnTo>
                    <a:lnTo>
                      <a:pt x="26" y="11"/>
                    </a:lnTo>
                    <a:lnTo>
                      <a:pt x="35" y="8"/>
                    </a:lnTo>
                    <a:lnTo>
                      <a:pt x="45" y="4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2888157" y="2610988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1" name="Freeform 155"/>
              <p:cNvSpPr>
                <a:spLocks noEditPoints="1"/>
              </p:cNvSpPr>
              <p:nvPr/>
            </p:nvSpPr>
            <p:spPr bwMode="auto">
              <a:xfrm>
                <a:off x="2893950" y="2613884"/>
                <a:ext cx="28962" cy="1737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0" y="1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0" h="12">
                    <a:moveTo>
                      <a:pt x="2" y="1"/>
                    </a:moveTo>
                    <a:lnTo>
                      <a:pt x="20" y="12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2831680" y="2580577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2838921" y="2583473"/>
                <a:ext cx="26066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9" y="5"/>
                  </a:cxn>
                  <a:cxn ang="0">
                    <a:pos x="0" y="0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18" y="9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2668042" y="2509619"/>
                <a:ext cx="14481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2778100" y="4104002"/>
                <a:ext cx="149157" cy="6661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8" y="3"/>
                  </a:cxn>
                  <a:cxn ang="0">
                    <a:pos x="84" y="1"/>
                  </a:cxn>
                  <a:cxn ang="0">
                    <a:pos x="91" y="1"/>
                  </a:cxn>
                  <a:cxn ang="0">
                    <a:pos x="99" y="4"/>
                  </a:cxn>
                  <a:cxn ang="0">
                    <a:pos x="103" y="10"/>
                  </a:cxn>
                  <a:cxn ang="0">
                    <a:pos x="97" y="17"/>
                  </a:cxn>
                  <a:cxn ang="0">
                    <a:pos x="94" y="16"/>
                  </a:cxn>
                  <a:cxn ang="0">
                    <a:pos x="84" y="16"/>
                  </a:cxn>
                  <a:cxn ang="0">
                    <a:pos x="74" y="21"/>
                  </a:cxn>
                  <a:cxn ang="0">
                    <a:pos x="67" y="27"/>
                  </a:cxn>
                  <a:cxn ang="0">
                    <a:pos x="65" y="25"/>
                  </a:cxn>
                  <a:cxn ang="0">
                    <a:pos x="60" y="25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42" y="34"/>
                  </a:cxn>
                  <a:cxn ang="0">
                    <a:pos x="37" y="35"/>
                  </a:cxn>
                  <a:cxn ang="0">
                    <a:pos x="29" y="39"/>
                  </a:cxn>
                  <a:cxn ang="0">
                    <a:pos x="22" y="39"/>
                  </a:cxn>
                  <a:cxn ang="0">
                    <a:pos x="17" y="41"/>
                  </a:cxn>
                  <a:cxn ang="0">
                    <a:pos x="11" y="46"/>
                  </a:cxn>
                  <a:cxn ang="0">
                    <a:pos x="3" y="44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9" y="35"/>
                  </a:cxn>
                  <a:cxn ang="0">
                    <a:pos x="19" y="35"/>
                  </a:cxn>
                  <a:cxn ang="0">
                    <a:pos x="25" y="35"/>
                  </a:cxn>
                  <a:cxn ang="0">
                    <a:pos x="30" y="31"/>
                  </a:cxn>
                  <a:cxn ang="0">
                    <a:pos x="29" y="24"/>
                  </a:cxn>
                  <a:cxn ang="0">
                    <a:pos x="17" y="15"/>
                  </a:cxn>
                  <a:cxn ang="0">
                    <a:pos x="17" y="9"/>
                  </a:cxn>
                  <a:cxn ang="0">
                    <a:pos x="21" y="6"/>
                  </a:cxn>
                  <a:cxn ang="0">
                    <a:pos x="28" y="6"/>
                  </a:cxn>
                  <a:cxn ang="0">
                    <a:pos x="34" y="7"/>
                  </a:cxn>
                  <a:cxn ang="0">
                    <a:pos x="45" y="6"/>
                  </a:cxn>
                  <a:cxn ang="0">
                    <a:pos x="61" y="1"/>
                  </a:cxn>
                </a:cxnLst>
                <a:rect l="0" t="0" r="r" b="b"/>
                <a:pathLst>
                  <a:path w="103" h="46">
                    <a:moveTo>
                      <a:pt x="69" y="0"/>
                    </a:moveTo>
                    <a:lnTo>
                      <a:pt x="72" y="0"/>
                    </a:lnTo>
                    <a:lnTo>
                      <a:pt x="75" y="2"/>
                    </a:lnTo>
                    <a:lnTo>
                      <a:pt x="78" y="3"/>
                    </a:lnTo>
                    <a:lnTo>
                      <a:pt x="81" y="2"/>
                    </a:lnTo>
                    <a:lnTo>
                      <a:pt x="84" y="1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5" y="2"/>
                    </a:lnTo>
                    <a:lnTo>
                      <a:pt x="99" y="4"/>
                    </a:lnTo>
                    <a:lnTo>
                      <a:pt x="102" y="7"/>
                    </a:lnTo>
                    <a:lnTo>
                      <a:pt x="103" y="10"/>
                    </a:lnTo>
                    <a:lnTo>
                      <a:pt x="102" y="14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4" y="16"/>
                    </a:lnTo>
                    <a:lnTo>
                      <a:pt x="92" y="15"/>
                    </a:lnTo>
                    <a:lnTo>
                      <a:pt x="84" y="16"/>
                    </a:lnTo>
                    <a:lnTo>
                      <a:pt x="77" y="19"/>
                    </a:lnTo>
                    <a:lnTo>
                      <a:pt x="74" y="21"/>
                    </a:lnTo>
                    <a:lnTo>
                      <a:pt x="71" y="25"/>
                    </a:lnTo>
                    <a:lnTo>
                      <a:pt x="67" y="27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51" y="34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9" y="39"/>
                    </a:lnTo>
                    <a:lnTo>
                      <a:pt x="26" y="40"/>
                    </a:lnTo>
                    <a:lnTo>
                      <a:pt x="22" y="39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7" y="45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9" y="35"/>
                    </a:lnTo>
                    <a:lnTo>
                      <a:pt x="15" y="34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0" y="16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45" y="6"/>
                    </a:lnTo>
                    <a:lnTo>
                      <a:pt x="53" y="3"/>
                    </a:lnTo>
                    <a:lnTo>
                      <a:pt x="61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2950426" y="4102554"/>
                <a:ext cx="28962" cy="217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4" y="12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5" y="0"/>
                  </a:cxn>
                </a:cxnLst>
                <a:rect l="0" t="0" r="r" b="b"/>
                <a:pathLst>
                  <a:path w="20" h="15">
                    <a:moveTo>
                      <a:pt x="15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2319044" y="4652841"/>
                <a:ext cx="20274" cy="217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7"/>
                  </a:cxn>
                  <a:cxn ang="0">
                    <a:pos x="14" y="10"/>
                  </a:cxn>
                  <a:cxn ang="0">
                    <a:pos x="13" y="13"/>
                  </a:cxn>
                  <a:cxn ang="0">
                    <a:pos x="10" y="15"/>
                  </a:cxn>
                  <a:cxn ang="0">
                    <a:pos x="6" y="15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15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8" name="Freeform 162"/>
              <p:cNvSpPr>
                <a:spLocks noEditPoints="1"/>
              </p:cNvSpPr>
              <p:nvPr/>
            </p:nvSpPr>
            <p:spPr bwMode="auto">
              <a:xfrm>
                <a:off x="1437138" y="2674705"/>
                <a:ext cx="1973792" cy="2243143"/>
              </a:xfrm>
              <a:custGeom>
                <a:avLst/>
                <a:gdLst/>
                <a:ahLst/>
                <a:cxnLst>
                  <a:cxn ang="0">
                    <a:pos x="782" y="897"/>
                  </a:cxn>
                  <a:cxn ang="0">
                    <a:pos x="586" y="158"/>
                  </a:cxn>
                  <a:cxn ang="0">
                    <a:pos x="232" y="0"/>
                  </a:cxn>
                  <a:cxn ang="0">
                    <a:pos x="289" y="51"/>
                  </a:cxn>
                  <a:cxn ang="0">
                    <a:pos x="376" y="78"/>
                  </a:cxn>
                  <a:cxn ang="0">
                    <a:pos x="458" y="132"/>
                  </a:cxn>
                  <a:cxn ang="0">
                    <a:pos x="545" y="128"/>
                  </a:cxn>
                  <a:cxn ang="0">
                    <a:pos x="553" y="51"/>
                  </a:cxn>
                  <a:cxn ang="0">
                    <a:pos x="615" y="130"/>
                  </a:cxn>
                  <a:cxn ang="0">
                    <a:pos x="631" y="133"/>
                  </a:cxn>
                  <a:cxn ang="0">
                    <a:pos x="604" y="179"/>
                  </a:cxn>
                  <a:cxn ang="0">
                    <a:pos x="573" y="211"/>
                  </a:cxn>
                  <a:cxn ang="0">
                    <a:pos x="574" y="302"/>
                  </a:cxn>
                  <a:cxn ang="0">
                    <a:pos x="712" y="381"/>
                  </a:cxn>
                  <a:cxn ang="0">
                    <a:pos x="745" y="364"/>
                  </a:cxn>
                  <a:cxn ang="0">
                    <a:pos x="713" y="225"/>
                  </a:cxn>
                  <a:cxn ang="0">
                    <a:pos x="792" y="209"/>
                  </a:cxn>
                  <a:cxn ang="0">
                    <a:pos x="835" y="246"/>
                  </a:cxn>
                  <a:cxn ang="0">
                    <a:pos x="869" y="234"/>
                  </a:cxn>
                  <a:cxn ang="0">
                    <a:pos x="934" y="306"/>
                  </a:cxn>
                  <a:cxn ang="0">
                    <a:pos x="897" y="394"/>
                  </a:cxn>
                  <a:cxn ang="0">
                    <a:pos x="914" y="427"/>
                  </a:cxn>
                  <a:cxn ang="0">
                    <a:pos x="919" y="498"/>
                  </a:cxn>
                  <a:cxn ang="0">
                    <a:pos x="861" y="637"/>
                  </a:cxn>
                  <a:cxn ang="0">
                    <a:pos x="860" y="686"/>
                  </a:cxn>
                  <a:cxn ang="0">
                    <a:pos x="812" y="760"/>
                  </a:cxn>
                  <a:cxn ang="0">
                    <a:pos x="800" y="920"/>
                  </a:cxn>
                  <a:cxn ang="0">
                    <a:pos x="716" y="841"/>
                  </a:cxn>
                  <a:cxn ang="0">
                    <a:pos x="630" y="860"/>
                  </a:cxn>
                  <a:cxn ang="0">
                    <a:pos x="547" y="851"/>
                  </a:cxn>
                  <a:cxn ang="0">
                    <a:pos x="495" y="946"/>
                  </a:cxn>
                  <a:cxn ang="0">
                    <a:pos x="625" y="1046"/>
                  </a:cxn>
                  <a:cxn ang="0">
                    <a:pos x="675" y="1075"/>
                  </a:cxn>
                  <a:cxn ang="0">
                    <a:pos x="761" y="1164"/>
                  </a:cxn>
                  <a:cxn ang="0">
                    <a:pos x="927" y="1156"/>
                  </a:cxn>
                  <a:cxn ang="0">
                    <a:pos x="1036" y="1130"/>
                  </a:cxn>
                  <a:cxn ang="0">
                    <a:pos x="1117" y="1100"/>
                  </a:cxn>
                  <a:cxn ang="0">
                    <a:pos x="1220" y="1115"/>
                  </a:cxn>
                  <a:cxn ang="0">
                    <a:pos x="1253" y="1165"/>
                  </a:cxn>
                  <a:cxn ang="0">
                    <a:pos x="1307" y="1135"/>
                  </a:cxn>
                  <a:cxn ang="0">
                    <a:pos x="853" y="1549"/>
                  </a:cxn>
                  <a:cxn ang="0">
                    <a:pos x="835" y="1436"/>
                  </a:cxn>
                  <a:cxn ang="0">
                    <a:pos x="818" y="1351"/>
                  </a:cxn>
                  <a:cxn ang="0">
                    <a:pos x="870" y="1232"/>
                  </a:cxn>
                  <a:cxn ang="0">
                    <a:pos x="787" y="1231"/>
                  </a:cxn>
                  <a:cxn ang="0">
                    <a:pos x="685" y="1167"/>
                  </a:cxn>
                  <a:cxn ang="0">
                    <a:pos x="541" y="1110"/>
                  </a:cxn>
                  <a:cxn ang="0">
                    <a:pos x="374" y="1056"/>
                  </a:cxn>
                  <a:cxn ang="0">
                    <a:pos x="310" y="935"/>
                  </a:cxn>
                  <a:cxn ang="0">
                    <a:pos x="231" y="793"/>
                  </a:cxn>
                  <a:cxn ang="0">
                    <a:pos x="231" y="856"/>
                  </a:cxn>
                  <a:cxn ang="0">
                    <a:pos x="232" y="886"/>
                  </a:cxn>
                  <a:cxn ang="0">
                    <a:pos x="177" y="746"/>
                  </a:cxn>
                  <a:cxn ang="0">
                    <a:pos x="121" y="586"/>
                  </a:cxn>
                  <a:cxn ang="0">
                    <a:pos x="188" y="427"/>
                  </a:cxn>
                  <a:cxn ang="0">
                    <a:pos x="171" y="358"/>
                  </a:cxn>
                  <a:cxn ang="0">
                    <a:pos x="185" y="277"/>
                  </a:cxn>
                  <a:cxn ang="0">
                    <a:pos x="190" y="212"/>
                  </a:cxn>
                  <a:cxn ang="0">
                    <a:pos x="169" y="172"/>
                  </a:cxn>
                  <a:cxn ang="0">
                    <a:pos x="113" y="133"/>
                  </a:cxn>
                  <a:cxn ang="0">
                    <a:pos x="28" y="149"/>
                  </a:cxn>
                  <a:cxn ang="0">
                    <a:pos x="75" y="84"/>
                  </a:cxn>
                  <a:cxn ang="0">
                    <a:pos x="162" y="20"/>
                  </a:cxn>
                </a:cxnLst>
                <a:rect l="0" t="0" r="r" b="b"/>
                <a:pathLst>
                  <a:path w="1363" h="1549">
                    <a:moveTo>
                      <a:pt x="1254" y="1171"/>
                    </a:moveTo>
                    <a:lnTo>
                      <a:pt x="1253" y="1173"/>
                    </a:lnTo>
                    <a:lnTo>
                      <a:pt x="1253" y="1175"/>
                    </a:lnTo>
                    <a:lnTo>
                      <a:pt x="1254" y="1176"/>
                    </a:lnTo>
                    <a:lnTo>
                      <a:pt x="1256" y="1176"/>
                    </a:lnTo>
                    <a:lnTo>
                      <a:pt x="1257" y="1175"/>
                    </a:lnTo>
                    <a:lnTo>
                      <a:pt x="1260" y="1173"/>
                    </a:lnTo>
                    <a:lnTo>
                      <a:pt x="1258" y="1174"/>
                    </a:lnTo>
                    <a:lnTo>
                      <a:pt x="1257" y="1174"/>
                    </a:lnTo>
                    <a:lnTo>
                      <a:pt x="1256" y="1174"/>
                    </a:lnTo>
                    <a:lnTo>
                      <a:pt x="1255" y="1173"/>
                    </a:lnTo>
                    <a:lnTo>
                      <a:pt x="1254" y="1172"/>
                    </a:lnTo>
                    <a:lnTo>
                      <a:pt x="1254" y="1172"/>
                    </a:lnTo>
                    <a:lnTo>
                      <a:pt x="1254" y="1171"/>
                    </a:lnTo>
                    <a:close/>
                    <a:moveTo>
                      <a:pt x="765" y="1160"/>
                    </a:moveTo>
                    <a:lnTo>
                      <a:pt x="765" y="1161"/>
                    </a:lnTo>
                    <a:lnTo>
                      <a:pt x="765" y="1160"/>
                    </a:lnTo>
                    <a:close/>
                    <a:moveTo>
                      <a:pt x="981" y="1148"/>
                    </a:moveTo>
                    <a:lnTo>
                      <a:pt x="981" y="1150"/>
                    </a:lnTo>
                    <a:lnTo>
                      <a:pt x="979" y="1152"/>
                    </a:lnTo>
                    <a:lnTo>
                      <a:pt x="977" y="1154"/>
                    </a:lnTo>
                    <a:lnTo>
                      <a:pt x="973" y="1161"/>
                    </a:lnTo>
                    <a:lnTo>
                      <a:pt x="972" y="1165"/>
                    </a:lnTo>
                    <a:lnTo>
                      <a:pt x="972" y="1169"/>
                    </a:lnTo>
                    <a:lnTo>
                      <a:pt x="973" y="1171"/>
                    </a:lnTo>
                    <a:lnTo>
                      <a:pt x="976" y="1173"/>
                    </a:lnTo>
                    <a:lnTo>
                      <a:pt x="980" y="1175"/>
                    </a:lnTo>
                    <a:lnTo>
                      <a:pt x="983" y="1174"/>
                    </a:lnTo>
                    <a:lnTo>
                      <a:pt x="987" y="1172"/>
                    </a:lnTo>
                    <a:lnTo>
                      <a:pt x="990" y="1169"/>
                    </a:lnTo>
                    <a:lnTo>
                      <a:pt x="991" y="1165"/>
                    </a:lnTo>
                    <a:lnTo>
                      <a:pt x="991" y="1161"/>
                    </a:lnTo>
                    <a:lnTo>
                      <a:pt x="989" y="1158"/>
                    </a:lnTo>
                    <a:lnTo>
                      <a:pt x="986" y="1155"/>
                    </a:lnTo>
                    <a:lnTo>
                      <a:pt x="983" y="1152"/>
                    </a:lnTo>
                    <a:lnTo>
                      <a:pt x="981" y="1148"/>
                    </a:lnTo>
                    <a:close/>
                    <a:moveTo>
                      <a:pt x="1102" y="1104"/>
                    </a:moveTo>
                    <a:lnTo>
                      <a:pt x="1101" y="1105"/>
                    </a:lnTo>
                    <a:lnTo>
                      <a:pt x="1100" y="1105"/>
                    </a:lnTo>
                    <a:lnTo>
                      <a:pt x="1102" y="1104"/>
                    </a:lnTo>
                    <a:close/>
                    <a:moveTo>
                      <a:pt x="1103" y="1104"/>
                    </a:moveTo>
                    <a:lnTo>
                      <a:pt x="1103" y="1104"/>
                    </a:lnTo>
                    <a:lnTo>
                      <a:pt x="1102" y="1104"/>
                    </a:lnTo>
                    <a:lnTo>
                      <a:pt x="1103" y="1104"/>
                    </a:lnTo>
                    <a:close/>
                    <a:moveTo>
                      <a:pt x="784" y="894"/>
                    </a:moveTo>
                    <a:lnTo>
                      <a:pt x="783" y="895"/>
                    </a:lnTo>
                    <a:lnTo>
                      <a:pt x="783" y="895"/>
                    </a:lnTo>
                    <a:lnTo>
                      <a:pt x="782" y="897"/>
                    </a:lnTo>
                    <a:lnTo>
                      <a:pt x="782" y="897"/>
                    </a:lnTo>
                    <a:lnTo>
                      <a:pt x="783" y="896"/>
                    </a:lnTo>
                    <a:lnTo>
                      <a:pt x="784" y="895"/>
                    </a:lnTo>
                    <a:lnTo>
                      <a:pt x="784" y="895"/>
                    </a:lnTo>
                    <a:lnTo>
                      <a:pt x="784" y="894"/>
                    </a:lnTo>
                    <a:lnTo>
                      <a:pt x="784" y="894"/>
                    </a:lnTo>
                    <a:close/>
                    <a:moveTo>
                      <a:pt x="797" y="850"/>
                    </a:moveTo>
                    <a:lnTo>
                      <a:pt x="797" y="851"/>
                    </a:lnTo>
                    <a:lnTo>
                      <a:pt x="797" y="852"/>
                    </a:lnTo>
                    <a:lnTo>
                      <a:pt x="797" y="853"/>
                    </a:lnTo>
                    <a:lnTo>
                      <a:pt x="798" y="854"/>
                    </a:lnTo>
                    <a:lnTo>
                      <a:pt x="798" y="855"/>
                    </a:lnTo>
                    <a:lnTo>
                      <a:pt x="800" y="857"/>
                    </a:lnTo>
                    <a:lnTo>
                      <a:pt x="801" y="860"/>
                    </a:lnTo>
                    <a:lnTo>
                      <a:pt x="802" y="862"/>
                    </a:lnTo>
                    <a:lnTo>
                      <a:pt x="800" y="856"/>
                    </a:lnTo>
                    <a:lnTo>
                      <a:pt x="797" y="850"/>
                    </a:lnTo>
                    <a:close/>
                    <a:moveTo>
                      <a:pt x="852" y="610"/>
                    </a:moveTo>
                    <a:lnTo>
                      <a:pt x="850" y="614"/>
                    </a:lnTo>
                    <a:lnTo>
                      <a:pt x="849" y="619"/>
                    </a:lnTo>
                    <a:lnTo>
                      <a:pt x="851" y="614"/>
                    </a:lnTo>
                    <a:lnTo>
                      <a:pt x="852" y="610"/>
                    </a:lnTo>
                    <a:close/>
                    <a:moveTo>
                      <a:pt x="731" y="397"/>
                    </a:moveTo>
                    <a:lnTo>
                      <a:pt x="730" y="398"/>
                    </a:lnTo>
                    <a:lnTo>
                      <a:pt x="729" y="399"/>
                    </a:lnTo>
                    <a:lnTo>
                      <a:pt x="727" y="399"/>
                    </a:lnTo>
                    <a:lnTo>
                      <a:pt x="727" y="400"/>
                    </a:lnTo>
                    <a:lnTo>
                      <a:pt x="726" y="401"/>
                    </a:lnTo>
                    <a:lnTo>
                      <a:pt x="727" y="402"/>
                    </a:lnTo>
                    <a:lnTo>
                      <a:pt x="727" y="402"/>
                    </a:lnTo>
                    <a:lnTo>
                      <a:pt x="730" y="400"/>
                    </a:lnTo>
                    <a:lnTo>
                      <a:pt x="730" y="399"/>
                    </a:lnTo>
                    <a:lnTo>
                      <a:pt x="731" y="398"/>
                    </a:lnTo>
                    <a:lnTo>
                      <a:pt x="731" y="397"/>
                    </a:lnTo>
                    <a:close/>
                    <a:moveTo>
                      <a:pt x="563" y="179"/>
                    </a:moveTo>
                    <a:lnTo>
                      <a:pt x="563" y="181"/>
                    </a:lnTo>
                    <a:lnTo>
                      <a:pt x="564" y="184"/>
                    </a:lnTo>
                    <a:lnTo>
                      <a:pt x="564" y="184"/>
                    </a:lnTo>
                    <a:lnTo>
                      <a:pt x="569" y="185"/>
                    </a:lnTo>
                    <a:lnTo>
                      <a:pt x="574" y="186"/>
                    </a:lnTo>
                    <a:lnTo>
                      <a:pt x="570" y="181"/>
                    </a:lnTo>
                    <a:lnTo>
                      <a:pt x="567" y="180"/>
                    </a:lnTo>
                    <a:lnTo>
                      <a:pt x="563" y="179"/>
                    </a:lnTo>
                    <a:lnTo>
                      <a:pt x="563" y="179"/>
                    </a:lnTo>
                    <a:close/>
                    <a:moveTo>
                      <a:pt x="583" y="150"/>
                    </a:moveTo>
                    <a:lnTo>
                      <a:pt x="581" y="150"/>
                    </a:lnTo>
                    <a:lnTo>
                      <a:pt x="581" y="152"/>
                    </a:lnTo>
                    <a:lnTo>
                      <a:pt x="586" y="158"/>
                    </a:lnTo>
                    <a:lnTo>
                      <a:pt x="589" y="161"/>
                    </a:lnTo>
                    <a:lnTo>
                      <a:pt x="592" y="163"/>
                    </a:lnTo>
                    <a:lnTo>
                      <a:pt x="595" y="163"/>
                    </a:lnTo>
                    <a:lnTo>
                      <a:pt x="597" y="162"/>
                    </a:lnTo>
                    <a:lnTo>
                      <a:pt x="599" y="161"/>
                    </a:lnTo>
                    <a:lnTo>
                      <a:pt x="602" y="161"/>
                    </a:lnTo>
                    <a:lnTo>
                      <a:pt x="609" y="161"/>
                    </a:lnTo>
                    <a:lnTo>
                      <a:pt x="611" y="161"/>
                    </a:lnTo>
                    <a:lnTo>
                      <a:pt x="612" y="161"/>
                    </a:lnTo>
                    <a:lnTo>
                      <a:pt x="609" y="160"/>
                    </a:lnTo>
                    <a:lnTo>
                      <a:pt x="606" y="157"/>
                    </a:lnTo>
                    <a:lnTo>
                      <a:pt x="601" y="153"/>
                    </a:lnTo>
                    <a:lnTo>
                      <a:pt x="596" y="151"/>
                    </a:lnTo>
                    <a:lnTo>
                      <a:pt x="593" y="151"/>
                    </a:lnTo>
                    <a:lnTo>
                      <a:pt x="586" y="150"/>
                    </a:lnTo>
                    <a:lnTo>
                      <a:pt x="583" y="150"/>
                    </a:lnTo>
                    <a:close/>
                    <a:moveTo>
                      <a:pt x="88" y="92"/>
                    </a:moveTo>
                    <a:lnTo>
                      <a:pt x="86" y="93"/>
                    </a:lnTo>
                    <a:lnTo>
                      <a:pt x="87" y="93"/>
                    </a:lnTo>
                    <a:lnTo>
                      <a:pt x="88" y="92"/>
                    </a:lnTo>
                    <a:close/>
                    <a:moveTo>
                      <a:pt x="340" y="66"/>
                    </a:moveTo>
                    <a:lnTo>
                      <a:pt x="334" y="67"/>
                    </a:lnTo>
                    <a:lnTo>
                      <a:pt x="320" y="70"/>
                    </a:lnTo>
                    <a:lnTo>
                      <a:pt x="314" y="71"/>
                    </a:lnTo>
                    <a:lnTo>
                      <a:pt x="311" y="72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1" y="75"/>
                    </a:lnTo>
                    <a:lnTo>
                      <a:pt x="316" y="75"/>
                    </a:lnTo>
                    <a:lnTo>
                      <a:pt x="321" y="73"/>
                    </a:lnTo>
                    <a:lnTo>
                      <a:pt x="327" y="71"/>
                    </a:lnTo>
                    <a:lnTo>
                      <a:pt x="335" y="68"/>
                    </a:lnTo>
                    <a:lnTo>
                      <a:pt x="340" y="66"/>
                    </a:lnTo>
                    <a:close/>
                    <a:moveTo>
                      <a:pt x="182" y="28"/>
                    </a:moveTo>
                    <a:lnTo>
                      <a:pt x="181" y="30"/>
                    </a:lnTo>
                    <a:lnTo>
                      <a:pt x="180" y="32"/>
                    </a:lnTo>
                    <a:lnTo>
                      <a:pt x="178" y="35"/>
                    </a:lnTo>
                    <a:lnTo>
                      <a:pt x="177" y="37"/>
                    </a:lnTo>
                    <a:lnTo>
                      <a:pt x="177" y="39"/>
                    </a:lnTo>
                    <a:lnTo>
                      <a:pt x="179" y="39"/>
                    </a:lnTo>
                    <a:lnTo>
                      <a:pt x="181" y="37"/>
                    </a:lnTo>
                    <a:lnTo>
                      <a:pt x="182" y="33"/>
                    </a:lnTo>
                    <a:lnTo>
                      <a:pt x="183" y="30"/>
                    </a:lnTo>
                    <a:lnTo>
                      <a:pt x="183" y="29"/>
                    </a:lnTo>
                    <a:lnTo>
                      <a:pt x="183" y="29"/>
                    </a:lnTo>
                    <a:lnTo>
                      <a:pt x="182" y="29"/>
                    </a:lnTo>
                    <a:lnTo>
                      <a:pt x="182" y="28"/>
                    </a:lnTo>
                    <a:close/>
                    <a:moveTo>
                      <a:pt x="232" y="0"/>
                    </a:moveTo>
                    <a:lnTo>
                      <a:pt x="233" y="0"/>
                    </a:lnTo>
                    <a:lnTo>
                      <a:pt x="234" y="0"/>
                    </a:lnTo>
                    <a:lnTo>
                      <a:pt x="234" y="2"/>
                    </a:lnTo>
                    <a:lnTo>
                      <a:pt x="235" y="2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3"/>
                    </a:lnTo>
                    <a:lnTo>
                      <a:pt x="245" y="2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50" y="2"/>
                    </a:lnTo>
                    <a:lnTo>
                      <a:pt x="256" y="4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0" y="7"/>
                    </a:lnTo>
                    <a:lnTo>
                      <a:pt x="256" y="7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11"/>
                    </a:lnTo>
                    <a:lnTo>
                      <a:pt x="260" y="12"/>
                    </a:lnTo>
                    <a:lnTo>
                      <a:pt x="263" y="13"/>
                    </a:lnTo>
                    <a:lnTo>
                      <a:pt x="266" y="15"/>
                    </a:lnTo>
                    <a:lnTo>
                      <a:pt x="266" y="16"/>
                    </a:lnTo>
                    <a:lnTo>
                      <a:pt x="264" y="16"/>
                    </a:lnTo>
                    <a:lnTo>
                      <a:pt x="263" y="17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4" y="22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4"/>
                    </a:lnTo>
                    <a:lnTo>
                      <a:pt x="271" y="28"/>
                    </a:lnTo>
                    <a:lnTo>
                      <a:pt x="274" y="34"/>
                    </a:lnTo>
                    <a:lnTo>
                      <a:pt x="276" y="38"/>
                    </a:lnTo>
                    <a:lnTo>
                      <a:pt x="281" y="44"/>
                    </a:lnTo>
                    <a:lnTo>
                      <a:pt x="287" y="49"/>
                    </a:lnTo>
                    <a:lnTo>
                      <a:pt x="289" y="51"/>
                    </a:lnTo>
                    <a:lnTo>
                      <a:pt x="292" y="53"/>
                    </a:lnTo>
                    <a:lnTo>
                      <a:pt x="293" y="54"/>
                    </a:lnTo>
                    <a:lnTo>
                      <a:pt x="293" y="56"/>
                    </a:lnTo>
                    <a:lnTo>
                      <a:pt x="292" y="57"/>
                    </a:lnTo>
                    <a:lnTo>
                      <a:pt x="292" y="57"/>
                    </a:lnTo>
                    <a:lnTo>
                      <a:pt x="292" y="59"/>
                    </a:lnTo>
                    <a:lnTo>
                      <a:pt x="295" y="65"/>
                    </a:lnTo>
                    <a:lnTo>
                      <a:pt x="301" y="71"/>
                    </a:lnTo>
                    <a:lnTo>
                      <a:pt x="301" y="68"/>
                    </a:lnTo>
                    <a:lnTo>
                      <a:pt x="301" y="68"/>
                    </a:lnTo>
                    <a:lnTo>
                      <a:pt x="321" y="66"/>
                    </a:lnTo>
                    <a:lnTo>
                      <a:pt x="334" y="63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6" y="63"/>
                    </a:lnTo>
                    <a:lnTo>
                      <a:pt x="345" y="65"/>
                    </a:lnTo>
                    <a:lnTo>
                      <a:pt x="348" y="64"/>
                    </a:lnTo>
                    <a:lnTo>
                      <a:pt x="353" y="62"/>
                    </a:lnTo>
                    <a:lnTo>
                      <a:pt x="356" y="61"/>
                    </a:lnTo>
                    <a:lnTo>
                      <a:pt x="358" y="60"/>
                    </a:lnTo>
                    <a:lnTo>
                      <a:pt x="360" y="62"/>
                    </a:lnTo>
                    <a:lnTo>
                      <a:pt x="360" y="64"/>
                    </a:lnTo>
                    <a:lnTo>
                      <a:pt x="357" y="73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9" y="79"/>
                    </a:lnTo>
                    <a:lnTo>
                      <a:pt x="362" y="78"/>
                    </a:lnTo>
                    <a:lnTo>
                      <a:pt x="364" y="75"/>
                    </a:lnTo>
                    <a:lnTo>
                      <a:pt x="366" y="73"/>
                    </a:lnTo>
                    <a:lnTo>
                      <a:pt x="369" y="71"/>
                    </a:lnTo>
                    <a:lnTo>
                      <a:pt x="372" y="70"/>
                    </a:lnTo>
                    <a:lnTo>
                      <a:pt x="373" y="71"/>
                    </a:lnTo>
                    <a:lnTo>
                      <a:pt x="372" y="73"/>
                    </a:lnTo>
                    <a:lnTo>
                      <a:pt x="370" y="74"/>
                    </a:lnTo>
                    <a:lnTo>
                      <a:pt x="366" y="78"/>
                    </a:lnTo>
                    <a:lnTo>
                      <a:pt x="365" y="80"/>
                    </a:lnTo>
                    <a:lnTo>
                      <a:pt x="365" y="81"/>
                    </a:lnTo>
                    <a:lnTo>
                      <a:pt x="366" y="81"/>
                    </a:lnTo>
                    <a:lnTo>
                      <a:pt x="367" y="82"/>
                    </a:lnTo>
                    <a:lnTo>
                      <a:pt x="368" y="82"/>
                    </a:lnTo>
                    <a:lnTo>
                      <a:pt x="369" y="81"/>
                    </a:lnTo>
                    <a:lnTo>
                      <a:pt x="370" y="81"/>
                    </a:lnTo>
                    <a:lnTo>
                      <a:pt x="373" y="80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7" y="77"/>
                    </a:lnTo>
                    <a:lnTo>
                      <a:pt x="378" y="76"/>
                    </a:lnTo>
                    <a:lnTo>
                      <a:pt x="380" y="76"/>
                    </a:lnTo>
                    <a:lnTo>
                      <a:pt x="382" y="77"/>
                    </a:lnTo>
                    <a:lnTo>
                      <a:pt x="384" y="78"/>
                    </a:lnTo>
                    <a:lnTo>
                      <a:pt x="385" y="79"/>
                    </a:lnTo>
                    <a:lnTo>
                      <a:pt x="389" y="82"/>
                    </a:lnTo>
                    <a:lnTo>
                      <a:pt x="390" y="84"/>
                    </a:lnTo>
                    <a:lnTo>
                      <a:pt x="391" y="85"/>
                    </a:lnTo>
                    <a:lnTo>
                      <a:pt x="390" y="86"/>
                    </a:lnTo>
                    <a:lnTo>
                      <a:pt x="389" y="86"/>
                    </a:lnTo>
                    <a:lnTo>
                      <a:pt x="388" y="87"/>
                    </a:lnTo>
                    <a:lnTo>
                      <a:pt x="388" y="88"/>
                    </a:lnTo>
                    <a:lnTo>
                      <a:pt x="389" y="89"/>
                    </a:lnTo>
                    <a:lnTo>
                      <a:pt x="392" y="90"/>
                    </a:lnTo>
                    <a:lnTo>
                      <a:pt x="397" y="93"/>
                    </a:lnTo>
                    <a:lnTo>
                      <a:pt x="404" y="96"/>
                    </a:lnTo>
                    <a:lnTo>
                      <a:pt x="407" y="96"/>
                    </a:lnTo>
                    <a:lnTo>
                      <a:pt x="410" y="96"/>
                    </a:lnTo>
                    <a:lnTo>
                      <a:pt x="413" y="96"/>
                    </a:lnTo>
                    <a:lnTo>
                      <a:pt x="416" y="96"/>
                    </a:lnTo>
                    <a:lnTo>
                      <a:pt x="418" y="98"/>
                    </a:lnTo>
                    <a:lnTo>
                      <a:pt x="418" y="101"/>
                    </a:lnTo>
                    <a:lnTo>
                      <a:pt x="416" y="104"/>
                    </a:lnTo>
                    <a:lnTo>
                      <a:pt x="412" y="107"/>
                    </a:lnTo>
                    <a:lnTo>
                      <a:pt x="410" y="109"/>
                    </a:lnTo>
                    <a:lnTo>
                      <a:pt x="410" y="112"/>
                    </a:lnTo>
                    <a:lnTo>
                      <a:pt x="411" y="115"/>
                    </a:lnTo>
                    <a:lnTo>
                      <a:pt x="413" y="116"/>
                    </a:lnTo>
                    <a:lnTo>
                      <a:pt x="417" y="116"/>
                    </a:lnTo>
                    <a:lnTo>
                      <a:pt x="420" y="116"/>
                    </a:lnTo>
                    <a:lnTo>
                      <a:pt x="423" y="117"/>
                    </a:lnTo>
                    <a:lnTo>
                      <a:pt x="437" y="121"/>
                    </a:lnTo>
                    <a:lnTo>
                      <a:pt x="451" y="125"/>
                    </a:lnTo>
                    <a:lnTo>
                      <a:pt x="451" y="125"/>
                    </a:lnTo>
                    <a:lnTo>
                      <a:pt x="452" y="124"/>
                    </a:lnTo>
                    <a:lnTo>
                      <a:pt x="453" y="122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5" y="126"/>
                    </a:lnTo>
                    <a:lnTo>
                      <a:pt x="456" y="136"/>
                    </a:lnTo>
                    <a:lnTo>
                      <a:pt x="458" y="141"/>
                    </a:lnTo>
                    <a:lnTo>
                      <a:pt x="459" y="142"/>
                    </a:lnTo>
                    <a:lnTo>
                      <a:pt x="459" y="140"/>
                    </a:lnTo>
                    <a:lnTo>
                      <a:pt x="458" y="138"/>
                    </a:lnTo>
                    <a:lnTo>
                      <a:pt x="458" y="135"/>
                    </a:lnTo>
                    <a:lnTo>
                      <a:pt x="458" y="132"/>
                    </a:lnTo>
                    <a:lnTo>
                      <a:pt x="458" y="130"/>
                    </a:lnTo>
                    <a:lnTo>
                      <a:pt x="462" y="124"/>
                    </a:lnTo>
                    <a:lnTo>
                      <a:pt x="467" y="120"/>
                    </a:lnTo>
                    <a:lnTo>
                      <a:pt x="472" y="116"/>
                    </a:lnTo>
                    <a:lnTo>
                      <a:pt x="473" y="115"/>
                    </a:lnTo>
                    <a:lnTo>
                      <a:pt x="474" y="113"/>
                    </a:lnTo>
                    <a:lnTo>
                      <a:pt x="476" y="113"/>
                    </a:lnTo>
                    <a:lnTo>
                      <a:pt x="477" y="112"/>
                    </a:lnTo>
                    <a:lnTo>
                      <a:pt x="478" y="111"/>
                    </a:lnTo>
                    <a:lnTo>
                      <a:pt x="479" y="110"/>
                    </a:lnTo>
                    <a:lnTo>
                      <a:pt x="479" y="109"/>
                    </a:lnTo>
                    <a:lnTo>
                      <a:pt x="479" y="108"/>
                    </a:lnTo>
                    <a:lnTo>
                      <a:pt x="478" y="108"/>
                    </a:lnTo>
                    <a:lnTo>
                      <a:pt x="478" y="109"/>
                    </a:lnTo>
                    <a:lnTo>
                      <a:pt x="477" y="109"/>
                    </a:lnTo>
                    <a:lnTo>
                      <a:pt x="474" y="112"/>
                    </a:lnTo>
                    <a:lnTo>
                      <a:pt x="472" y="113"/>
                    </a:lnTo>
                    <a:lnTo>
                      <a:pt x="467" y="115"/>
                    </a:lnTo>
                    <a:lnTo>
                      <a:pt x="462" y="115"/>
                    </a:lnTo>
                    <a:lnTo>
                      <a:pt x="458" y="113"/>
                    </a:lnTo>
                    <a:lnTo>
                      <a:pt x="457" y="113"/>
                    </a:lnTo>
                    <a:lnTo>
                      <a:pt x="457" y="112"/>
                    </a:lnTo>
                    <a:lnTo>
                      <a:pt x="458" y="111"/>
                    </a:lnTo>
                    <a:lnTo>
                      <a:pt x="458" y="110"/>
                    </a:lnTo>
                    <a:lnTo>
                      <a:pt x="459" y="109"/>
                    </a:lnTo>
                    <a:lnTo>
                      <a:pt x="460" y="108"/>
                    </a:lnTo>
                    <a:lnTo>
                      <a:pt x="464" y="106"/>
                    </a:lnTo>
                    <a:lnTo>
                      <a:pt x="468" y="104"/>
                    </a:lnTo>
                    <a:lnTo>
                      <a:pt x="473" y="104"/>
                    </a:lnTo>
                    <a:lnTo>
                      <a:pt x="476" y="105"/>
                    </a:lnTo>
                    <a:lnTo>
                      <a:pt x="479" y="107"/>
                    </a:lnTo>
                    <a:lnTo>
                      <a:pt x="480" y="109"/>
                    </a:lnTo>
                    <a:lnTo>
                      <a:pt x="481" y="112"/>
                    </a:lnTo>
                    <a:lnTo>
                      <a:pt x="483" y="116"/>
                    </a:lnTo>
                    <a:lnTo>
                      <a:pt x="485" y="118"/>
                    </a:lnTo>
                    <a:lnTo>
                      <a:pt x="490" y="121"/>
                    </a:lnTo>
                    <a:lnTo>
                      <a:pt x="500" y="124"/>
                    </a:lnTo>
                    <a:lnTo>
                      <a:pt x="506" y="125"/>
                    </a:lnTo>
                    <a:lnTo>
                      <a:pt x="511" y="123"/>
                    </a:lnTo>
                    <a:lnTo>
                      <a:pt x="517" y="120"/>
                    </a:lnTo>
                    <a:lnTo>
                      <a:pt x="522" y="117"/>
                    </a:lnTo>
                    <a:lnTo>
                      <a:pt x="528" y="115"/>
                    </a:lnTo>
                    <a:lnTo>
                      <a:pt x="534" y="113"/>
                    </a:lnTo>
                    <a:lnTo>
                      <a:pt x="537" y="115"/>
                    </a:lnTo>
                    <a:lnTo>
                      <a:pt x="540" y="118"/>
                    </a:lnTo>
                    <a:lnTo>
                      <a:pt x="543" y="121"/>
                    </a:lnTo>
                    <a:lnTo>
                      <a:pt x="545" y="125"/>
                    </a:lnTo>
                    <a:lnTo>
                      <a:pt x="545" y="128"/>
                    </a:lnTo>
                    <a:lnTo>
                      <a:pt x="544" y="131"/>
                    </a:lnTo>
                    <a:lnTo>
                      <a:pt x="544" y="132"/>
                    </a:lnTo>
                    <a:lnTo>
                      <a:pt x="544" y="132"/>
                    </a:lnTo>
                    <a:lnTo>
                      <a:pt x="547" y="133"/>
                    </a:lnTo>
                    <a:lnTo>
                      <a:pt x="549" y="132"/>
                    </a:lnTo>
                    <a:lnTo>
                      <a:pt x="550" y="130"/>
                    </a:lnTo>
                    <a:lnTo>
                      <a:pt x="550" y="122"/>
                    </a:lnTo>
                    <a:lnTo>
                      <a:pt x="551" y="121"/>
                    </a:lnTo>
                    <a:lnTo>
                      <a:pt x="554" y="118"/>
                    </a:lnTo>
                    <a:lnTo>
                      <a:pt x="563" y="115"/>
                    </a:lnTo>
                    <a:lnTo>
                      <a:pt x="566" y="112"/>
                    </a:lnTo>
                    <a:lnTo>
                      <a:pt x="567" y="110"/>
                    </a:lnTo>
                    <a:lnTo>
                      <a:pt x="567" y="108"/>
                    </a:lnTo>
                    <a:lnTo>
                      <a:pt x="565" y="107"/>
                    </a:lnTo>
                    <a:lnTo>
                      <a:pt x="563" y="106"/>
                    </a:lnTo>
                    <a:lnTo>
                      <a:pt x="561" y="106"/>
                    </a:lnTo>
                    <a:lnTo>
                      <a:pt x="559" y="104"/>
                    </a:lnTo>
                    <a:lnTo>
                      <a:pt x="559" y="103"/>
                    </a:lnTo>
                    <a:lnTo>
                      <a:pt x="560" y="102"/>
                    </a:lnTo>
                    <a:lnTo>
                      <a:pt x="561" y="102"/>
                    </a:lnTo>
                    <a:lnTo>
                      <a:pt x="563" y="102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1"/>
                    </a:lnTo>
                    <a:lnTo>
                      <a:pt x="560" y="98"/>
                    </a:lnTo>
                    <a:lnTo>
                      <a:pt x="555" y="96"/>
                    </a:lnTo>
                    <a:lnTo>
                      <a:pt x="549" y="94"/>
                    </a:lnTo>
                    <a:lnTo>
                      <a:pt x="545" y="91"/>
                    </a:lnTo>
                    <a:lnTo>
                      <a:pt x="544" y="91"/>
                    </a:lnTo>
                    <a:lnTo>
                      <a:pt x="545" y="90"/>
                    </a:lnTo>
                    <a:lnTo>
                      <a:pt x="546" y="89"/>
                    </a:lnTo>
                    <a:lnTo>
                      <a:pt x="548" y="89"/>
                    </a:lnTo>
                    <a:lnTo>
                      <a:pt x="549" y="87"/>
                    </a:lnTo>
                    <a:lnTo>
                      <a:pt x="550" y="86"/>
                    </a:lnTo>
                    <a:lnTo>
                      <a:pt x="550" y="85"/>
                    </a:lnTo>
                    <a:lnTo>
                      <a:pt x="549" y="85"/>
                    </a:lnTo>
                    <a:lnTo>
                      <a:pt x="548" y="84"/>
                    </a:lnTo>
                    <a:lnTo>
                      <a:pt x="545" y="83"/>
                    </a:lnTo>
                    <a:lnTo>
                      <a:pt x="545" y="82"/>
                    </a:lnTo>
                    <a:lnTo>
                      <a:pt x="545" y="78"/>
                    </a:lnTo>
                    <a:lnTo>
                      <a:pt x="548" y="74"/>
                    </a:lnTo>
                    <a:lnTo>
                      <a:pt x="551" y="70"/>
                    </a:lnTo>
                    <a:lnTo>
                      <a:pt x="555" y="68"/>
                    </a:lnTo>
                    <a:lnTo>
                      <a:pt x="554" y="67"/>
                    </a:lnTo>
                    <a:lnTo>
                      <a:pt x="554" y="67"/>
                    </a:lnTo>
                    <a:lnTo>
                      <a:pt x="552" y="62"/>
                    </a:lnTo>
                    <a:lnTo>
                      <a:pt x="552" y="56"/>
                    </a:lnTo>
                    <a:lnTo>
                      <a:pt x="553" y="51"/>
                    </a:lnTo>
                    <a:lnTo>
                      <a:pt x="554" y="46"/>
                    </a:lnTo>
                    <a:lnTo>
                      <a:pt x="555" y="41"/>
                    </a:lnTo>
                    <a:lnTo>
                      <a:pt x="559" y="44"/>
                    </a:lnTo>
                    <a:lnTo>
                      <a:pt x="567" y="50"/>
                    </a:lnTo>
                    <a:lnTo>
                      <a:pt x="570" y="53"/>
                    </a:lnTo>
                    <a:lnTo>
                      <a:pt x="572" y="57"/>
                    </a:lnTo>
                    <a:lnTo>
                      <a:pt x="572" y="59"/>
                    </a:lnTo>
                    <a:lnTo>
                      <a:pt x="568" y="62"/>
                    </a:lnTo>
                    <a:lnTo>
                      <a:pt x="565" y="64"/>
                    </a:lnTo>
                    <a:lnTo>
                      <a:pt x="561" y="67"/>
                    </a:lnTo>
                    <a:lnTo>
                      <a:pt x="563" y="69"/>
                    </a:lnTo>
                    <a:lnTo>
                      <a:pt x="565" y="75"/>
                    </a:lnTo>
                    <a:lnTo>
                      <a:pt x="566" y="80"/>
                    </a:lnTo>
                    <a:lnTo>
                      <a:pt x="567" y="87"/>
                    </a:lnTo>
                    <a:lnTo>
                      <a:pt x="568" y="92"/>
                    </a:lnTo>
                    <a:lnTo>
                      <a:pt x="568" y="96"/>
                    </a:lnTo>
                    <a:lnTo>
                      <a:pt x="568" y="98"/>
                    </a:lnTo>
                    <a:lnTo>
                      <a:pt x="569" y="99"/>
                    </a:lnTo>
                    <a:lnTo>
                      <a:pt x="570" y="99"/>
                    </a:lnTo>
                    <a:lnTo>
                      <a:pt x="573" y="99"/>
                    </a:lnTo>
                    <a:lnTo>
                      <a:pt x="574" y="100"/>
                    </a:lnTo>
                    <a:lnTo>
                      <a:pt x="575" y="100"/>
                    </a:lnTo>
                    <a:lnTo>
                      <a:pt x="576" y="101"/>
                    </a:lnTo>
                    <a:lnTo>
                      <a:pt x="582" y="104"/>
                    </a:lnTo>
                    <a:lnTo>
                      <a:pt x="587" y="109"/>
                    </a:lnTo>
                    <a:lnTo>
                      <a:pt x="587" y="111"/>
                    </a:lnTo>
                    <a:lnTo>
                      <a:pt x="587" y="116"/>
                    </a:lnTo>
                    <a:lnTo>
                      <a:pt x="588" y="118"/>
                    </a:lnTo>
                    <a:lnTo>
                      <a:pt x="589" y="118"/>
                    </a:lnTo>
                    <a:lnTo>
                      <a:pt x="590" y="116"/>
                    </a:lnTo>
                    <a:lnTo>
                      <a:pt x="591" y="113"/>
                    </a:lnTo>
                    <a:lnTo>
                      <a:pt x="592" y="110"/>
                    </a:lnTo>
                    <a:lnTo>
                      <a:pt x="593" y="107"/>
                    </a:lnTo>
                    <a:lnTo>
                      <a:pt x="594" y="104"/>
                    </a:lnTo>
                    <a:lnTo>
                      <a:pt x="596" y="103"/>
                    </a:lnTo>
                    <a:lnTo>
                      <a:pt x="599" y="104"/>
                    </a:lnTo>
                    <a:lnTo>
                      <a:pt x="602" y="107"/>
                    </a:lnTo>
                    <a:lnTo>
                      <a:pt x="604" y="111"/>
                    </a:lnTo>
                    <a:lnTo>
                      <a:pt x="606" y="115"/>
                    </a:lnTo>
                    <a:lnTo>
                      <a:pt x="606" y="116"/>
                    </a:lnTo>
                    <a:lnTo>
                      <a:pt x="603" y="116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602" y="117"/>
                    </a:lnTo>
                    <a:lnTo>
                      <a:pt x="607" y="124"/>
                    </a:lnTo>
                    <a:lnTo>
                      <a:pt x="614" y="131"/>
                    </a:lnTo>
                    <a:lnTo>
                      <a:pt x="615" y="131"/>
                    </a:lnTo>
                    <a:lnTo>
                      <a:pt x="615" y="130"/>
                    </a:lnTo>
                    <a:lnTo>
                      <a:pt x="616" y="129"/>
                    </a:lnTo>
                    <a:lnTo>
                      <a:pt x="616" y="129"/>
                    </a:lnTo>
                    <a:lnTo>
                      <a:pt x="617" y="129"/>
                    </a:lnTo>
                    <a:lnTo>
                      <a:pt x="617" y="129"/>
                    </a:lnTo>
                    <a:lnTo>
                      <a:pt x="618" y="130"/>
                    </a:lnTo>
                    <a:lnTo>
                      <a:pt x="618" y="129"/>
                    </a:lnTo>
                    <a:lnTo>
                      <a:pt x="617" y="128"/>
                    </a:lnTo>
                    <a:lnTo>
                      <a:pt x="617" y="126"/>
                    </a:lnTo>
                    <a:lnTo>
                      <a:pt x="617" y="125"/>
                    </a:lnTo>
                    <a:lnTo>
                      <a:pt x="617" y="124"/>
                    </a:lnTo>
                    <a:lnTo>
                      <a:pt x="619" y="118"/>
                    </a:lnTo>
                    <a:lnTo>
                      <a:pt x="621" y="111"/>
                    </a:lnTo>
                    <a:lnTo>
                      <a:pt x="623" y="105"/>
                    </a:lnTo>
                    <a:lnTo>
                      <a:pt x="626" y="99"/>
                    </a:lnTo>
                    <a:lnTo>
                      <a:pt x="630" y="95"/>
                    </a:lnTo>
                    <a:lnTo>
                      <a:pt x="634" y="94"/>
                    </a:lnTo>
                    <a:lnTo>
                      <a:pt x="637" y="94"/>
                    </a:lnTo>
                    <a:lnTo>
                      <a:pt x="641" y="96"/>
                    </a:lnTo>
                    <a:lnTo>
                      <a:pt x="645" y="98"/>
                    </a:lnTo>
                    <a:lnTo>
                      <a:pt x="648" y="101"/>
                    </a:lnTo>
                    <a:lnTo>
                      <a:pt x="649" y="101"/>
                    </a:lnTo>
                    <a:lnTo>
                      <a:pt x="648" y="102"/>
                    </a:lnTo>
                    <a:lnTo>
                      <a:pt x="646" y="103"/>
                    </a:lnTo>
                    <a:lnTo>
                      <a:pt x="645" y="105"/>
                    </a:lnTo>
                    <a:lnTo>
                      <a:pt x="645" y="106"/>
                    </a:lnTo>
                    <a:lnTo>
                      <a:pt x="645" y="106"/>
                    </a:lnTo>
                    <a:lnTo>
                      <a:pt x="646" y="107"/>
                    </a:lnTo>
                    <a:lnTo>
                      <a:pt x="647" y="107"/>
                    </a:lnTo>
                    <a:lnTo>
                      <a:pt x="648" y="107"/>
                    </a:lnTo>
                    <a:lnTo>
                      <a:pt x="649" y="107"/>
                    </a:lnTo>
                    <a:lnTo>
                      <a:pt x="650" y="108"/>
                    </a:lnTo>
                    <a:lnTo>
                      <a:pt x="651" y="108"/>
                    </a:lnTo>
                    <a:lnTo>
                      <a:pt x="653" y="112"/>
                    </a:lnTo>
                    <a:lnTo>
                      <a:pt x="655" y="117"/>
                    </a:lnTo>
                    <a:lnTo>
                      <a:pt x="656" y="122"/>
                    </a:lnTo>
                    <a:lnTo>
                      <a:pt x="656" y="128"/>
                    </a:lnTo>
                    <a:lnTo>
                      <a:pt x="656" y="133"/>
                    </a:lnTo>
                    <a:lnTo>
                      <a:pt x="654" y="137"/>
                    </a:lnTo>
                    <a:lnTo>
                      <a:pt x="650" y="140"/>
                    </a:lnTo>
                    <a:lnTo>
                      <a:pt x="645" y="143"/>
                    </a:lnTo>
                    <a:lnTo>
                      <a:pt x="644" y="143"/>
                    </a:lnTo>
                    <a:lnTo>
                      <a:pt x="643" y="142"/>
                    </a:lnTo>
                    <a:lnTo>
                      <a:pt x="641" y="139"/>
                    </a:lnTo>
                    <a:lnTo>
                      <a:pt x="641" y="138"/>
                    </a:lnTo>
                    <a:lnTo>
                      <a:pt x="640" y="136"/>
                    </a:lnTo>
                    <a:lnTo>
                      <a:pt x="639" y="135"/>
                    </a:lnTo>
                    <a:lnTo>
                      <a:pt x="634" y="134"/>
                    </a:lnTo>
                    <a:lnTo>
                      <a:pt x="631" y="133"/>
                    </a:lnTo>
                    <a:lnTo>
                      <a:pt x="629" y="134"/>
                    </a:lnTo>
                    <a:lnTo>
                      <a:pt x="629" y="135"/>
                    </a:lnTo>
                    <a:lnTo>
                      <a:pt x="631" y="138"/>
                    </a:lnTo>
                    <a:lnTo>
                      <a:pt x="635" y="140"/>
                    </a:lnTo>
                    <a:lnTo>
                      <a:pt x="639" y="143"/>
                    </a:lnTo>
                    <a:lnTo>
                      <a:pt x="643" y="145"/>
                    </a:lnTo>
                    <a:lnTo>
                      <a:pt x="642" y="145"/>
                    </a:lnTo>
                    <a:lnTo>
                      <a:pt x="641" y="145"/>
                    </a:lnTo>
                    <a:lnTo>
                      <a:pt x="640" y="144"/>
                    </a:lnTo>
                    <a:lnTo>
                      <a:pt x="639" y="143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3"/>
                    </a:lnTo>
                    <a:lnTo>
                      <a:pt x="636" y="143"/>
                    </a:lnTo>
                    <a:lnTo>
                      <a:pt x="636" y="144"/>
                    </a:lnTo>
                    <a:lnTo>
                      <a:pt x="637" y="144"/>
                    </a:lnTo>
                    <a:lnTo>
                      <a:pt x="638" y="145"/>
                    </a:lnTo>
                    <a:lnTo>
                      <a:pt x="638" y="146"/>
                    </a:lnTo>
                    <a:lnTo>
                      <a:pt x="636" y="147"/>
                    </a:lnTo>
                    <a:lnTo>
                      <a:pt x="634" y="146"/>
                    </a:lnTo>
                    <a:lnTo>
                      <a:pt x="632" y="146"/>
                    </a:lnTo>
                    <a:lnTo>
                      <a:pt x="631" y="145"/>
                    </a:lnTo>
                    <a:lnTo>
                      <a:pt x="630" y="144"/>
                    </a:lnTo>
                    <a:lnTo>
                      <a:pt x="629" y="142"/>
                    </a:lnTo>
                    <a:lnTo>
                      <a:pt x="629" y="142"/>
                    </a:lnTo>
                    <a:lnTo>
                      <a:pt x="629" y="140"/>
                    </a:lnTo>
                    <a:lnTo>
                      <a:pt x="628" y="140"/>
                    </a:lnTo>
                    <a:lnTo>
                      <a:pt x="627" y="140"/>
                    </a:lnTo>
                    <a:lnTo>
                      <a:pt x="624" y="145"/>
                    </a:lnTo>
                    <a:lnTo>
                      <a:pt x="621" y="150"/>
                    </a:lnTo>
                    <a:lnTo>
                      <a:pt x="619" y="156"/>
                    </a:lnTo>
                    <a:lnTo>
                      <a:pt x="616" y="160"/>
                    </a:lnTo>
                    <a:lnTo>
                      <a:pt x="615" y="161"/>
                    </a:lnTo>
                    <a:lnTo>
                      <a:pt x="614" y="161"/>
                    </a:lnTo>
                    <a:lnTo>
                      <a:pt x="616" y="161"/>
                    </a:lnTo>
                    <a:lnTo>
                      <a:pt x="617" y="162"/>
                    </a:lnTo>
                    <a:lnTo>
                      <a:pt x="618" y="162"/>
                    </a:lnTo>
                    <a:lnTo>
                      <a:pt x="619" y="163"/>
                    </a:lnTo>
                    <a:lnTo>
                      <a:pt x="620" y="164"/>
                    </a:lnTo>
                    <a:lnTo>
                      <a:pt x="620" y="167"/>
                    </a:lnTo>
                    <a:lnTo>
                      <a:pt x="619" y="170"/>
                    </a:lnTo>
                    <a:lnTo>
                      <a:pt x="617" y="174"/>
                    </a:lnTo>
                    <a:lnTo>
                      <a:pt x="613" y="178"/>
                    </a:lnTo>
                    <a:lnTo>
                      <a:pt x="610" y="180"/>
                    </a:lnTo>
                    <a:lnTo>
                      <a:pt x="607" y="181"/>
                    </a:lnTo>
                    <a:lnTo>
                      <a:pt x="606" y="181"/>
                    </a:lnTo>
                    <a:lnTo>
                      <a:pt x="605" y="180"/>
                    </a:lnTo>
                    <a:lnTo>
                      <a:pt x="604" y="179"/>
                    </a:lnTo>
                    <a:lnTo>
                      <a:pt x="603" y="179"/>
                    </a:lnTo>
                    <a:lnTo>
                      <a:pt x="602" y="179"/>
                    </a:lnTo>
                    <a:lnTo>
                      <a:pt x="602" y="179"/>
                    </a:lnTo>
                    <a:lnTo>
                      <a:pt x="603" y="180"/>
                    </a:lnTo>
                    <a:lnTo>
                      <a:pt x="604" y="181"/>
                    </a:lnTo>
                    <a:lnTo>
                      <a:pt x="605" y="181"/>
                    </a:lnTo>
                    <a:lnTo>
                      <a:pt x="605" y="182"/>
                    </a:lnTo>
                    <a:lnTo>
                      <a:pt x="603" y="181"/>
                    </a:lnTo>
                    <a:lnTo>
                      <a:pt x="600" y="180"/>
                    </a:lnTo>
                    <a:lnTo>
                      <a:pt x="598" y="179"/>
                    </a:lnTo>
                    <a:lnTo>
                      <a:pt x="596" y="179"/>
                    </a:lnTo>
                    <a:lnTo>
                      <a:pt x="595" y="180"/>
                    </a:lnTo>
                    <a:lnTo>
                      <a:pt x="595" y="181"/>
                    </a:lnTo>
                    <a:lnTo>
                      <a:pt x="595" y="182"/>
                    </a:lnTo>
                    <a:lnTo>
                      <a:pt x="595" y="183"/>
                    </a:lnTo>
                    <a:lnTo>
                      <a:pt x="595" y="184"/>
                    </a:lnTo>
                    <a:lnTo>
                      <a:pt x="596" y="185"/>
                    </a:lnTo>
                    <a:lnTo>
                      <a:pt x="596" y="186"/>
                    </a:lnTo>
                    <a:lnTo>
                      <a:pt x="595" y="188"/>
                    </a:lnTo>
                    <a:lnTo>
                      <a:pt x="594" y="188"/>
                    </a:lnTo>
                    <a:lnTo>
                      <a:pt x="593" y="189"/>
                    </a:lnTo>
                    <a:lnTo>
                      <a:pt x="580" y="189"/>
                    </a:lnTo>
                    <a:lnTo>
                      <a:pt x="577" y="188"/>
                    </a:lnTo>
                    <a:lnTo>
                      <a:pt x="577" y="188"/>
                    </a:lnTo>
                    <a:lnTo>
                      <a:pt x="576" y="189"/>
                    </a:lnTo>
                    <a:lnTo>
                      <a:pt x="575" y="189"/>
                    </a:lnTo>
                    <a:lnTo>
                      <a:pt x="575" y="189"/>
                    </a:lnTo>
                    <a:lnTo>
                      <a:pt x="575" y="190"/>
                    </a:lnTo>
                    <a:lnTo>
                      <a:pt x="579" y="192"/>
                    </a:lnTo>
                    <a:lnTo>
                      <a:pt x="583" y="193"/>
                    </a:lnTo>
                    <a:lnTo>
                      <a:pt x="588" y="194"/>
                    </a:lnTo>
                    <a:lnTo>
                      <a:pt x="592" y="197"/>
                    </a:lnTo>
                    <a:lnTo>
                      <a:pt x="592" y="198"/>
                    </a:lnTo>
                    <a:lnTo>
                      <a:pt x="591" y="199"/>
                    </a:lnTo>
                    <a:lnTo>
                      <a:pt x="589" y="200"/>
                    </a:lnTo>
                    <a:lnTo>
                      <a:pt x="588" y="200"/>
                    </a:lnTo>
                    <a:lnTo>
                      <a:pt x="587" y="201"/>
                    </a:lnTo>
                    <a:lnTo>
                      <a:pt x="586" y="201"/>
                    </a:lnTo>
                    <a:lnTo>
                      <a:pt x="581" y="203"/>
                    </a:lnTo>
                    <a:lnTo>
                      <a:pt x="577" y="204"/>
                    </a:lnTo>
                    <a:lnTo>
                      <a:pt x="572" y="206"/>
                    </a:lnTo>
                    <a:lnTo>
                      <a:pt x="568" y="208"/>
                    </a:lnTo>
                    <a:lnTo>
                      <a:pt x="568" y="209"/>
                    </a:lnTo>
                    <a:lnTo>
                      <a:pt x="569" y="209"/>
                    </a:lnTo>
                    <a:lnTo>
                      <a:pt x="570" y="209"/>
                    </a:lnTo>
                    <a:lnTo>
                      <a:pt x="572" y="210"/>
                    </a:lnTo>
                    <a:lnTo>
                      <a:pt x="572" y="210"/>
                    </a:lnTo>
                    <a:lnTo>
                      <a:pt x="573" y="211"/>
                    </a:lnTo>
                    <a:lnTo>
                      <a:pt x="573" y="211"/>
                    </a:lnTo>
                    <a:lnTo>
                      <a:pt x="572" y="212"/>
                    </a:lnTo>
                    <a:lnTo>
                      <a:pt x="571" y="213"/>
                    </a:lnTo>
                    <a:lnTo>
                      <a:pt x="569" y="213"/>
                    </a:lnTo>
                    <a:lnTo>
                      <a:pt x="568" y="213"/>
                    </a:lnTo>
                    <a:lnTo>
                      <a:pt x="567" y="214"/>
                    </a:lnTo>
                    <a:lnTo>
                      <a:pt x="566" y="214"/>
                    </a:lnTo>
                    <a:lnTo>
                      <a:pt x="565" y="215"/>
                    </a:lnTo>
                    <a:lnTo>
                      <a:pt x="565" y="216"/>
                    </a:lnTo>
                    <a:lnTo>
                      <a:pt x="565" y="216"/>
                    </a:lnTo>
                    <a:lnTo>
                      <a:pt x="566" y="217"/>
                    </a:lnTo>
                    <a:lnTo>
                      <a:pt x="567" y="217"/>
                    </a:lnTo>
                    <a:lnTo>
                      <a:pt x="568" y="217"/>
                    </a:lnTo>
                    <a:lnTo>
                      <a:pt x="568" y="218"/>
                    </a:lnTo>
                    <a:lnTo>
                      <a:pt x="568" y="218"/>
                    </a:lnTo>
                    <a:lnTo>
                      <a:pt x="567" y="220"/>
                    </a:lnTo>
                    <a:lnTo>
                      <a:pt x="565" y="222"/>
                    </a:lnTo>
                    <a:lnTo>
                      <a:pt x="562" y="224"/>
                    </a:lnTo>
                    <a:lnTo>
                      <a:pt x="560" y="227"/>
                    </a:lnTo>
                    <a:lnTo>
                      <a:pt x="556" y="232"/>
                    </a:lnTo>
                    <a:lnTo>
                      <a:pt x="553" y="239"/>
                    </a:lnTo>
                    <a:lnTo>
                      <a:pt x="553" y="240"/>
                    </a:lnTo>
                    <a:lnTo>
                      <a:pt x="554" y="241"/>
                    </a:lnTo>
                    <a:lnTo>
                      <a:pt x="555" y="241"/>
                    </a:lnTo>
                    <a:lnTo>
                      <a:pt x="555" y="241"/>
                    </a:lnTo>
                    <a:lnTo>
                      <a:pt x="556" y="257"/>
                    </a:lnTo>
                    <a:lnTo>
                      <a:pt x="558" y="274"/>
                    </a:lnTo>
                    <a:lnTo>
                      <a:pt x="559" y="273"/>
                    </a:lnTo>
                    <a:lnTo>
                      <a:pt x="559" y="270"/>
                    </a:lnTo>
                    <a:lnTo>
                      <a:pt x="560" y="269"/>
                    </a:lnTo>
                    <a:lnTo>
                      <a:pt x="563" y="268"/>
                    </a:lnTo>
                    <a:lnTo>
                      <a:pt x="566" y="268"/>
                    </a:lnTo>
                    <a:lnTo>
                      <a:pt x="569" y="269"/>
                    </a:lnTo>
                    <a:lnTo>
                      <a:pt x="570" y="270"/>
                    </a:lnTo>
                    <a:lnTo>
                      <a:pt x="570" y="271"/>
                    </a:lnTo>
                    <a:lnTo>
                      <a:pt x="571" y="272"/>
                    </a:lnTo>
                    <a:lnTo>
                      <a:pt x="571" y="274"/>
                    </a:lnTo>
                    <a:lnTo>
                      <a:pt x="572" y="275"/>
                    </a:lnTo>
                    <a:lnTo>
                      <a:pt x="574" y="281"/>
                    </a:lnTo>
                    <a:lnTo>
                      <a:pt x="577" y="288"/>
                    </a:lnTo>
                    <a:lnTo>
                      <a:pt x="579" y="294"/>
                    </a:lnTo>
                    <a:lnTo>
                      <a:pt x="578" y="295"/>
                    </a:lnTo>
                    <a:lnTo>
                      <a:pt x="578" y="297"/>
                    </a:lnTo>
                    <a:lnTo>
                      <a:pt x="576" y="298"/>
                    </a:lnTo>
                    <a:lnTo>
                      <a:pt x="574" y="300"/>
                    </a:lnTo>
                    <a:lnTo>
                      <a:pt x="574" y="301"/>
                    </a:lnTo>
                    <a:lnTo>
                      <a:pt x="574" y="302"/>
                    </a:lnTo>
                    <a:lnTo>
                      <a:pt x="574" y="302"/>
                    </a:lnTo>
                    <a:lnTo>
                      <a:pt x="576" y="302"/>
                    </a:lnTo>
                    <a:lnTo>
                      <a:pt x="577" y="302"/>
                    </a:lnTo>
                    <a:lnTo>
                      <a:pt x="579" y="299"/>
                    </a:lnTo>
                    <a:lnTo>
                      <a:pt x="580" y="299"/>
                    </a:lnTo>
                    <a:lnTo>
                      <a:pt x="587" y="297"/>
                    </a:lnTo>
                    <a:lnTo>
                      <a:pt x="594" y="295"/>
                    </a:lnTo>
                    <a:lnTo>
                      <a:pt x="597" y="295"/>
                    </a:lnTo>
                    <a:lnTo>
                      <a:pt x="599" y="296"/>
                    </a:lnTo>
                    <a:lnTo>
                      <a:pt x="601" y="297"/>
                    </a:lnTo>
                    <a:lnTo>
                      <a:pt x="603" y="298"/>
                    </a:lnTo>
                    <a:lnTo>
                      <a:pt x="606" y="299"/>
                    </a:lnTo>
                    <a:lnTo>
                      <a:pt x="610" y="300"/>
                    </a:lnTo>
                    <a:lnTo>
                      <a:pt x="615" y="301"/>
                    </a:lnTo>
                    <a:lnTo>
                      <a:pt x="619" y="302"/>
                    </a:lnTo>
                    <a:lnTo>
                      <a:pt x="624" y="304"/>
                    </a:lnTo>
                    <a:lnTo>
                      <a:pt x="626" y="306"/>
                    </a:lnTo>
                    <a:lnTo>
                      <a:pt x="628" y="308"/>
                    </a:lnTo>
                    <a:lnTo>
                      <a:pt x="630" y="310"/>
                    </a:lnTo>
                    <a:lnTo>
                      <a:pt x="631" y="313"/>
                    </a:lnTo>
                    <a:lnTo>
                      <a:pt x="634" y="316"/>
                    </a:lnTo>
                    <a:lnTo>
                      <a:pt x="634" y="316"/>
                    </a:lnTo>
                    <a:lnTo>
                      <a:pt x="634" y="315"/>
                    </a:lnTo>
                    <a:lnTo>
                      <a:pt x="642" y="317"/>
                    </a:lnTo>
                    <a:lnTo>
                      <a:pt x="656" y="323"/>
                    </a:lnTo>
                    <a:lnTo>
                      <a:pt x="663" y="326"/>
                    </a:lnTo>
                    <a:lnTo>
                      <a:pt x="664" y="327"/>
                    </a:lnTo>
                    <a:lnTo>
                      <a:pt x="664" y="328"/>
                    </a:lnTo>
                    <a:lnTo>
                      <a:pt x="663" y="328"/>
                    </a:lnTo>
                    <a:lnTo>
                      <a:pt x="662" y="330"/>
                    </a:lnTo>
                    <a:lnTo>
                      <a:pt x="661" y="332"/>
                    </a:lnTo>
                    <a:lnTo>
                      <a:pt x="661" y="333"/>
                    </a:lnTo>
                    <a:lnTo>
                      <a:pt x="661" y="333"/>
                    </a:lnTo>
                    <a:lnTo>
                      <a:pt x="669" y="333"/>
                    </a:lnTo>
                    <a:lnTo>
                      <a:pt x="676" y="332"/>
                    </a:lnTo>
                    <a:lnTo>
                      <a:pt x="684" y="331"/>
                    </a:lnTo>
                    <a:lnTo>
                      <a:pt x="691" y="331"/>
                    </a:lnTo>
                    <a:lnTo>
                      <a:pt x="698" y="332"/>
                    </a:lnTo>
                    <a:lnTo>
                      <a:pt x="701" y="335"/>
                    </a:lnTo>
                    <a:lnTo>
                      <a:pt x="702" y="340"/>
                    </a:lnTo>
                    <a:lnTo>
                      <a:pt x="703" y="346"/>
                    </a:lnTo>
                    <a:lnTo>
                      <a:pt x="703" y="352"/>
                    </a:lnTo>
                    <a:lnTo>
                      <a:pt x="703" y="359"/>
                    </a:lnTo>
                    <a:lnTo>
                      <a:pt x="704" y="364"/>
                    </a:lnTo>
                    <a:lnTo>
                      <a:pt x="704" y="367"/>
                    </a:lnTo>
                    <a:lnTo>
                      <a:pt x="706" y="374"/>
                    </a:lnTo>
                    <a:lnTo>
                      <a:pt x="708" y="378"/>
                    </a:lnTo>
                    <a:lnTo>
                      <a:pt x="710" y="380"/>
                    </a:lnTo>
                    <a:lnTo>
                      <a:pt x="712" y="381"/>
                    </a:lnTo>
                    <a:lnTo>
                      <a:pt x="715" y="381"/>
                    </a:lnTo>
                    <a:lnTo>
                      <a:pt x="717" y="382"/>
                    </a:lnTo>
                    <a:lnTo>
                      <a:pt x="720" y="383"/>
                    </a:lnTo>
                    <a:lnTo>
                      <a:pt x="724" y="385"/>
                    </a:lnTo>
                    <a:lnTo>
                      <a:pt x="730" y="388"/>
                    </a:lnTo>
                    <a:lnTo>
                      <a:pt x="732" y="391"/>
                    </a:lnTo>
                    <a:lnTo>
                      <a:pt x="733" y="394"/>
                    </a:lnTo>
                    <a:lnTo>
                      <a:pt x="733" y="396"/>
                    </a:lnTo>
                    <a:lnTo>
                      <a:pt x="733" y="395"/>
                    </a:lnTo>
                    <a:lnTo>
                      <a:pt x="737" y="396"/>
                    </a:lnTo>
                    <a:lnTo>
                      <a:pt x="741" y="398"/>
                    </a:lnTo>
                    <a:lnTo>
                      <a:pt x="744" y="400"/>
                    </a:lnTo>
                    <a:lnTo>
                      <a:pt x="746" y="402"/>
                    </a:lnTo>
                    <a:lnTo>
                      <a:pt x="747" y="402"/>
                    </a:lnTo>
                    <a:lnTo>
                      <a:pt x="747" y="404"/>
                    </a:lnTo>
                    <a:lnTo>
                      <a:pt x="748" y="405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7" y="401"/>
                    </a:lnTo>
                    <a:lnTo>
                      <a:pt x="744" y="397"/>
                    </a:lnTo>
                    <a:lnTo>
                      <a:pt x="741" y="393"/>
                    </a:lnTo>
                    <a:lnTo>
                      <a:pt x="741" y="391"/>
                    </a:lnTo>
                    <a:lnTo>
                      <a:pt x="742" y="389"/>
                    </a:lnTo>
                    <a:lnTo>
                      <a:pt x="744" y="387"/>
                    </a:lnTo>
                    <a:lnTo>
                      <a:pt x="745" y="387"/>
                    </a:lnTo>
                    <a:lnTo>
                      <a:pt x="747" y="389"/>
                    </a:lnTo>
                    <a:lnTo>
                      <a:pt x="750" y="394"/>
                    </a:lnTo>
                    <a:lnTo>
                      <a:pt x="752" y="396"/>
                    </a:lnTo>
                    <a:lnTo>
                      <a:pt x="753" y="396"/>
                    </a:lnTo>
                    <a:lnTo>
                      <a:pt x="753" y="395"/>
                    </a:lnTo>
                    <a:lnTo>
                      <a:pt x="754" y="394"/>
                    </a:lnTo>
                    <a:lnTo>
                      <a:pt x="754" y="391"/>
                    </a:lnTo>
                    <a:lnTo>
                      <a:pt x="753" y="389"/>
                    </a:lnTo>
                    <a:lnTo>
                      <a:pt x="752" y="388"/>
                    </a:lnTo>
                    <a:lnTo>
                      <a:pt x="751" y="388"/>
                    </a:lnTo>
                    <a:lnTo>
                      <a:pt x="750" y="387"/>
                    </a:lnTo>
                    <a:lnTo>
                      <a:pt x="749" y="386"/>
                    </a:lnTo>
                    <a:lnTo>
                      <a:pt x="749" y="386"/>
                    </a:lnTo>
                    <a:lnTo>
                      <a:pt x="748" y="385"/>
                    </a:lnTo>
                    <a:lnTo>
                      <a:pt x="749" y="382"/>
                    </a:lnTo>
                    <a:lnTo>
                      <a:pt x="751" y="380"/>
                    </a:lnTo>
                    <a:lnTo>
                      <a:pt x="752" y="378"/>
                    </a:lnTo>
                    <a:lnTo>
                      <a:pt x="753" y="375"/>
                    </a:lnTo>
                    <a:lnTo>
                      <a:pt x="752" y="373"/>
                    </a:lnTo>
                    <a:lnTo>
                      <a:pt x="750" y="370"/>
                    </a:lnTo>
                    <a:lnTo>
                      <a:pt x="747" y="367"/>
                    </a:lnTo>
                    <a:lnTo>
                      <a:pt x="745" y="364"/>
                    </a:lnTo>
                    <a:lnTo>
                      <a:pt x="743" y="362"/>
                    </a:lnTo>
                    <a:lnTo>
                      <a:pt x="742" y="358"/>
                    </a:lnTo>
                    <a:lnTo>
                      <a:pt x="741" y="353"/>
                    </a:lnTo>
                    <a:lnTo>
                      <a:pt x="740" y="349"/>
                    </a:lnTo>
                    <a:lnTo>
                      <a:pt x="739" y="344"/>
                    </a:lnTo>
                    <a:lnTo>
                      <a:pt x="737" y="341"/>
                    </a:lnTo>
                    <a:lnTo>
                      <a:pt x="732" y="337"/>
                    </a:lnTo>
                    <a:lnTo>
                      <a:pt x="726" y="333"/>
                    </a:lnTo>
                    <a:lnTo>
                      <a:pt x="726" y="332"/>
                    </a:lnTo>
                    <a:lnTo>
                      <a:pt x="727" y="332"/>
                    </a:lnTo>
                    <a:lnTo>
                      <a:pt x="728" y="332"/>
                    </a:lnTo>
                    <a:lnTo>
                      <a:pt x="735" y="328"/>
                    </a:lnTo>
                    <a:lnTo>
                      <a:pt x="741" y="324"/>
                    </a:lnTo>
                    <a:lnTo>
                      <a:pt x="746" y="319"/>
                    </a:lnTo>
                    <a:lnTo>
                      <a:pt x="750" y="313"/>
                    </a:lnTo>
                    <a:lnTo>
                      <a:pt x="753" y="306"/>
                    </a:lnTo>
                    <a:lnTo>
                      <a:pt x="753" y="299"/>
                    </a:lnTo>
                    <a:lnTo>
                      <a:pt x="752" y="290"/>
                    </a:lnTo>
                    <a:lnTo>
                      <a:pt x="748" y="283"/>
                    </a:lnTo>
                    <a:lnTo>
                      <a:pt x="745" y="276"/>
                    </a:lnTo>
                    <a:lnTo>
                      <a:pt x="741" y="272"/>
                    </a:lnTo>
                    <a:lnTo>
                      <a:pt x="738" y="270"/>
                    </a:lnTo>
                    <a:lnTo>
                      <a:pt x="736" y="269"/>
                    </a:lnTo>
                    <a:lnTo>
                      <a:pt x="733" y="269"/>
                    </a:lnTo>
                    <a:lnTo>
                      <a:pt x="730" y="268"/>
                    </a:lnTo>
                    <a:lnTo>
                      <a:pt x="725" y="266"/>
                    </a:lnTo>
                    <a:lnTo>
                      <a:pt x="720" y="262"/>
                    </a:lnTo>
                    <a:lnTo>
                      <a:pt x="719" y="259"/>
                    </a:lnTo>
                    <a:lnTo>
                      <a:pt x="719" y="255"/>
                    </a:lnTo>
                    <a:lnTo>
                      <a:pt x="720" y="250"/>
                    </a:lnTo>
                    <a:lnTo>
                      <a:pt x="723" y="245"/>
                    </a:lnTo>
                    <a:lnTo>
                      <a:pt x="725" y="241"/>
                    </a:lnTo>
                    <a:lnTo>
                      <a:pt x="726" y="236"/>
                    </a:lnTo>
                    <a:lnTo>
                      <a:pt x="726" y="235"/>
                    </a:lnTo>
                    <a:lnTo>
                      <a:pt x="725" y="235"/>
                    </a:lnTo>
                    <a:lnTo>
                      <a:pt x="725" y="236"/>
                    </a:lnTo>
                    <a:lnTo>
                      <a:pt x="724" y="236"/>
                    </a:lnTo>
                    <a:lnTo>
                      <a:pt x="723" y="236"/>
                    </a:lnTo>
                    <a:lnTo>
                      <a:pt x="722" y="236"/>
                    </a:lnTo>
                    <a:lnTo>
                      <a:pt x="722" y="235"/>
                    </a:lnTo>
                    <a:lnTo>
                      <a:pt x="722" y="233"/>
                    </a:lnTo>
                    <a:lnTo>
                      <a:pt x="722" y="232"/>
                    </a:lnTo>
                    <a:lnTo>
                      <a:pt x="722" y="229"/>
                    </a:lnTo>
                    <a:lnTo>
                      <a:pt x="722" y="228"/>
                    </a:lnTo>
                    <a:lnTo>
                      <a:pt x="720" y="227"/>
                    </a:lnTo>
                    <a:lnTo>
                      <a:pt x="717" y="227"/>
                    </a:lnTo>
                    <a:lnTo>
                      <a:pt x="715" y="226"/>
                    </a:lnTo>
                    <a:lnTo>
                      <a:pt x="713" y="225"/>
                    </a:lnTo>
                    <a:lnTo>
                      <a:pt x="713" y="222"/>
                    </a:lnTo>
                    <a:lnTo>
                      <a:pt x="715" y="218"/>
                    </a:lnTo>
                    <a:lnTo>
                      <a:pt x="716" y="215"/>
                    </a:lnTo>
                    <a:lnTo>
                      <a:pt x="716" y="212"/>
                    </a:lnTo>
                    <a:lnTo>
                      <a:pt x="715" y="208"/>
                    </a:lnTo>
                    <a:lnTo>
                      <a:pt x="710" y="203"/>
                    </a:lnTo>
                    <a:lnTo>
                      <a:pt x="708" y="202"/>
                    </a:lnTo>
                    <a:lnTo>
                      <a:pt x="706" y="201"/>
                    </a:lnTo>
                    <a:lnTo>
                      <a:pt x="706" y="200"/>
                    </a:lnTo>
                    <a:lnTo>
                      <a:pt x="707" y="198"/>
                    </a:lnTo>
                    <a:lnTo>
                      <a:pt x="710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28" y="198"/>
                    </a:lnTo>
                    <a:lnTo>
                      <a:pt x="728" y="198"/>
                    </a:lnTo>
                    <a:lnTo>
                      <a:pt x="727" y="199"/>
                    </a:lnTo>
                    <a:lnTo>
                      <a:pt x="727" y="199"/>
                    </a:lnTo>
                    <a:lnTo>
                      <a:pt x="726" y="200"/>
                    </a:lnTo>
                    <a:lnTo>
                      <a:pt x="732" y="198"/>
                    </a:lnTo>
                    <a:lnTo>
                      <a:pt x="737" y="194"/>
                    </a:lnTo>
                    <a:lnTo>
                      <a:pt x="743" y="192"/>
                    </a:lnTo>
                    <a:lnTo>
                      <a:pt x="744" y="192"/>
                    </a:lnTo>
                    <a:lnTo>
                      <a:pt x="746" y="192"/>
                    </a:lnTo>
                    <a:lnTo>
                      <a:pt x="748" y="194"/>
                    </a:lnTo>
                    <a:lnTo>
                      <a:pt x="749" y="195"/>
                    </a:lnTo>
                    <a:lnTo>
                      <a:pt x="755" y="198"/>
                    </a:lnTo>
                    <a:lnTo>
                      <a:pt x="762" y="201"/>
                    </a:lnTo>
                    <a:lnTo>
                      <a:pt x="762" y="203"/>
                    </a:lnTo>
                    <a:lnTo>
                      <a:pt x="761" y="204"/>
                    </a:lnTo>
                    <a:lnTo>
                      <a:pt x="761" y="204"/>
                    </a:lnTo>
                    <a:lnTo>
                      <a:pt x="762" y="204"/>
                    </a:lnTo>
                    <a:lnTo>
                      <a:pt x="764" y="204"/>
                    </a:lnTo>
                    <a:lnTo>
                      <a:pt x="765" y="203"/>
                    </a:lnTo>
                    <a:lnTo>
                      <a:pt x="767" y="203"/>
                    </a:lnTo>
                    <a:lnTo>
                      <a:pt x="768" y="205"/>
                    </a:lnTo>
                    <a:lnTo>
                      <a:pt x="768" y="206"/>
                    </a:lnTo>
                    <a:lnTo>
                      <a:pt x="769" y="207"/>
                    </a:lnTo>
                    <a:lnTo>
                      <a:pt x="769" y="208"/>
                    </a:lnTo>
                    <a:lnTo>
                      <a:pt x="769" y="209"/>
                    </a:lnTo>
                    <a:lnTo>
                      <a:pt x="770" y="210"/>
                    </a:lnTo>
                    <a:lnTo>
                      <a:pt x="773" y="211"/>
                    </a:lnTo>
                    <a:lnTo>
                      <a:pt x="777" y="210"/>
                    </a:lnTo>
                    <a:lnTo>
                      <a:pt x="780" y="209"/>
                    </a:lnTo>
                    <a:lnTo>
                      <a:pt x="783" y="208"/>
                    </a:lnTo>
                    <a:lnTo>
                      <a:pt x="786" y="208"/>
                    </a:lnTo>
                    <a:lnTo>
                      <a:pt x="789" y="208"/>
                    </a:lnTo>
                    <a:lnTo>
                      <a:pt x="792" y="209"/>
                    </a:lnTo>
                    <a:lnTo>
                      <a:pt x="794" y="212"/>
                    </a:lnTo>
                    <a:lnTo>
                      <a:pt x="795" y="217"/>
                    </a:lnTo>
                    <a:lnTo>
                      <a:pt x="795" y="223"/>
                    </a:lnTo>
                    <a:lnTo>
                      <a:pt x="795" y="225"/>
                    </a:lnTo>
                    <a:lnTo>
                      <a:pt x="793" y="226"/>
                    </a:lnTo>
                    <a:lnTo>
                      <a:pt x="790" y="226"/>
                    </a:lnTo>
                    <a:lnTo>
                      <a:pt x="787" y="225"/>
                    </a:lnTo>
                    <a:lnTo>
                      <a:pt x="783" y="225"/>
                    </a:lnTo>
                    <a:lnTo>
                      <a:pt x="783" y="226"/>
                    </a:lnTo>
                    <a:lnTo>
                      <a:pt x="786" y="232"/>
                    </a:lnTo>
                    <a:lnTo>
                      <a:pt x="789" y="235"/>
                    </a:lnTo>
                    <a:lnTo>
                      <a:pt x="793" y="236"/>
                    </a:lnTo>
                    <a:lnTo>
                      <a:pt x="796" y="236"/>
                    </a:lnTo>
                    <a:lnTo>
                      <a:pt x="805" y="235"/>
                    </a:lnTo>
                    <a:lnTo>
                      <a:pt x="809" y="235"/>
                    </a:lnTo>
                    <a:lnTo>
                      <a:pt x="813" y="237"/>
                    </a:lnTo>
                    <a:lnTo>
                      <a:pt x="817" y="240"/>
                    </a:lnTo>
                    <a:lnTo>
                      <a:pt x="820" y="245"/>
                    </a:lnTo>
                    <a:lnTo>
                      <a:pt x="820" y="249"/>
                    </a:lnTo>
                    <a:lnTo>
                      <a:pt x="818" y="253"/>
                    </a:lnTo>
                    <a:lnTo>
                      <a:pt x="816" y="257"/>
                    </a:lnTo>
                    <a:lnTo>
                      <a:pt x="815" y="261"/>
                    </a:lnTo>
                    <a:lnTo>
                      <a:pt x="816" y="261"/>
                    </a:lnTo>
                    <a:lnTo>
                      <a:pt x="817" y="261"/>
                    </a:lnTo>
                    <a:lnTo>
                      <a:pt x="818" y="260"/>
                    </a:lnTo>
                    <a:lnTo>
                      <a:pt x="819" y="259"/>
                    </a:lnTo>
                    <a:lnTo>
                      <a:pt x="820" y="258"/>
                    </a:lnTo>
                    <a:lnTo>
                      <a:pt x="821" y="257"/>
                    </a:lnTo>
                    <a:lnTo>
                      <a:pt x="822" y="255"/>
                    </a:lnTo>
                    <a:lnTo>
                      <a:pt x="822" y="253"/>
                    </a:lnTo>
                    <a:lnTo>
                      <a:pt x="821" y="250"/>
                    </a:lnTo>
                    <a:lnTo>
                      <a:pt x="821" y="248"/>
                    </a:lnTo>
                    <a:lnTo>
                      <a:pt x="820" y="246"/>
                    </a:lnTo>
                    <a:lnTo>
                      <a:pt x="821" y="245"/>
                    </a:lnTo>
                    <a:lnTo>
                      <a:pt x="822" y="245"/>
                    </a:lnTo>
                    <a:lnTo>
                      <a:pt x="823" y="247"/>
                    </a:lnTo>
                    <a:lnTo>
                      <a:pt x="823" y="249"/>
                    </a:lnTo>
                    <a:lnTo>
                      <a:pt x="823" y="252"/>
                    </a:lnTo>
                    <a:lnTo>
                      <a:pt x="824" y="254"/>
                    </a:lnTo>
                    <a:lnTo>
                      <a:pt x="825" y="254"/>
                    </a:lnTo>
                    <a:lnTo>
                      <a:pt x="825" y="252"/>
                    </a:lnTo>
                    <a:lnTo>
                      <a:pt x="824" y="251"/>
                    </a:lnTo>
                    <a:lnTo>
                      <a:pt x="824" y="250"/>
                    </a:lnTo>
                    <a:lnTo>
                      <a:pt x="824" y="248"/>
                    </a:lnTo>
                    <a:lnTo>
                      <a:pt x="824" y="246"/>
                    </a:lnTo>
                    <a:lnTo>
                      <a:pt x="824" y="246"/>
                    </a:lnTo>
                    <a:lnTo>
                      <a:pt x="827" y="245"/>
                    </a:lnTo>
                    <a:lnTo>
                      <a:pt x="835" y="246"/>
                    </a:lnTo>
                    <a:lnTo>
                      <a:pt x="838" y="246"/>
                    </a:lnTo>
                    <a:lnTo>
                      <a:pt x="840" y="245"/>
                    </a:lnTo>
                    <a:lnTo>
                      <a:pt x="841" y="243"/>
                    </a:lnTo>
                    <a:lnTo>
                      <a:pt x="840" y="241"/>
                    </a:lnTo>
                    <a:lnTo>
                      <a:pt x="839" y="238"/>
                    </a:lnTo>
                    <a:lnTo>
                      <a:pt x="837" y="236"/>
                    </a:lnTo>
                    <a:lnTo>
                      <a:pt x="836" y="233"/>
                    </a:lnTo>
                    <a:lnTo>
                      <a:pt x="836" y="233"/>
                    </a:lnTo>
                    <a:lnTo>
                      <a:pt x="837" y="232"/>
                    </a:lnTo>
                    <a:lnTo>
                      <a:pt x="840" y="232"/>
                    </a:lnTo>
                    <a:lnTo>
                      <a:pt x="841" y="232"/>
                    </a:lnTo>
                    <a:lnTo>
                      <a:pt x="841" y="227"/>
                    </a:lnTo>
                    <a:lnTo>
                      <a:pt x="841" y="223"/>
                    </a:lnTo>
                    <a:lnTo>
                      <a:pt x="841" y="218"/>
                    </a:lnTo>
                    <a:lnTo>
                      <a:pt x="843" y="214"/>
                    </a:lnTo>
                    <a:lnTo>
                      <a:pt x="843" y="214"/>
                    </a:lnTo>
                    <a:lnTo>
                      <a:pt x="844" y="214"/>
                    </a:lnTo>
                    <a:lnTo>
                      <a:pt x="844" y="215"/>
                    </a:lnTo>
                    <a:lnTo>
                      <a:pt x="844" y="216"/>
                    </a:lnTo>
                    <a:lnTo>
                      <a:pt x="845" y="217"/>
                    </a:lnTo>
                    <a:lnTo>
                      <a:pt x="845" y="219"/>
                    </a:lnTo>
                    <a:lnTo>
                      <a:pt x="846" y="220"/>
                    </a:lnTo>
                    <a:lnTo>
                      <a:pt x="847" y="221"/>
                    </a:lnTo>
                    <a:lnTo>
                      <a:pt x="847" y="221"/>
                    </a:lnTo>
                    <a:lnTo>
                      <a:pt x="848" y="221"/>
                    </a:lnTo>
                    <a:lnTo>
                      <a:pt x="849" y="221"/>
                    </a:lnTo>
                    <a:lnTo>
                      <a:pt x="849" y="220"/>
                    </a:lnTo>
                    <a:lnTo>
                      <a:pt x="850" y="220"/>
                    </a:lnTo>
                    <a:lnTo>
                      <a:pt x="850" y="221"/>
                    </a:lnTo>
                    <a:lnTo>
                      <a:pt x="848" y="223"/>
                    </a:lnTo>
                    <a:lnTo>
                      <a:pt x="848" y="223"/>
                    </a:lnTo>
                    <a:lnTo>
                      <a:pt x="851" y="225"/>
                    </a:lnTo>
                    <a:lnTo>
                      <a:pt x="853" y="225"/>
                    </a:lnTo>
                    <a:lnTo>
                      <a:pt x="855" y="223"/>
                    </a:lnTo>
                    <a:lnTo>
                      <a:pt x="857" y="222"/>
                    </a:lnTo>
                    <a:lnTo>
                      <a:pt x="858" y="222"/>
                    </a:lnTo>
                    <a:lnTo>
                      <a:pt x="859" y="223"/>
                    </a:lnTo>
                    <a:lnTo>
                      <a:pt x="861" y="226"/>
                    </a:lnTo>
                    <a:lnTo>
                      <a:pt x="863" y="230"/>
                    </a:lnTo>
                    <a:lnTo>
                      <a:pt x="863" y="232"/>
                    </a:lnTo>
                    <a:lnTo>
                      <a:pt x="862" y="235"/>
                    </a:lnTo>
                    <a:lnTo>
                      <a:pt x="862" y="237"/>
                    </a:lnTo>
                    <a:lnTo>
                      <a:pt x="862" y="240"/>
                    </a:lnTo>
                    <a:lnTo>
                      <a:pt x="864" y="240"/>
                    </a:lnTo>
                    <a:lnTo>
                      <a:pt x="866" y="237"/>
                    </a:lnTo>
                    <a:lnTo>
                      <a:pt x="866" y="236"/>
                    </a:lnTo>
                    <a:lnTo>
                      <a:pt x="868" y="234"/>
                    </a:lnTo>
                    <a:lnTo>
                      <a:pt x="869" y="234"/>
                    </a:lnTo>
                    <a:lnTo>
                      <a:pt x="870" y="234"/>
                    </a:lnTo>
                    <a:lnTo>
                      <a:pt x="870" y="234"/>
                    </a:lnTo>
                    <a:lnTo>
                      <a:pt x="869" y="235"/>
                    </a:lnTo>
                    <a:lnTo>
                      <a:pt x="869" y="236"/>
                    </a:lnTo>
                    <a:lnTo>
                      <a:pt x="868" y="238"/>
                    </a:lnTo>
                    <a:lnTo>
                      <a:pt x="868" y="239"/>
                    </a:lnTo>
                    <a:lnTo>
                      <a:pt x="869" y="239"/>
                    </a:lnTo>
                    <a:lnTo>
                      <a:pt x="872" y="240"/>
                    </a:lnTo>
                    <a:lnTo>
                      <a:pt x="878" y="241"/>
                    </a:lnTo>
                    <a:lnTo>
                      <a:pt x="879" y="242"/>
                    </a:lnTo>
                    <a:lnTo>
                      <a:pt x="882" y="245"/>
                    </a:lnTo>
                    <a:lnTo>
                      <a:pt x="883" y="246"/>
                    </a:lnTo>
                    <a:lnTo>
                      <a:pt x="887" y="250"/>
                    </a:lnTo>
                    <a:lnTo>
                      <a:pt x="890" y="254"/>
                    </a:lnTo>
                    <a:lnTo>
                      <a:pt x="894" y="259"/>
                    </a:lnTo>
                    <a:lnTo>
                      <a:pt x="895" y="263"/>
                    </a:lnTo>
                    <a:lnTo>
                      <a:pt x="895" y="263"/>
                    </a:lnTo>
                    <a:lnTo>
                      <a:pt x="894" y="264"/>
                    </a:lnTo>
                    <a:lnTo>
                      <a:pt x="894" y="264"/>
                    </a:lnTo>
                    <a:lnTo>
                      <a:pt x="893" y="264"/>
                    </a:lnTo>
                    <a:lnTo>
                      <a:pt x="892" y="265"/>
                    </a:lnTo>
                    <a:lnTo>
                      <a:pt x="892" y="265"/>
                    </a:lnTo>
                    <a:lnTo>
                      <a:pt x="892" y="266"/>
                    </a:lnTo>
                    <a:lnTo>
                      <a:pt x="895" y="269"/>
                    </a:lnTo>
                    <a:lnTo>
                      <a:pt x="897" y="271"/>
                    </a:lnTo>
                    <a:lnTo>
                      <a:pt x="903" y="271"/>
                    </a:lnTo>
                    <a:lnTo>
                      <a:pt x="906" y="272"/>
                    </a:lnTo>
                    <a:lnTo>
                      <a:pt x="909" y="274"/>
                    </a:lnTo>
                    <a:lnTo>
                      <a:pt x="911" y="277"/>
                    </a:lnTo>
                    <a:lnTo>
                      <a:pt x="913" y="280"/>
                    </a:lnTo>
                    <a:lnTo>
                      <a:pt x="915" y="283"/>
                    </a:lnTo>
                    <a:lnTo>
                      <a:pt x="918" y="285"/>
                    </a:lnTo>
                    <a:lnTo>
                      <a:pt x="919" y="285"/>
                    </a:lnTo>
                    <a:lnTo>
                      <a:pt x="919" y="285"/>
                    </a:lnTo>
                    <a:lnTo>
                      <a:pt x="919" y="280"/>
                    </a:lnTo>
                    <a:lnTo>
                      <a:pt x="920" y="279"/>
                    </a:lnTo>
                    <a:lnTo>
                      <a:pt x="925" y="277"/>
                    </a:lnTo>
                    <a:lnTo>
                      <a:pt x="930" y="277"/>
                    </a:lnTo>
                    <a:lnTo>
                      <a:pt x="935" y="280"/>
                    </a:lnTo>
                    <a:lnTo>
                      <a:pt x="939" y="283"/>
                    </a:lnTo>
                    <a:lnTo>
                      <a:pt x="943" y="287"/>
                    </a:lnTo>
                    <a:lnTo>
                      <a:pt x="946" y="291"/>
                    </a:lnTo>
                    <a:lnTo>
                      <a:pt x="947" y="293"/>
                    </a:lnTo>
                    <a:lnTo>
                      <a:pt x="946" y="295"/>
                    </a:lnTo>
                    <a:lnTo>
                      <a:pt x="943" y="296"/>
                    </a:lnTo>
                    <a:lnTo>
                      <a:pt x="937" y="300"/>
                    </a:lnTo>
                    <a:lnTo>
                      <a:pt x="934" y="304"/>
                    </a:lnTo>
                    <a:lnTo>
                      <a:pt x="934" y="306"/>
                    </a:lnTo>
                    <a:lnTo>
                      <a:pt x="934" y="310"/>
                    </a:lnTo>
                    <a:lnTo>
                      <a:pt x="935" y="312"/>
                    </a:lnTo>
                    <a:lnTo>
                      <a:pt x="937" y="313"/>
                    </a:lnTo>
                    <a:lnTo>
                      <a:pt x="939" y="312"/>
                    </a:lnTo>
                    <a:lnTo>
                      <a:pt x="941" y="309"/>
                    </a:lnTo>
                    <a:lnTo>
                      <a:pt x="943" y="305"/>
                    </a:lnTo>
                    <a:lnTo>
                      <a:pt x="945" y="302"/>
                    </a:lnTo>
                    <a:lnTo>
                      <a:pt x="949" y="298"/>
                    </a:lnTo>
                    <a:lnTo>
                      <a:pt x="952" y="293"/>
                    </a:lnTo>
                    <a:lnTo>
                      <a:pt x="955" y="297"/>
                    </a:lnTo>
                    <a:lnTo>
                      <a:pt x="959" y="299"/>
                    </a:lnTo>
                    <a:lnTo>
                      <a:pt x="962" y="301"/>
                    </a:lnTo>
                    <a:lnTo>
                      <a:pt x="966" y="301"/>
                    </a:lnTo>
                    <a:lnTo>
                      <a:pt x="971" y="301"/>
                    </a:lnTo>
                    <a:lnTo>
                      <a:pt x="974" y="300"/>
                    </a:lnTo>
                    <a:lnTo>
                      <a:pt x="978" y="300"/>
                    </a:lnTo>
                    <a:lnTo>
                      <a:pt x="979" y="300"/>
                    </a:lnTo>
                    <a:lnTo>
                      <a:pt x="980" y="302"/>
                    </a:lnTo>
                    <a:lnTo>
                      <a:pt x="980" y="303"/>
                    </a:lnTo>
                    <a:lnTo>
                      <a:pt x="981" y="305"/>
                    </a:lnTo>
                    <a:lnTo>
                      <a:pt x="986" y="310"/>
                    </a:lnTo>
                    <a:lnTo>
                      <a:pt x="989" y="315"/>
                    </a:lnTo>
                    <a:lnTo>
                      <a:pt x="988" y="315"/>
                    </a:lnTo>
                    <a:lnTo>
                      <a:pt x="988" y="316"/>
                    </a:lnTo>
                    <a:lnTo>
                      <a:pt x="982" y="324"/>
                    </a:lnTo>
                    <a:lnTo>
                      <a:pt x="976" y="333"/>
                    </a:lnTo>
                    <a:lnTo>
                      <a:pt x="972" y="342"/>
                    </a:lnTo>
                    <a:lnTo>
                      <a:pt x="972" y="344"/>
                    </a:lnTo>
                    <a:lnTo>
                      <a:pt x="974" y="350"/>
                    </a:lnTo>
                    <a:lnTo>
                      <a:pt x="973" y="352"/>
                    </a:lnTo>
                    <a:lnTo>
                      <a:pt x="967" y="359"/>
                    </a:lnTo>
                    <a:lnTo>
                      <a:pt x="960" y="366"/>
                    </a:lnTo>
                    <a:lnTo>
                      <a:pt x="953" y="372"/>
                    </a:lnTo>
                    <a:lnTo>
                      <a:pt x="953" y="372"/>
                    </a:lnTo>
                    <a:lnTo>
                      <a:pt x="953" y="371"/>
                    </a:lnTo>
                    <a:lnTo>
                      <a:pt x="953" y="370"/>
                    </a:lnTo>
                    <a:lnTo>
                      <a:pt x="947" y="370"/>
                    </a:lnTo>
                    <a:lnTo>
                      <a:pt x="940" y="372"/>
                    </a:lnTo>
                    <a:lnTo>
                      <a:pt x="939" y="372"/>
                    </a:lnTo>
                    <a:lnTo>
                      <a:pt x="937" y="374"/>
                    </a:lnTo>
                    <a:lnTo>
                      <a:pt x="935" y="375"/>
                    </a:lnTo>
                    <a:lnTo>
                      <a:pt x="934" y="376"/>
                    </a:lnTo>
                    <a:lnTo>
                      <a:pt x="907" y="382"/>
                    </a:lnTo>
                    <a:lnTo>
                      <a:pt x="906" y="383"/>
                    </a:lnTo>
                    <a:lnTo>
                      <a:pt x="905" y="383"/>
                    </a:lnTo>
                    <a:lnTo>
                      <a:pt x="902" y="384"/>
                    </a:lnTo>
                    <a:lnTo>
                      <a:pt x="899" y="389"/>
                    </a:lnTo>
                    <a:lnTo>
                      <a:pt x="897" y="394"/>
                    </a:lnTo>
                    <a:lnTo>
                      <a:pt x="897" y="397"/>
                    </a:lnTo>
                    <a:lnTo>
                      <a:pt x="898" y="399"/>
                    </a:lnTo>
                    <a:lnTo>
                      <a:pt x="899" y="401"/>
                    </a:lnTo>
                    <a:lnTo>
                      <a:pt x="898" y="404"/>
                    </a:lnTo>
                    <a:lnTo>
                      <a:pt x="896" y="406"/>
                    </a:lnTo>
                    <a:lnTo>
                      <a:pt x="893" y="407"/>
                    </a:lnTo>
                    <a:lnTo>
                      <a:pt x="890" y="408"/>
                    </a:lnTo>
                    <a:lnTo>
                      <a:pt x="888" y="410"/>
                    </a:lnTo>
                    <a:lnTo>
                      <a:pt x="886" y="413"/>
                    </a:lnTo>
                    <a:lnTo>
                      <a:pt x="883" y="419"/>
                    </a:lnTo>
                    <a:lnTo>
                      <a:pt x="880" y="433"/>
                    </a:lnTo>
                    <a:lnTo>
                      <a:pt x="879" y="433"/>
                    </a:lnTo>
                    <a:lnTo>
                      <a:pt x="875" y="443"/>
                    </a:lnTo>
                    <a:lnTo>
                      <a:pt x="872" y="453"/>
                    </a:lnTo>
                    <a:lnTo>
                      <a:pt x="869" y="463"/>
                    </a:lnTo>
                    <a:lnTo>
                      <a:pt x="870" y="464"/>
                    </a:lnTo>
                    <a:lnTo>
                      <a:pt x="872" y="463"/>
                    </a:lnTo>
                    <a:lnTo>
                      <a:pt x="874" y="461"/>
                    </a:lnTo>
                    <a:lnTo>
                      <a:pt x="876" y="458"/>
                    </a:lnTo>
                    <a:lnTo>
                      <a:pt x="878" y="456"/>
                    </a:lnTo>
                    <a:lnTo>
                      <a:pt x="880" y="451"/>
                    </a:lnTo>
                    <a:lnTo>
                      <a:pt x="882" y="446"/>
                    </a:lnTo>
                    <a:lnTo>
                      <a:pt x="883" y="440"/>
                    </a:lnTo>
                    <a:lnTo>
                      <a:pt x="884" y="435"/>
                    </a:lnTo>
                    <a:lnTo>
                      <a:pt x="887" y="429"/>
                    </a:lnTo>
                    <a:lnTo>
                      <a:pt x="891" y="423"/>
                    </a:lnTo>
                    <a:lnTo>
                      <a:pt x="896" y="416"/>
                    </a:lnTo>
                    <a:lnTo>
                      <a:pt x="902" y="411"/>
                    </a:lnTo>
                    <a:lnTo>
                      <a:pt x="908" y="406"/>
                    </a:lnTo>
                    <a:lnTo>
                      <a:pt x="915" y="402"/>
                    </a:lnTo>
                    <a:lnTo>
                      <a:pt x="922" y="399"/>
                    </a:lnTo>
                    <a:lnTo>
                      <a:pt x="929" y="399"/>
                    </a:lnTo>
                    <a:lnTo>
                      <a:pt x="935" y="401"/>
                    </a:lnTo>
                    <a:lnTo>
                      <a:pt x="938" y="404"/>
                    </a:lnTo>
                    <a:lnTo>
                      <a:pt x="939" y="407"/>
                    </a:lnTo>
                    <a:lnTo>
                      <a:pt x="939" y="410"/>
                    </a:lnTo>
                    <a:lnTo>
                      <a:pt x="938" y="414"/>
                    </a:lnTo>
                    <a:lnTo>
                      <a:pt x="936" y="417"/>
                    </a:lnTo>
                    <a:lnTo>
                      <a:pt x="934" y="420"/>
                    </a:lnTo>
                    <a:lnTo>
                      <a:pt x="932" y="422"/>
                    </a:lnTo>
                    <a:lnTo>
                      <a:pt x="930" y="422"/>
                    </a:lnTo>
                    <a:lnTo>
                      <a:pt x="928" y="421"/>
                    </a:lnTo>
                    <a:lnTo>
                      <a:pt x="925" y="420"/>
                    </a:lnTo>
                    <a:lnTo>
                      <a:pt x="923" y="420"/>
                    </a:lnTo>
                    <a:lnTo>
                      <a:pt x="920" y="421"/>
                    </a:lnTo>
                    <a:lnTo>
                      <a:pt x="917" y="422"/>
                    </a:lnTo>
                    <a:lnTo>
                      <a:pt x="915" y="424"/>
                    </a:lnTo>
                    <a:lnTo>
                      <a:pt x="914" y="427"/>
                    </a:lnTo>
                    <a:lnTo>
                      <a:pt x="916" y="428"/>
                    </a:lnTo>
                    <a:lnTo>
                      <a:pt x="918" y="427"/>
                    </a:lnTo>
                    <a:lnTo>
                      <a:pt x="921" y="426"/>
                    </a:lnTo>
                    <a:lnTo>
                      <a:pt x="924" y="425"/>
                    </a:lnTo>
                    <a:lnTo>
                      <a:pt x="926" y="425"/>
                    </a:lnTo>
                    <a:lnTo>
                      <a:pt x="930" y="428"/>
                    </a:lnTo>
                    <a:lnTo>
                      <a:pt x="932" y="432"/>
                    </a:lnTo>
                    <a:lnTo>
                      <a:pt x="935" y="436"/>
                    </a:lnTo>
                    <a:lnTo>
                      <a:pt x="938" y="439"/>
                    </a:lnTo>
                    <a:lnTo>
                      <a:pt x="941" y="438"/>
                    </a:lnTo>
                    <a:lnTo>
                      <a:pt x="943" y="437"/>
                    </a:lnTo>
                    <a:lnTo>
                      <a:pt x="944" y="437"/>
                    </a:lnTo>
                    <a:lnTo>
                      <a:pt x="949" y="441"/>
                    </a:lnTo>
                    <a:lnTo>
                      <a:pt x="951" y="445"/>
                    </a:lnTo>
                    <a:lnTo>
                      <a:pt x="951" y="448"/>
                    </a:lnTo>
                    <a:lnTo>
                      <a:pt x="951" y="449"/>
                    </a:lnTo>
                    <a:lnTo>
                      <a:pt x="951" y="451"/>
                    </a:lnTo>
                    <a:lnTo>
                      <a:pt x="951" y="452"/>
                    </a:lnTo>
                    <a:lnTo>
                      <a:pt x="951" y="452"/>
                    </a:lnTo>
                    <a:lnTo>
                      <a:pt x="953" y="453"/>
                    </a:lnTo>
                    <a:lnTo>
                      <a:pt x="957" y="454"/>
                    </a:lnTo>
                    <a:lnTo>
                      <a:pt x="955" y="454"/>
                    </a:lnTo>
                    <a:lnTo>
                      <a:pt x="953" y="455"/>
                    </a:lnTo>
                    <a:lnTo>
                      <a:pt x="952" y="455"/>
                    </a:lnTo>
                    <a:lnTo>
                      <a:pt x="950" y="457"/>
                    </a:lnTo>
                    <a:lnTo>
                      <a:pt x="949" y="460"/>
                    </a:lnTo>
                    <a:lnTo>
                      <a:pt x="948" y="463"/>
                    </a:lnTo>
                    <a:lnTo>
                      <a:pt x="948" y="467"/>
                    </a:lnTo>
                    <a:lnTo>
                      <a:pt x="948" y="471"/>
                    </a:lnTo>
                    <a:lnTo>
                      <a:pt x="947" y="474"/>
                    </a:lnTo>
                    <a:lnTo>
                      <a:pt x="946" y="475"/>
                    </a:lnTo>
                    <a:lnTo>
                      <a:pt x="941" y="475"/>
                    </a:lnTo>
                    <a:lnTo>
                      <a:pt x="938" y="476"/>
                    </a:lnTo>
                    <a:lnTo>
                      <a:pt x="935" y="477"/>
                    </a:lnTo>
                    <a:lnTo>
                      <a:pt x="932" y="478"/>
                    </a:lnTo>
                    <a:lnTo>
                      <a:pt x="930" y="481"/>
                    </a:lnTo>
                    <a:lnTo>
                      <a:pt x="930" y="483"/>
                    </a:lnTo>
                    <a:lnTo>
                      <a:pt x="931" y="485"/>
                    </a:lnTo>
                    <a:lnTo>
                      <a:pt x="933" y="488"/>
                    </a:lnTo>
                    <a:lnTo>
                      <a:pt x="933" y="490"/>
                    </a:lnTo>
                    <a:lnTo>
                      <a:pt x="932" y="494"/>
                    </a:lnTo>
                    <a:lnTo>
                      <a:pt x="929" y="497"/>
                    </a:lnTo>
                    <a:lnTo>
                      <a:pt x="925" y="499"/>
                    </a:lnTo>
                    <a:lnTo>
                      <a:pt x="923" y="499"/>
                    </a:lnTo>
                    <a:lnTo>
                      <a:pt x="922" y="498"/>
                    </a:lnTo>
                    <a:lnTo>
                      <a:pt x="920" y="497"/>
                    </a:lnTo>
                    <a:lnTo>
                      <a:pt x="919" y="497"/>
                    </a:lnTo>
                    <a:lnTo>
                      <a:pt x="919" y="498"/>
                    </a:lnTo>
                    <a:lnTo>
                      <a:pt x="917" y="501"/>
                    </a:lnTo>
                    <a:lnTo>
                      <a:pt x="915" y="507"/>
                    </a:lnTo>
                    <a:lnTo>
                      <a:pt x="914" y="509"/>
                    </a:lnTo>
                    <a:lnTo>
                      <a:pt x="912" y="510"/>
                    </a:lnTo>
                    <a:lnTo>
                      <a:pt x="910" y="510"/>
                    </a:lnTo>
                    <a:lnTo>
                      <a:pt x="909" y="510"/>
                    </a:lnTo>
                    <a:lnTo>
                      <a:pt x="908" y="510"/>
                    </a:lnTo>
                    <a:lnTo>
                      <a:pt x="907" y="511"/>
                    </a:lnTo>
                    <a:lnTo>
                      <a:pt x="906" y="511"/>
                    </a:lnTo>
                    <a:lnTo>
                      <a:pt x="906" y="512"/>
                    </a:lnTo>
                    <a:lnTo>
                      <a:pt x="907" y="513"/>
                    </a:lnTo>
                    <a:lnTo>
                      <a:pt x="907" y="516"/>
                    </a:lnTo>
                    <a:lnTo>
                      <a:pt x="905" y="521"/>
                    </a:lnTo>
                    <a:lnTo>
                      <a:pt x="900" y="531"/>
                    </a:lnTo>
                    <a:lnTo>
                      <a:pt x="898" y="535"/>
                    </a:lnTo>
                    <a:lnTo>
                      <a:pt x="898" y="540"/>
                    </a:lnTo>
                    <a:lnTo>
                      <a:pt x="900" y="546"/>
                    </a:lnTo>
                    <a:lnTo>
                      <a:pt x="900" y="547"/>
                    </a:lnTo>
                    <a:lnTo>
                      <a:pt x="901" y="547"/>
                    </a:lnTo>
                    <a:lnTo>
                      <a:pt x="902" y="547"/>
                    </a:lnTo>
                    <a:lnTo>
                      <a:pt x="903" y="548"/>
                    </a:lnTo>
                    <a:lnTo>
                      <a:pt x="904" y="549"/>
                    </a:lnTo>
                    <a:lnTo>
                      <a:pt x="904" y="549"/>
                    </a:lnTo>
                    <a:lnTo>
                      <a:pt x="901" y="559"/>
                    </a:lnTo>
                    <a:lnTo>
                      <a:pt x="898" y="565"/>
                    </a:lnTo>
                    <a:lnTo>
                      <a:pt x="895" y="568"/>
                    </a:lnTo>
                    <a:lnTo>
                      <a:pt x="892" y="571"/>
                    </a:lnTo>
                    <a:lnTo>
                      <a:pt x="890" y="571"/>
                    </a:lnTo>
                    <a:lnTo>
                      <a:pt x="886" y="572"/>
                    </a:lnTo>
                    <a:lnTo>
                      <a:pt x="882" y="573"/>
                    </a:lnTo>
                    <a:lnTo>
                      <a:pt x="879" y="574"/>
                    </a:lnTo>
                    <a:lnTo>
                      <a:pt x="875" y="577"/>
                    </a:lnTo>
                    <a:lnTo>
                      <a:pt x="870" y="582"/>
                    </a:lnTo>
                    <a:lnTo>
                      <a:pt x="866" y="588"/>
                    </a:lnTo>
                    <a:lnTo>
                      <a:pt x="863" y="594"/>
                    </a:lnTo>
                    <a:lnTo>
                      <a:pt x="863" y="594"/>
                    </a:lnTo>
                    <a:lnTo>
                      <a:pt x="868" y="594"/>
                    </a:lnTo>
                    <a:lnTo>
                      <a:pt x="868" y="595"/>
                    </a:lnTo>
                    <a:lnTo>
                      <a:pt x="869" y="600"/>
                    </a:lnTo>
                    <a:lnTo>
                      <a:pt x="869" y="606"/>
                    </a:lnTo>
                    <a:lnTo>
                      <a:pt x="868" y="613"/>
                    </a:lnTo>
                    <a:lnTo>
                      <a:pt x="867" y="619"/>
                    </a:lnTo>
                    <a:lnTo>
                      <a:pt x="865" y="624"/>
                    </a:lnTo>
                    <a:lnTo>
                      <a:pt x="862" y="627"/>
                    </a:lnTo>
                    <a:lnTo>
                      <a:pt x="855" y="629"/>
                    </a:lnTo>
                    <a:lnTo>
                      <a:pt x="858" y="631"/>
                    </a:lnTo>
                    <a:lnTo>
                      <a:pt x="860" y="634"/>
                    </a:lnTo>
                    <a:lnTo>
                      <a:pt x="861" y="637"/>
                    </a:lnTo>
                    <a:lnTo>
                      <a:pt x="861" y="641"/>
                    </a:lnTo>
                    <a:lnTo>
                      <a:pt x="860" y="644"/>
                    </a:lnTo>
                    <a:lnTo>
                      <a:pt x="858" y="647"/>
                    </a:lnTo>
                    <a:lnTo>
                      <a:pt x="857" y="654"/>
                    </a:lnTo>
                    <a:lnTo>
                      <a:pt x="854" y="663"/>
                    </a:lnTo>
                    <a:lnTo>
                      <a:pt x="853" y="666"/>
                    </a:lnTo>
                    <a:lnTo>
                      <a:pt x="853" y="667"/>
                    </a:lnTo>
                    <a:lnTo>
                      <a:pt x="849" y="661"/>
                    </a:lnTo>
                    <a:lnTo>
                      <a:pt x="846" y="654"/>
                    </a:lnTo>
                    <a:lnTo>
                      <a:pt x="844" y="647"/>
                    </a:lnTo>
                    <a:lnTo>
                      <a:pt x="843" y="640"/>
                    </a:lnTo>
                    <a:lnTo>
                      <a:pt x="843" y="640"/>
                    </a:lnTo>
                    <a:lnTo>
                      <a:pt x="844" y="639"/>
                    </a:lnTo>
                    <a:lnTo>
                      <a:pt x="845" y="639"/>
                    </a:lnTo>
                    <a:lnTo>
                      <a:pt x="846" y="639"/>
                    </a:lnTo>
                    <a:lnTo>
                      <a:pt x="847" y="637"/>
                    </a:lnTo>
                    <a:lnTo>
                      <a:pt x="847" y="637"/>
                    </a:lnTo>
                    <a:lnTo>
                      <a:pt x="844" y="634"/>
                    </a:lnTo>
                    <a:lnTo>
                      <a:pt x="837" y="628"/>
                    </a:lnTo>
                    <a:lnTo>
                      <a:pt x="837" y="629"/>
                    </a:lnTo>
                    <a:lnTo>
                      <a:pt x="838" y="630"/>
                    </a:lnTo>
                    <a:lnTo>
                      <a:pt x="840" y="636"/>
                    </a:lnTo>
                    <a:lnTo>
                      <a:pt x="841" y="643"/>
                    </a:lnTo>
                    <a:lnTo>
                      <a:pt x="842" y="644"/>
                    </a:lnTo>
                    <a:lnTo>
                      <a:pt x="843" y="645"/>
                    </a:lnTo>
                    <a:lnTo>
                      <a:pt x="844" y="648"/>
                    </a:lnTo>
                    <a:lnTo>
                      <a:pt x="844" y="649"/>
                    </a:lnTo>
                    <a:lnTo>
                      <a:pt x="844" y="649"/>
                    </a:lnTo>
                    <a:lnTo>
                      <a:pt x="840" y="649"/>
                    </a:lnTo>
                    <a:lnTo>
                      <a:pt x="837" y="649"/>
                    </a:lnTo>
                    <a:lnTo>
                      <a:pt x="839" y="654"/>
                    </a:lnTo>
                    <a:lnTo>
                      <a:pt x="842" y="658"/>
                    </a:lnTo>
                    <a:lnTo>
                      <a:pt x="843" y="659"/>
                    </a:lnTo>
                    <a:lnTo>
                      <a:pt x="846" y="659"/>
                    </a:lnTo>
                    <a:lnTo>
                      <a:pt x="843" y="660"/>
                    </a:lnTo>
                    <a:lnTo>
                      <a:pt x="840" y="661"/>
                    </a:lnTo>
                    <a:lnTo>
                      <a:pt x="836" y="662"/>
                    </a:lnTo>
                    <a:lnTo>
                      <a:pt x="833" y="663"/>
                    </a:lnTo>
                    <a:lnTo>
                      <a:pt x="832" y="665"/>
                    </a:lnTo>
                    <a:lnTo>
                      <a:pt x="832" y="667"/>
                    </a:lnTo>
                    <a:lnTo>
                      <a:pt x="835" y="671"/>
                    </a:lnTo>
                    <a:lnTo>
                      <a:pt x="840" y="672"/>
                    </a:lnTo>
                    <a:lnTo>
                      <a:pt x="845" y="674"/>
                    </a:lnTo>
                    <a:lnTo>
                      <a:pt x="851" y="675"/>
                    </a:lnTo>
                    <a:lnTo>
                      <a:pt x="855" y="677"/>
                    </a:lnTo>
                    <a:lnTo>
                      <a:pt x="857" y="680"/>
                    </a:lnTo>
                    <a:lnTo>
                      <a:pt x="859" y="683"/>
                    </a:lnTo>
                    <a:lnTo>
                      <a:pt x="860" y="686"/>
                    </a:lnTo>
                    <a:lnTo>
                      <a:pt x="859" y="688"/>
                    </a:lnTo>
                    <a:lnTo>
                      <a:pt x="857" y="690"/>
                    </a:lnTo>
                    <a:lnTo>
                      <a:pt x="848" y="691"/>
                    </a:lnTo>
                    <a:lnTo>
                      <a:pt x="845" y="693"/>
                    </a:lnTo>
                    <a:lnTo>
                      <a:pt x="845" y="694"/>
                    </a:lnTo>
                    <a:lnTo>
                      <a:pt x="846" y="694"/>
                    </a:lnTo>
                    <a:lnTo>
                      <a:pt x="848" y="693"/>
                    </a:lnTo>
                    <a:lnTo>
                      <a:pt x="851" y="692"/>
                    </a:lnTo>
                    <a:lnTo>
                      <a:pt x="854" y="691"/>
                    </a:lnTo>
                    <a:lnTo>
                      <a:pt x="856" y="691"/>
                    </a:lnTo>
                    <a:lnTo>
                      <a:pt x="858" y="692"/>
                    </a:lnTo>
                    <a:lnTo>
                      <a:pt x="860" y="694"/>
                    </a:lnTo>
                    <a:lnTo>
                      <a:pt x="861" y="695"/>
                    </a:lnTo>
                    <a:lnTo>
                      <a:pt x="861" y="697"/>
                    </a:lnTo>
                    <a:lnTo>
                      <a:pt x="860" y="700"/>
                    </a:lnTo>
                    <a:lnTo>
                      <a:pt x="858" y="703"/>
                    </a:lnTo>
                    <a:lnTo>
                      <a:pt x="856" y="704"/>
                    </a:lnTo>
                    <a:lnTo>
                      <a:pt x="855" y="704"/>
                    </a:lnTo>
                    <a:lnTo>
                      <a:pt x="854" y="704"/>
                    </a:lnTo>
                    <a:lnTo>
                      <a:pt x="853" y="705"/>
                    </a:lnTo>
                    <a:lnTo>
                      <a:pt x="852" y="705"/>
                    </a:lnTo>
                    <a:lnTo>
                      <a:pt x="851" y="706"/>
                    </a:lnTo>
                    <a:lnTo>
                      <a:pt x="852" y="707"/>
                    </a:lnTo>
                    <a:lnTo>
                      <a:pt x="852" y="709"/>
                    </a:lnTo>
                    <a:lnTo>
                      <a:pt x="854" y="711"/>
                    </a:lnTo>
                    <a:lnTo>
                      <a:pt x="855" y="713"/>
                    </a:lnTo>
                    <a:lnTo>
                      <a:pt x="855" y="714"/>
                    </a:lnTo>
                    <a:lnTo>
                      <a:pt x="851" y="718"/>
                    </a:lnTo>
                    <a:lnTo>
                      <a:pt x="846" y="721"/>
                    </a:lnTo>
                    <a:lnTo>
                      <a:pt x="840" y="723"/>
                    </a:lnTo>
                    <a:lnTo>
                      <a:pt x="840" y="723"/>
                    </a:lnTo>
                    <a:lnTo>
                      <a:pt x="839" y="723"/>
                    </a:lnTo>
                    <a:lnTo>
                      <a:pt x="839" y="722"/>
                    </a:lnTo>
                    <a:lnTo>
                      <a:pt x="839" y="720"/>
                    </a:lnTo>
                    <a:lnTo>
                      <a:pt x="838" y="720"/>
                    </a:lnTo>
                    <a:lnTo>
                      <a:pt x="838" y="719"/>
                    </a:lnTo>
                    <a:lnTo>
                      <a:pt x="838" y="719"/>
                    </a:lnTo>
                    <a:lnTo>
                      <a:pt x="833" y="726"/>
                    </a:lnTo>
                    <a:lnTo>
                      <a:pt x="828" y="733"/>
                    </a:lnTo>
                    <a:lnTo>
                      <a:pt x="823" y="741"/>
                    </a:lnTo>
                    <a:lnTo>
                      <a:pt x="821" y="742"/>
                    </a:lnTo>
                    <a:lnTo>
                      <a:pt x="820" y="744"/>
                    </a:lnTo>
                    <a:lnTo>
                      <a:pt x="819" y="745"/>
                    </a:lnTo>
                    <a:lnTo>
                      <a:pt x="818" y="746"/>
                    </a:lnTo>
                    <a:lnTo>
                      <a:pt x="815" y="753"/>
                    </a:lnTo>
                    <a:lnTo>
                      <a:pt x="815" y="756"/>
                    </a:lnTo>
                    <a:lnTo>
                      <a:pt x="814" y="757"/>
                    </a:lnTo>
                    <a:lnTo>
                      <a:pt x="812" y="760"/>
                    </a:lnTo>
                    <a:lnTo>
                      <a:pt x="807" y="766"/>
                    </a:lnTo>
                    <a:lnTo>
                      <a:pt x="803" y="770"/>
                    </a:lnTo>
                    <a:lnTo>
                      <a:pt x="800" y="771"/>
                    </a:lnTo>
                    <a:lnTo>
                      <a:pt x="797" y="772"/>
                    </a:lnTo>
                    <a:lnTo>
                      <a:pt x="794" y="772"/>
                    </a:lnTo>
                    <a:lnTo>
                      <a:pt x="792" y="773"/>
                    </a:lnTo>
                    <a:lnTo>
                      <a:pt x="791" y="776"/>
                    </a:lnTo>
                    <a:lnTo>
                      <a:pt x="790" y="779"/>
                    </a:lnTo>
                    <a:lnTo>
                      <a:pt x="790" y="782"/>
                    </a:lnTo>
                    <a:lnTo>
                      <a:pt x="789" y="784"/>
                    </a:lnTo>
                    <a:lnTo>
                      <a:pt x="787" y="788"/>
                    </a:lnTo>
                    <a:lnTo>
                      <a:pt x="785" y="789"/>
                    </a:lnTo>
                    <a:lnTo>
                      <a:pt x="784" y="791"/>
                    </a:lnTo>
                    <a:lnTo>
                      <a:pt x="783" y="791"/>
                    </a:lnTo>
                    <a:lnTo>
                      <a:pt x="782" y="792"/>
                    </a:lnTo>
                    <a:lnTo>
                      <a:pt x="781" y="794"/>
                    </a:lnTo>
                    <a:lnTo>
                      <a:pt x="781" y="799"/>
                    </a:lnTo>
                    <a:lnTo>
                      <a:pt x="781" y="809"/>
                    </a:lnTo>
                    <a:lnTo>
                      <a:pt x="783" y="818"/>
                    </a:lnTo>
                    <a:lnTo>
                      <a:pt x="787" y="827"/>
                    </a:lnTo>
                    <a:lnTo>
                      <a:pt x="791" y="836"/>
                    </a:lnTo>
                    <a:lnTo>
                      <a:pt x="795" y="844"/>
                    </a:lnTo>
                    <a:lnTo>
                      <a:pt x="800" y="850"/>
                    </a:lnTo>
                    <a:lnTo>
                      <a:pt x="803" y="855"/>
                    </a:lnTo>
                    <a:lnTo>
                      <a:pt x="804" y="858"/>
                    </a:lnTo>
                    <a:lnTo>
                      <a:pt x="806" y="864"/>
                    </a:lnTo>
                    <a:lnTo>
                      <a:pt x="807" y="866"/>
                    </a:lnTo>
                    <a:lnTo>
                      <a:pt x="807" y="868"/>
                    </a:lnTo>
                    <a:lnTo>
                      <a:pt x="806" y="867"/>
                    </a:lnTo>
                    <a:lnTo>
                      <a:pt x="804" y="866"/>
                    </a:lnTo>
                    <a:lnTo>
                      <a:pt x="806" y="869"/>
                    </a:lnTo>
                    <a:lnTo>
                      <a:pt x="807" y="871"/>
                    </a:lnTo>
                    <a:lnTo>
                      <a:pt x="811" y="878"/>
                    </a:lnTo>
                    <a:lnTo>
                      <a:pt x="814" y="885"/>
                    </a:lnTo>
                    <a:lnTo>
                      <a:pt x="816" y="892"/>
                    </a:lnTo>
                    <a:lnTo>
                      <a:pt x="816" y="899"/>
                    </a:lnTo>
                    <a:lnTo>
                      <a:pt x="816" y="907"/>
                    </a:lnTo>
                    <a:lnTo>
                      <a:pt x="815" y="915"/>
                    </a:lnTo>
                    <a:lnTo>
                      <a:pt x="814" y="918"/>
                    </a:lnTo>
                    <a:lnTo>
                      <a:pt x="811" y="921"/>
                    </a:lnTo>
                    <a:lnTo>
                      <a:pt x="808" y="923"/>
                    </a:lnTo>
                    <a:lnTo>
                      <a:pt x="804" y="924"/>
                    </a:lnTo>
                    <a:lnTo>
                      <a:pt x="800" y="924"/>
                    </a:lnTo>
                    <a:lnTo>
                      <a:pt x="798" y="923"/>
                    </a:lnTo>
                    <a:lnTo>
                      <a:pt x="798" y="923"/>
                    </a:lnTo>
                    <a:lnTo>
                      <a:pt x="798" y="921"/>
                    </a:lnTo>
                    <a:lnTo>
                      <a:pt x="798" y="920"/>
                    </a:lnTo>
                    <a:lnTo>
                      <a:pt x="800" y="920"/>
                    </a:lnTo>
                    <a:lnTo>
                      <a:pt x="801" y="920"/>
                    </a:lnTo>
                    <a:lnTo>
                      <a:pt x="802" y="921"/>
                    </a:lnTo>
                    <a:lnTo>
                      <a:pt x="802" y="921"/>
                    </a:lnTo>
                    <a:lnTo>
                      <a:pt x="798" y="918"/>
                    </a:lnTo>
                    <a:lnTo>
                      <a:pt x="793" y="915"/>
                    </a:lnTo>
                    <a:lnTo>
                      <a:pt x="789" y="912"/>
                    </a:lnTo>
                    <a:lnTo>
                      <a:pt x="786" y="909"/>
                    </a:lnTo>
                    <a:lnTo>
                      <a:pt x="782" y="905"/>
                    </a:lnTo>
                    <a:lnTo>
                      <a:pt x="781" y="899"/>
                    </a:lnTo>
                    <a:lnTo>
                      <a:pt x="781" y="898"/>
                    </a:lnTo>
                    <a:lnTo>
                      <a:pt x="780" y="898"/>
                    </a:lnTo>
                    <a:lnTo>
                      <a:pt x="780" y="896"/>
                    </a:lnTo>
                    <a:lnTo>
                      <a:pt x="779" y="896"/>
                    </a:lnTo>
                    <a:lnTo>
                      <a:pt x="779" y="895"/>
                    </a:lnTo>
                    <a:lnTo>
                      <a:pt x="768" y="884"/>
                    </a:lnTo>
                    <a:lnTo>
                      <a:pt x="766" y="880"/>
                    </a:lnTo>
                    <a:lnTo>
                      <a:pt x="766" y="879"/>
                    </a:lnTo>
                    <a:lnTo>
                      <a:pt x="767" y="878"/>
                    </a:lnTo>
                    <a:lnTo>
                      <a:pt x="768" y="878"/>
                    </a:lnTo>
                    <a:lnTo>
                      <a:pt x="769" y="877"/>
                    </a:lnTo>
                    <a:lnTo>
                      <a:pt x="770" y="876"/>
                    </a:lnTo>
                    <a:lnTo>
                      <a:pt x="772" y="875"/>
                    </a:lnTo>
                    <a:lnTo>
                      <a:pt x="772" y="874"/>
                    </a:lnTo>
                    <a:lnTo>
                      <a:pt x="770" y="873"/>
                    </a:lnTo>
                    <a:lnTo>
                      <a:pt x="768" y="873"/>
                    </a:lnTo>
                    <a:lnTo>
                      <a:pt x="766" y="874"/>
                    </a:lnTo>
                    <a:lnTo>
                      <a:pt x="764" y="874"/>
                    </a:lnTo>
                    <a:lnTo>
                      <a:pt x="763" y="873"/>
                    </a:lnTo>
                    <a:lnTo>
                      <a:pt x="763" y="872"/>
                    </a:lnTo>
                    <a:lnTo>
                      <a:pt x="764" y="871"/>
                    </a:lnTo>
                    <a:lnTo>
                      <a:pt x="765" y="870"/>
                    </a:lnTo>
                    <a:lnTo>
                      <a:pt x="765" y="869"/>
                    </a:lnTo>
                    <a:lnTo>
                      <a:pt x="766" y="861"/>
                    </a:lnTo>
                    <a:lnTo>
                      <a:pt x="766" y="852"/>
                    </a:lnTo>
                    <a:lnTo>
                      <a:pt x="765" y="849"/>
                    </a:lnTo>
                    <a:lnTo>
                      <a:pt x="764" y="848"/>
                    </a:lnTo>
                    <a:lnTo>
                      <a:pt x="762" y="847"/>
                    </a:lnTo>
                    <a:lnTo>
                      <a:pt x="760" y="847"/>
                    </a:lnTo>
                    <a:lnTo>
                      <a:pt x="758" y="847"/>
                    </a:lnTo>
                    <a:lnTo>
                      <a:pt x="756" y="845"/>
                    </a:lnTo>
                    <a:lnTo>
                      <a:pt x="746" y="834"/>
                    </a:lnTo>
                    <a:lnTo>
                      <a:pt x="741" y="830"/>
                    </a:lnTo>
                    <a:lnTo>
                      <a:pt x="739" y="830"/>
                    </a:lnTo>
                    <a:lnTo>
                      <a:pt x="734" y="833"/>
                    </a:lnTo>
                    <a:lnTo>
                      <a:pt x="728" y="836"/>
                    </a:lnTo>
                    <a:lnTo>
                      <a:pt x="722" y="839"/>
                    </a:lnTo>
                    <a:lnTo>
                      <a:pt x="717" y="841"/>
                    </a:lnTo>
                    <a:lnTo>
                      <a:pt x="716" y="841"/>
                    </a:lnTo>
                    <a:lnTo>
                      <a:pt x="716" y="837"/>
                    </a:lnTo>
                    <a:lnTo>
                      <a:pt x="715" y="836"/>
                    </a:lnTo>
                    <a:lnTo>
                      <a:pt x="713" y="835"/>
                    </a:lnTo>
                    <a:lnTo>
                      <a:pt x="712" y="834"/>
                    </a:lnTo>
                    <a:lnTo>
                      <a:pt x="711" y="834"/>
                    </a:lnTo>
                    <a:lnTo>
                      <a:pt x="710" y="833"/>
                    </a:lnTo>
                    <a:lnTo>
                      <a:pt x="709" y="832"/>
                    </a:lnTo>
                    <a:lnTo>
                      <a:pt x="709" y="831"/>
                    </a:lnTo>
                    <a:lnTo>
                      <a:pt x="710" y="830"/>
                    </a:lnTo>
                    <a:lnTo>
                      <a:pt x="711" y="829"/>
                    </a:lnTo>
                    <a:lnTo>
                      <a:pt x="712" y="829"/>
                    </a:lnTo>
                    <a:lnTo>
                      <a:pt x="712" y="829"/>
                    </a:lnTo>
                    <a:lnTo>
                      <a:pt x="706" y="828"/>
                    </a:lnTo>
                    <a:lnTo>
                      <a:pt x="701" y="829"/>
                    </a:lnTo>
                    <a:lnTo>
                      <a:pt x="695" y="828"/>
                    </a:lnTo>
                    <a:lnTo>
                      <a:pt x="694" y="828"/>
                    </a:lnTo>
                    <a:lnTo>
                      <a:pt x="695" y="827"/>
                    </a:lnTo>
                    <a:lnTo>
                      <a:pt x="696" y="827"/>
                    </a:lnTo>
                    <a:lnTo>
                      <a:pt x="697" y="827"/>
                    </a:lnTo>
                    <a:lnTo>
                      <a:pt x="699" y="826"/>
                    </a:lnTo>
                    <a:lnTo>
                      <a:pt x="700" y="826"/>
                    </a:lnTo>
                    <a:lnTo>
                      <a:pt x="701" y="826"/>
                    </a:lnTo>
                    <a:lnTo>
                      <a:pt x="692" y="828"/>
                    </a:lnTo>
                    <a:lnTo>
                      <a:pt x="683" y="830"/>
                    </a:lnTo>
                    <a:lnTo>
                      <a:pt x="681" y="831"/>
                    </a:lnTo>
                    <a:lnTo>
                      <a:pt x="680" y="832"/>
                    </a:lnTo>
                    <a:lnTo>
                      <a:pt x="678" y="833"/>
                    </a:lnTo>
                    <a:lnTo>
                      <a:pt x="669" y="834"/>
                    </a:lnTo>
                    <a:lnTo>
                      <a:pt x="661" y="835"/>
                    </a:lnTo>
                    <a:lnTo>
                      <a:pt x="652" y="837"/>
                    </a:lnTo>
                    <a:lnTo>
                      <a:pt x="645" y="839"/>
                    </a:lnTo>
                    <a:lnTo>
                      <a:pt x="644" y="841"/>
                    </a:lnTo>
                    <a:lnTo>
                      <a:pt x="644" y="846"/>
                    </a:lnTo>
                    <a:lnTo>
                      <a:pt x="643" y="848"/>
                    </a:lnTo>
                    <a:lnTo>
                      <a:pt x="642" y="849"/>
                    </a:lnTo>
                    <a:lnTo>
                      <a:pt x="640" y="850"/>
                    </a:lnTo>
                    <a:lnTo>
                      <a:pt x="639" y="851"/>
                    </a:lnTo>
                    <a:lnTo>
                      <a:pt x="637" y="851"/>
                    </a:lnTo>
                    <a:lnTo>
                      <a:pt x="636" y="851"/>
                    </a:lnTo>
                    <a:lnTo>
                      <a:pt x="632" y="849"/>
                    </a:lnTo>
                    <a:lnTo>
                      <a:pt x="631" y="849"/>
                    </a:lnTo>
                    <a:lnTo>
                      <a:pt x="630" y="850"/>
                    </a:lnTo>
                    <a:lnTo>
                      <a:pt x="630" y="851"/>
                    </a:lnTo>
                    <a:lnTo>
                      <a:pt x="633" y="854"/>
                    </a:lnTo>
                    <a:lnTo>
                      <a:pt x="633" y="856"/>
                    </a:lnTo>
                    <a:lnTo>
                      <a:pt x="633" y="857"/>
                    </a:lnTo>
                    <a:lnTo>
                      <a:pt x="631" y="860"/>
                    </a:lnTo>
                    <a:lnTo>
                      <a:pt x="630" y="860"/>
                    </a:lnTo>
                    <a:lnTo>
                      <a:pt x="629" y="858"/>
                    </a:lnTo>
                    <a:lnTo>
                      <a:pt x="627" y="855"/>
                    </a:lnTo>
                    <a:lnTo>
                      <a:pt x="626" y="854"/>
                    </a:lnTo>
                    <a:lnTo>
                      <a:pt x="625" y="855"/>
                    </a:lnTo>
                    <a:lnTo>
                      <a:pt x="624" y="855"/>
                    </a:lnTo>
                    <a:lnTo>
                      <a:pt x="623" y="858"/>
                    </a:lnTo>
                    <a:lnTo>
                      <a:pt x="622" y="859"/>
                    </a:lnTo>
                    <a:lnTo>
                      <a:pt x="621" y="860"/>
                    </a:lnTo>
                    <a:lnTo>
                      <a:pt x="618" y="860"/>
                    </a:lnTo>
                    <a:lnTo>
                      <a:pt x="614" y="859"/>
                    </a:lnTo>
                    <a:lnTo>
                      <a:pt x="611" y="857"/>
                    </a:lnTo>
                    <a:lnTo>
                      <a:pt x="610" y="856"/>
                    </a:lnTo>
                    <a:lnTo>
                      <a:pt x="611" y="855"/>
                    </a:lnTo>
                    <a:lnTo>
                      <a:pt x="611" y="854"/>
                    </a:lnTo>
                    <a:lnTo>
                      <a:pt x="612" y="852"/>
                    </a:lnTo>
                    <a:lnTo>
                      <a:pt x="612" y="851"/>
                    </a:lnTo>
                    <a:lnTo>
                      <a:pt x="611" y="850"/>
                    </a:lnTo>
                    <a:lnTo>
                      <a:pt x="607" y="846"/>
                    </a:lnTo>
                    <a:lnTo>
                      <a:pt x="605" y="843"/>
                    </a:lnTo>
                    <a:lnTo>
                      <a:pt x="603" y="843"/>
                    </a:lnTo>
                    <a:lnTo>
                      <a:pt x="601" y="843"/>
                    </a:lnTo>
                    <a:lnTo>
                      <a:pt x="600" y="845"/>
                    </a:lnTo>
                    <a:lnTo>
                      <a:pt x="599" y="847"/>
                    </a:lnTo>
                    <a:lnTo>
                      <a:pt x="598" y="849"/>
                    </a:lnTo>
                    <a:lnTo>
                      <a:pt x="597" y="851"/>
                    </a:lnTo>
                    <a:lnTo>
                      <a:pt x="595" y="852"/>
                    </a:lnTo>
                    <a:lnTo>
                      <a:pt x="592" y="852"/>
                    </a:lnTo>
                    <a:lnTo>
                      <a:pt x="587" y="850"/>
                    </a:lnTo>
                    <a:lnTo>
                      <a:pt x="581" y="848"/>
                    </a:lnTo>
                    <a:lnTo>
                      <a:pt x="575" y="847"/>
                    </a:lnTo>
                    <a:lnTo>
                      <a:pt x="572" y="847"/>
                    </a:lnTo>
                    <a:lnTo>
                      <a:pt x="568" y="849"/>
                    </a:lnTo>
                    <a:lnTo>
                      <a:pt x="564" y="849"/>
                    </a:lnTo>
                    <a:lnTo>
                      <a:pt x="564" y="848"/>
                    </a:lnTo>
                    <a:lnTo>
                      <a:pt x="564" y="848"/>
                    </a:lnTo>
                    <a:lnTo>
                      <a:pt x="565" y="846"/>
                    </a:lnTo>
                    <a:lnTo>
                      <a:pt x="565" y="844"/>
                    </a:lnTo>
                    <a:lnTo>
                      <a:pt x="565" y="843"/>
                    </a:lnTo>
                    <a:lnTo>
                      <a:pt x="566" y="843"/>
                    </a:lnTo>
                    <a:lnTo>
                      <a:pt x="566" y="842"/>
                    </a:lnTo>
                    <a:lnTo>
                      <a:pt x="565" y="842"/>
                    </a:lnTo>
                    <a:lnTo>
                      <a:pt x="559" y="847"/>
                    </a:lnTo>
                    <a:lnTo>
                      <a:pt x="552" y="851"/>
                    </a:lnTo>
                    <a:lnTo>
                      <a:pt x="552" y="851"/>
                    </a:lnTo>
                    <a:lnTo>
                      <a:pt x="551" y="850"/>
                    </a:lnTo>
                    <a:lnTo>
                      <a:pt x="548" y="850"/>
                    </a:lnTo>
                    <a:lnTo>
                      <a:pt x="548" y="851"/>
                    </a:lnTo>
                    <a:lnTo>
                      <a:pt x="547" y="851"/>
                    </a:lnTo>
                    <a:lnTo>
                      <a:pt x="546" y="852"/>
                    </a:lnTo>
                    <a:lnTo>
                      <a:pt x="546" y="853"/>
                    </a:lnTo>
                    <a:lnTo>
                      <a:pt x="547" y="854"/>
                    </a:lnTo>
                    <a:lnTo>
                      <a:pt x="547" y="855"/>
                    </a:lnTo>
                    <a:lnTo>
                      <a:pt x="541" y="861"/>
                    </a:lnTo>
                    <a:lnTo>
                      <a:pt x="535" y="866"/>
                    </a:lnTo>
                    <a:lnTo>
                      <a:pt x="528" y="870"/>
                    </a:lnTo>
                    <a:lnTo>
                      <a:pt x="521" y="873"/>
                    </a:lnTo>
                    <a:lnTo>
                      <a:pt x="522" y="873"/>
                    </a:lnTo>
                    <a:lnTo>
                      <a:pt x="522" y="872"/>
                    </a:lnTo>
                    <a:lnTo>
                      <a:pt x="524" y="871"/>
                    </a:lnTo>
                    <a:lnTo>
                      <a:pt x="525" y="870"/>
                    </a:lnTo>
                    <a:lnTo>
                      <a:pt x="525" y="869"/>
                    </a:lnTo>
                    <a:lnTo>
                      <a:pt x="522" y="869"/>
                    </a:lnTo>
                    <a:lnTo>
                      <a:pt x="519" y="869"/>
                    </a:lnTo>
                    <a:lnTo>
                      <a:pt x="516" y="871"/>
                    </a:lnTo>
                    <a:lnTo>
                      <a:pt x="516" y="872"/>
                    </a:lnTo>
                    <a:lnTo>
                      <a:pt x="518" y="874"/>
                    </a:lnTo>
                    <a:lnTo>
                      <a:pt x="518" y="874"/>
                    </a:lnTo>
                    <a:lnTo>
                      <a:pt x="515" y="875"/>
                    </a:lnTo>
                    <a:lnTo>
                      <a:pt x="512" y="875"/>
                    </a:lnTo>
                    <a:lnTo>
                      <a:pt x="510" y="875"/>
                    </a:lnTo>
                    <a:lnTo>
                      <a:pt x="509" y="874"/>
                    </a:lnTo>
                    <a:lnTo>
                      <a:pt x="507" y="873"/>
                    </a:lnTo>
                    <a:lnTo>
                      <a:pt x="506" y="872"/>
                    </a:lnTo>
                    <a:lnTo>
                      <a:pt x="505" y="873"/>
                    </a:lnTo>
                    <a:lnTo>
                      <a:pt x="503" y="875"/>
                    </a:lnTo>
                    <a:lnTo>
                      <a:pt x="501" y="879"/>
                    </a:lnTo>
                    <a:lnTo>
                      <a:pt x="497" y="885"/>
                    </a:lnTo>
                    <a:lnTo>
                      <a:pt x="497" y="885"/>
                    </a:lnTo>
                    <a:lnTo>
                      <a:pt x="498" y="887"/>
                    </a:lnTo>
                    <a:lnTo>
                      <a:pt x="499" y="887"/>
                    </a:lnTo>
                    <a:lnTo>
                      <a:pt x="501" y="888"/>
                    </a:lnTo>
                    <a:lnTo>
                      <a:pt x="502" y="888"/>
                    </a:lnTo>
                    <a:lnTo>
                      <a:pt x="502" y="890"/>
                    </a:lnTo>
                    <a:lnTo>
                      <a:pt x="501" y="892"/>
                    </a:lnTo>
                    <a:lnTo>
                      <a:pt x="500" y="894"/>
                    </a:lnTo>
                    <a:lnTo>
                      <a:pt x="498" y="896"/>
                    </a:lnTo>
                    <a:lnTo>
                      <a:pt x="494" y="896"/>
                    </a:lnTo>
                    <a:lnTo>
                      <a:pt x="493" y="895"/>
                    </a:lnTo>
                    <a:lnTo>
                      <a:pt x="493" y="895"/>
                    </a:lnTo>
                    <a:lnTo>
                      <a:pt x="492" y="896"/>
                    </a:lnTo>
                    <a:lnTo>
                      <a:pt x="492" y="896"/>
                    </a:lnTo>
                    <a:lnTo>
                      <a:pt x="494" y="906"/>
                    </a:lnTo>
                    <a:lnTo>
                      <a:pt x="501" y="923"/>
                    </a:lnTo>
                    <a:lnTo>
                      <a:pt x="503" y="923"/>
                    </a:lnTo>
                    <a:lnTo>
                      <a:pt x="499" y="935"/>
                    </a:lnTo>
                    <a:lnTo>
                      <a:pt x="495" y="946"/>
                    </a:lnTo>
                    <a:lnTo>
                      <a:pt x="491" y="962"/>
                    </a:lnTo>
                    <a:lnTo>
                      <a:pt x="490" y="978"/>
                    </a:lnTo>
                    <a:lnTo>
                      <a:pt x="490" y="993"/>
                    </a:lnTo>
                    <a:lnTo>
                      <a:pt x="491" y="1008"/>
                    </a:lnTo>
                    <a:lnTo>
                      <a:pt x="492" y="1011"/>
                    </a:lnTo>
                    <a:lnTo>
                      <a:pt x="493" y="1012"/>
                    </a:lnTo>
                    <a:lnTo>
                      <a:pt x="496" y="1020"/>
                    </a:lnTo>
                    <a:lnTo>
                      <a:pt x="501" y="1028"/>
                    </a:lnTo>
                    <a:lnTo>
                      <a:pt x="504" y="1032"/>
                    </a:lnTo>
                    <a:lnTo>
                      <a:pt x="507" y="1036"/>
                    </a:lnTo>
                    <a:lnTo>
                      <a:pt x="511" y="1040"/>
                    </a:lnTo>
                    <a:lnTo>
                      <a:pt x="514" y="1044"/>
                    </a:lnTo>
                    <a:lnTo>
                      <a:pt x="516" y="1049"/>
                    </a:lnTo>
                    <a:lnTo>
                      <a:pt x="518" y="1058"/>
                    </a:lnTo>
                    <a:lnTo>
                      <a:pt x="520" y="1062"/>
                    </a:lnTo>
                    <a:lnTo>
                      <a:pt x="525" y="1066"/>
                    </a:lnTo>
                    <a:lnTo>
                      <a:pt x="528" y="1067"/>
                    </a:lnTo>
                    <a:lnTo>
                      <a:pt x="532" y="1067"/>
                    </a:lnTo>
                    <a:lnTo>
                      <a:pt x="535" y="1066"/>
                    </a:lnTo>
                    <a:lnTo>
                      <a:pt x="538" y="1067"/>
                    </a:lnTo>
                    <a:lnTo>
                      <a:pt x="542" y="1069"/>
                    </a:lnTo>
                    <a:lnTo>
                      <a:pt x="545" y="1072"/>
                    </a:lnTo>
                    <a:lnTo>
                      <a:pt x="549" y="1075"/>
                    </a:lnTo>
                    <a:lnTo>
                      <a:pt x="552" y="1077"/>
                    </a:lnTo>
                    <a:lnTo>
                      <a:pt x="559" y="1078"/>
                    </a:lnTo>
                    <a:lnTo>
                      <a:pt x="562" y="1079"/>
                    </a:lnTo>
                    <a:lnTo>
                      <a:pt x="564" y="1079"/>
                    </a:lnTo>
                    <a:lnTo>
                      <a:pt x="565" y="1078"/>
                    </a:lnTo>
                    <a:lnTo>
                      <a:pt x="565" y="1074"/>
                    </a:lnTo>
                    <a:lnTo>
                      <a:pt x="567" y="1073"/>
                    </a:lnTo>
                    <a:lnTo>
                      <a:pt x="569" y="1072"/>
                    </a:lnTo>
                    <a:lnTo>
                      <a:pt x="581" y="1072"/>
                    </a:lnTo>
                    <a:lnTo>
                      <a:pt x="587" y="1071"/>
                    </a:lnTo>
                    <a:lnTo>
                      <a:pt x="589" y="1070"/>
                    </a:lnTo>
                    <a:lnTo>
                      <a:pt x="590" y="1069"/>
                    </a:lnTo>
                    <a:lnTo>
                      <a:pt x="591" y="1068"/>
                    </a:lnTo>
                    <a:lnTo>
                      <a:pt x="591" y="1067"/>
                    </a:lnTo>
                    <a:lnTo>
                      <a:pt x="592" y="1067"/>
                    </a:lnTo>
                    <a:lnTo>
                      <a:pt x="599" y="1065"/>
                    </a:lnTo>
                    <a:lnTo>
                      <a:pt x="605" y="1064"/>
                    </a:lnTo>
                    <a:lnTo>
                      <a:pt x="612" y="1063"/>
                    </a:lnTo>
                    <a:lnTo>
                      <a:pt x="613" y="1062"/>
                    </a:lnTo>
                    <a:lnTo>
                      <a:pt x="615" y="1061"/>
                    </a:lnTo>
                    <a:lnTo>
                      <a:pt x="618" y="1058"/>
                    </a:lnTo>
                    <a:lnTo>
                      <a:pt x="622" y="1056"/>
                    </a:lnTo>
                    <a:lnTo>
                      <a:pt x="624" y="1053"/>
                    </a:lnTo>
                    <a:lnTo>
                      <a:pt x="625" y="1052"/>
                    </a:lnTo>
                    <a:lnTo>
                      <a:pt x="625" y="1046"/>
                    </a:lnTo>
                    <a:lnTo>
                      <a:pt x="625" y="1045"/>
                    </a:lnTo>
                    <a:lnTo>
                      <a:pt x="629" y="1037"/>
                    </a:lnTo>
                    <a:lnTo>
                      <a:pt x="632" y="1030"/>
                    </a:lnTo>
                    <a:lnTo>
                      <a:pt x="636" y="1022"/>
                    </a:lnTo>
                    <a:lnTo>
                      <a:pt x="641" y="1016"/>
                    </a:lnTo>
                    <a:lnTo>
                      <a:pt x="645" y="1014"/>
                    </a:lnTo>
                    <a:lnTo>
                      <a:pt x="648" y="1013"/>
                    </a:lnTo>
                    <a:lnTo>
                      <a:pt x="656" y="1013"/>
                    </a:lnTo>
                    <a:lnTo>
                      <a:pt x="660" y="1012"/>
                    </a:lnTo>
                    <a:lnTo>
                      <a:pt x="661" y="1011"/>
                    </a:lnTo>
                    <a:lnTo>
                      <a:pt x="662" y="1011"/>
                    </a:lnTo>
                    <a:lnTo>
                      <a:pt x="663" y="1009"/>
                    </a:lnTo>
                    <a:lnTo>
                      <a:pt x="665" y="1009"/>
                    </a:lnTo>
                    <a:lnTo>
                      <a:pt x="666" y="1008"/>
                    </a:lnTo>
                    <a:lnTo>
                      <a:pt x="667" y="1008"/>
                    </a:lnTo>
                    <a:lnTo>
                      <a:pt x="683" y="1011"/>
                    </a:lnTo>
                    <a:lnTo>
                      <a:pt x="700" y="1014"/>
                    </a:lnTo>
                    <a:lnTo>
                      <a:pt x="701" y="1014"/>
                    </a:lnTo>
                    <a:lnTo>
                      <a:pt x="700" y="1015"/>
                    </a:lnTo>
                    <a:lnTo>
                      <a:pt x="700" y="1015"/>
                    </a:lnTo>
                    <a:lnTo>
                      <a:pt x="699" y="1016"/>
                    </a:lnTo>
                    <a:lnTo>
                      <a:pt x="693" y="1025"/>
                    </a:lnTo>
                    <a:lnTo>
                      <a:pt x="687" y="1033"/>
                    </a:lnTo>
                    <a:lnTo>
                      <a:pt x="687" y="1034"/>
                    </a:lnTo>
                    <a:lnTo>
                      <a:pt x="687" y="1035"/>
                    </a:lnTo>
                    <a:lnTo>
                      <a:pt x="687" y="1038"/>
                    </a:lnTo>
                    <a:lnTo>
                      <a:pt x="686" y="1039"/>
                    </a:lnTo>
                    <a:lnTo>
                      <a:pt x="684" y="1040"/>
                    </a:lnTo>
                    <a:lnTo>
                      <a:pt x="682" y="1042"/>
                    </a:lnTo>
                    <a:lnTo>
                      <a:pt x="682" y="1043"/>
                    </a:lnTo>
                    <a:lnTo>
                      <a:pt x="682" y="1044"/>
                    </a:lnTo>
                    <a:lnTo>
                      <a:pt x="682" y="1044"/>
                    </a:lnTo>
                    <a:lnTo>
                      <a:pt x="688" y="1044"/>
                    </a:lnTo>
                    <a:lnTo>
                      <a:pt x="688" y="1045"/>
                    </a:lnTo>
                    <a:lnTo>
                      <a:pt x="688" y="1046"/>
                    </a:lnTo>
                    <a:lnTo>
                      <a:pt x="687" y="1047"/>
                    </a:lnTo>
                    <a:lnTo>
                      <a:pt x="686" y="1048"/>
                    </a:lnTo>
                    <a:lnTo>
                      <a:pt x="684" y="1049"/>
                    </a:lnTo>
                    <a:lnTo>
                      <a:pt x="683" y="1049"/>
                    </a:lnTo>
                    <a:lnTo>
                      <a:pt x="683" y="1050"/>
                    </a:lnTo>
                    <a:lnTo>
                      <a:pt x="682" y="1055"/>
                    </a:lnTo>
                    <a:lnTo>
                      <a:pt x="682" y="1059"/>
                    </a:lnTo>
                    <a:lnTo>
                      <a:pt x="682" y="1068"/>
                    </a:lnTo>
                    <a:lnTo>
                      <a:pt x="681" y="1071"/>
                    </a:lnTo>
                    <a:lnTo>
                      <a:pt x="680" y="1072"/>
                    </a:lnTo>
                    <a:lnTo>
                      <a:pt x="678" y="1072"/>
                    </a:lnTo>
                    <a:lnTo>
                      <a:pt x="676" y="1072"/>
                    </a:lnTo>
                    <a:lnTo>
                      <a:pt x="675" y="1075"/>
                    </a:lnTo>
                    <a:lnTo>
                      <a:pt x="673" y="1079"/>
                    </a:lnTo>
                    <a:lnTo>
                      <a:pt x="672" y="1083"/>
                    </a:lnTo>
                    <a:lnTo>
                      <a:pt x="673" y="1089"/>
                    </a:lnTo>
                    <a:lnTo>
                      <a:pt x="674" y="1095"/>
                    </a:lnTo>
                    <a:lnTo>
                      <a:pt x="674" y="1100"/>
                    </a:lnTo>
                    <a:lnTo>
                      <a:pt x="672" y="1104"/>
                    </a:lnTo>
                    <a:lnTo>
                      <a:pt x="669" y="1106"/>
                    </a:lnTo>
                    <a:lnTo>
                      <a:pt x="666" y="1108"/>
                    </a:lnTo>
                    <a:lnTo>
                      <a:pt x="663" y="1110"/>
                    </a:lnTo>
                    <a:lnTo>
                      <a:pt x="661" y="1113"/>
                    </a:lnTo>
                    <a:lnTo>
                      <a:pt x="661" y="1115"/>
                    </a:lnTo>
                    <a:lnTo>
                      <a:pt x="661" y="1116"/>
                    </a:lnTo>
                    <a:lnTo>
                      <a:pt x="661" y="1117"/>
                    </a:lnTo>
                    <a:lnTo>
                      <a:pt x="662" y="1118"/>
                    </a:lnTo>
                    <a:lnTo>
                      <a:pt x="665" y="1119"/>
                    </a:lnTo>
                    <a:lnTo>
                      <a:pt x="669" y="1119"/>
                    </a:lnTo>
                    <a:lnTo>
                      <a:pt x="673" y="1118"/>
                    </a:lnTo>
                    <a:lnTo>
                      <a:pt x="678" y="1116"/>
                    </a:lnTo>
                    <a:lnTo>
                      <a:pt x="682" y="1115"/>
                    </a:lnTo>
                    <a:lnTo>
                      <a:pt x="684" y="1113"/>
                    </a:lnTo>
                    <a:lnTo>
                      <a:pt x="686" y="1113"/>
                    </a:lnTo>
                    <a:lnTo>
                      <a:pt x="689" y="1115"/>
                    </a:lnTo>
                    <a:lnTo>
                      <a:pt x="689" y="1115"/>
                    </a:lnTo>
                    <a:lnTo>
                      <a:pt x="691" y="1114"/>
                    </a:lnTo>
                    <a:lnTo>
                      <a:pt x="704" y="1111"/>
                    </a:lnTo>
                    <a:lnTo>
                      <a:pt x="717" y="1109"/>
                    </a:lnTo>
                    <a:lnTo>
                      <a:pt x="722" y="1109"/>
                    </a:lnTo>
                    <a:lnTo>
                      <a:pt x="726" y="1110"/>
                    </a:lnTo>
                    <a:lnTo>
                      <a:pt x="744" y="1112"/>
                    </a:lnTo>
                    <a:lnTo>
                      <a:pt x="761" y="1115"/>
                    </a:lnTo>
                    <a:lnTo>
                      <a:pt x="765" y="1116"/>
                    </a:lnTo>
                    <a:lnTo>
                      <a:pt x="769" y="1117"/>
                    </a:lnTo>
                    <a:lnTo>
                      <a:pt x="772" y="1120"/>
                    </a:lnTo>
                    <a:lnTo>
                      <a:pt x="772" y="1121"/>
                    </a:lnTo>
                    <a:lnTo>
                      <a:pt x="771" y="1122"/>
                    </a:lnTo>
                    <a:lnTo>
                      <a:pt x="770" y="1123"/>
                    </a:lnTo>
                    <a:lnTo>
                      <a:pt x="768" y="1123"/>
                    </a:lnTo>
                    <a:lnTo>
                      <a:pt x="767" y="1124"/>
                    </a:lnTo>
                    <a:lnTo>
                      <a:pt x="766" y="1125"/>
                    </a:lnTo>
                    <a:lnTo>
                      <a:pt x="765" y="1133"/>
                    </a:lnTo>
                    <a:lnTo>
                      <a:pt x="764" y="1140"/>
                    </a:lnTo>
                    <a:lnTo>
                      <a:pt x="764" y="1147"/>
                    </a:lnTo>
                    <a:lnTo>
                      <a:pt x="765" y="1160"/>
                    </a:lnTo>
                    <a:lnTo>
                      <a:pt x="765" y="1160"/>
                    </a:lnTo>
                    <a:lnTo>
                      <a:pt x="764" y="1160"/>
                    </a:lnTo>
                    <a:lnTo>
                      <a:pt x="762" y="1160"/>
                    </a:lnTo>
                    <a:lnTo>
                      <a:pt x="761" y="1163"/>
                    </a:lnTo>
                    <a:lnTo>
                      <a:pt x="761" y="1164"/>
                    </a:lnTo>
                    <a:lnTo>
                      <a:pt x="761" y="1165"/>
                    </a:lnTo>
                    <a:lnTo>
                      <a:pt x="763" y="1179"/>
                    </a:lnTo>
                    <a:lnTo>
                      <a:pt x="766" y="1192"/>
                    </a:lnTo>
                    <a:lnTo>
                      <a:pt x="772" y="1204"/>
                    </a:lnTo>
                    <a:lnTo>
                      <a:pt x="774" y="1207"/>
                    </a:lnTo>
                    <a:lnTo>
                      <a:pt x="777" y="1208"/>
                    </a:lnTo>
                    <a:lnTo>
                      <a:pt x="780" y="1209"/>
                    </a:lnTo>
                    <a:lnTo>
                      <a:pt x="783" y="1211"/>
                    </a:lnTo>
                    <a:lnTo>
                      <a:pt x="786" y="1214"/>
                    </a:lnTo>
                    <a:lnTo>
                      <a:pt x="787" y="1217"/>
                    </a:lnTo>
                    <a:lnTo>
                      <a:pt x="790" y="1220"/>
                    </a:lnTo>
                    <a:lnTo>
                      <a:pt x="792" y="1220"/>
                    </a:lnTo>
                    <a:lnTo>
                      <a:pt x="798" y="1218"/>
                    </a:lnTo>
                    <a:lnTo>
                      <a:pt x="814" y="1215"/>
                    </a:lnTo>
                    <a:lnTo>
                      <a:pt x="821" y="1213"/>
                    </a:lnTo>
                    <a:lnTo>
                      <a:pt x="829" y="1210"/>
                    </a:lnTo>
                    <a:lnTo>
                      <a:pt x="835" y="1206"/>
                    </a:lnTo>
                    <a:lnTo>
                      <a:pt x="839" y="1201"/>
                    </a:lnTo>
                    <a:lnTo>
                      <a:pt x="840" y="1201"/>
                    </a:lnTo>
                    <a:lnTo>
                      <a:pt x="846" y="1200"/>
                    </a:lnTo>
                    <a:lnTo>
                      <a:pt x="852" y="1200"/>
                    </a:lnTo>
                    <a:lnTo>
                      <a:pt x="859" y="1201"/>
                    </a:lnTo>
                    <a:lnTo>
                      <a:pt x="865" y="1202"/>
                    </a:lnTo>
                    <a:lnTo>
                      <a:pt x="871" y="1205"/>
                    </a:lnTo>
                    <a:lnTo>
                      <a:pt x="876" y="1206"/>
                    </a:lnTo>
                    <a:lnTo>
                      <a:pt x="879" y="1207"/>
                    </a:lnTo>
                    <a:lnTo>
                      <a:pt x="880" y="1208"/>
                    </a:lnTo>
                    <a:lnTo>
                      <a:pt x="888" y="1208"/>
                    </a:lnTo>
                    <a:lnTo>
                      <a:pt x="890" y="1206"/>
                    </a:lnTo>
                    <a:lnTo>
                      <a:pt x="893" y="1204"/>
                    </a:lnTo>
                    <a:lnTo>
                      <a:pt x="898" y="1200"/>
                    </a:lnTo>
                    <a:lnTo>
                      <a:pt x="906" y="1193"/>
                    </a:lnTo>
                    <a:lnTo>
                      <a:pt x="911" y="1188"/>
                    </a:lnTo>
                    <a:lnTo>
                      <a:pt x="914" y="1183"/>
                    </a:lnTo>
                    <a:lnTo>
                      <a:pt x="915" y="1180"/>
                    </a:lnTo>
                    <a:lnTo>
                      <a:pt x="915" y="1178"/>
                    </a:lnTo>
                    <a:lnTo>
                      <a:pt x="914" y="1177"/>
                    </a:lnTo>
                    <a:lnTo>
                      <a:pt x="913" y="1175"/>
                    </a:lnTo>
                    <a:lnTo>
                      <a:pt x="912" y="1175"/>
                    </a:lnTo>
                    <a:lnTo>
                      <a:pt x="910" y="1174"/>
                    </a:lnTo>
                    <a:lnTo>
                      <a:pt x="909" y="1174"/>
                    </a:lnTo>
                    <a:lnTo>
                      <a:pt x="909" y="1173"/>
                    </a:lnTo>
                    <a:lnTo>
                      <a:pt x="910" y="1172"/>
                    </a:lnTo>
                    <a:lnTo>
                      <a:pt x="911" y="1170"/>
                    </a:lnTo>
                    <a:lnTo>
                      <a:pt x="914" y="1167"/>
                    </a:lnTo>
                    <a:lnTo>
                      <a:pt x="919" y="1163"/>
                    </a:lnTo>
                    <a:lnTo>
                      <a:pt x="925" y="1157"/>
                    </a:lnTo>
                    <a:lnTo>
                      <a:pt x="927" y="1156"/>
                    </a:lnTo>
                    <a:lnTo>
                      <a:pt x="930" y="1157"/>
                    </a:lnTo>
                    <a:lnTo>
                      <a:pt x="933" y="1157"/>
                    </a:lnTo>
                    <a:lnTo>
                      <a:pt x="935" y="1157"/>
                    </a:lnTo>
                    <a:lnTo>
                      <a:pt x="936" y="1155"/>
                    </a:lnTo>
                    <a:lnTo>
                      <a:pt x="936" y="1154"/>
                    </a:lnTo>
                    <a:lnTo>
                      <a:pt x="936" y="1153"/>
                    </a:lnTo>
                    <a:lnTo>
                      <a:pt x="936" y="1152"/>
                    </a:lnTo>
                    <a:lnTo>
                      <a:pt x="937" y="1151"/>
                    </a:lnTo>
                    <a:lnTo>
                      <a:pt x="937" y="1150"/>
                    </a:lnTo>
                    <a:lnTo>
                      <a:pt x="942" y="1149"/>
                    </a:lnTo>
                    <a:lnTo>
                      <a:pt x="947" y="1148"/>
                    </a:lnTo>
                    <a:lnTo>
                      <a:pt x="952" y="1147"/>
                    </a:lnTo>
                    <a:lnTo>
                      <a:pt x="953" y="1146"/>
                    </a:lnTo>
                    <a:lnTo>
                      <a:pt x="957" y="1143"/>
                    </a:lnTo>
                    <a:lnTo>
                      <a:pt x="960" y="1140"/>
                    </a:lnTo>
                    <a:lnTo>
                      <a:pt x="964" y="1137"/>
                    </a:lnTo>
                    <a:lnTo>
                      <a:pt x="969" y="1133"/>
                    </a:lnTo>
                    <a:lnTo>
                      <a:pt x="974" y="1130"/>
                    </a:lnTo>
                    <a:lnTo>
                      <a:pt x="978" y="1127"/>
                    </a:lnTo>
                    <a:lnTo>
                      <a:pt x="982" y="1127"/>
                    </a:lnTo>
                    <a:lnTo>
                      <a:pt x="986" y="1128"/>
                    </a:lnTo>
                    <a:lnTo>
                      <a:pt x="986" y="1129"/>
                    </a:lnTo>
                    <a:lnTo>
                      <a:pt x="985" y="1130"/>
                    </a:lnTo>
                    <a:lnTo>
                      <a:pt x="982" y="1131"/>
                    </a:lnTo>
                    <a:lnTo>
                      <a:pt x="979" y="1133"/>
                    </a:lnTo>
                    <a:lnTo>
                      <a:pt x="976" y="1134"/>
                    </a:lnTo>
                    <a:lnTo>
                      <a:pt x="975" y="1136"/>
                    </a:lnTo>
                    <a:lnTo>
                      <a:pt x="975" y="1139"/>
                    </a:lnTo>
                    <a:lnTo>
                      <a:pt x="980" y="1144"/>
                    </a:lnTo>
                    <a:lnTo>
                      <a:pt x="981" y="1147"/>
                    </a:lnTo>
                    <a:lnTo>
                      <a:pt x="981" y="1146"/>
                    </a:lnTo>
                    <a:lnTo>
                      <a:pt x="982" y="1145"/>
                    </a:lnTo>
                    <a:lnTo>
                      <a:pt x="985" y="1143"/>
                    </a:lnTo>
                    <a:lnTo>
                      <a:pt x="989" y="1141"/>
                    </a:lnTo>
                    <a:lnTo>
                      <a:pt x="994" y="1137"/>
                    </a:lnTo>
                    <a:lnTo>
                      <a:pt x="998" y="1134"/>
                    </a:lnTo>
                    <a:lnTo>
                      <a:pt x="1003" y="1131"/>
                    </a:lnTo>
                    <a:lnTo>
                      <a:pt x="1007" y="1128"/>
                    </a:lnTo>
                    <a:lnTo>
                      <a:pt x="1010" y="1126"/>
                    </a:lnTo>
                    <a:lnTo>
                      <a:pt x="1014" y="1125"/>
                    </a:lnTo>
                    <a:lnTo>
                      <a:pt x="1018" y="1123"/>
                    </a:lnTo>
                    <a:lnTo>
                      <a:pt x="1023" y="1122"/>
                    </a:lnTo>
                    <a:lnTo>
                      <a:pt x="1028" y="1121"/>
                    </a:lnTo>
                    <a:lnTo>
                      <a:pt x="1031" y="1121"/>
                    </a:lnTo>
                    <a:lnTo>
                      <a:pt x="1034" y="1123"/>
                    </a:lnTo>
                    <a:lnTo>
                      <a:pt x="1036" y="1126"/>
                    </a:lnTo>
                    <a:lnTo>
                      <a:pt x="1036" y="1129"/>
                    </a:lnTo>
                    <a:lnTo>
                      <a:pt x="1036" y="1130"/>
                    </a:lnTo>
                    <a:lnTo>
                      <a:pt x="1036" y="1131"/>
                    </a:lnTo>
                    <a:lnTo>
                      <a:pt x="1038" y="1131"/>
                    </a:lnTo>
                    <a:lnTo>
                      <a:pt x="1043" y="1131"/>
                    </a:lnTo>
                    <a:lnTo>
                      <a:pt x="1044" y="1131"/>
                    </a:lnTo>
                    <a:lnTo>
                      <a:pt x="1047" y="1129"/>
                    </a:lnTo>
                    <a:lnTo>
                      <a:pt x="1051" y="1127"/>
                    </a:lnTo>
                    <a:lnTo>
                      <a:pt x="1055" y="1125"/>
                    </a:lnTo>
                    <a:lnTo>
                      <a:pt x="1060" y="1123"/>
                    </a:lnTo>
                    <a:lnTo>
                      <a:pt x="1064" y="1120"/>
                    </a:lnTo>
                    <a:lnTo>
                      <a:pt x="1067" y="1119"/>
                    </a:lnTo>
                    <a:lnTo>
                      <a:pt x="1068" y="1118"/>
                    </a:lnTo>
                    <a:lnTo>
                      <a:pt x="1069" y="1118"/>
                    </a:lnTo>
                    <a:lnTo>
                      <a:pt x="1070" y="1119"/>
                    </a:lnTo>
                    <a:lnTo>
                      <a:pt x="1071" y="1120"/>
                    </a:lnTo>
                    <a:lnTo>
                      <a:pt x="1072" y="1122"/>
                    </a:lnTo>
                    <a:lnTo>
                      <a:pt x="1073" y="1122"/>
                    </a:lnTo>
                    <a:lnTo>
                      <a:pt x="1079" y="1123"/>
                    </a:lnTo>
                    <a:lnTo>
                      <a:pt x="1086" y="1121"/>
                    </a:lnTo>
                    <a:lnTo>
                      <a:pt x="1088" y="1120"/>
                    </a:lnTo>
                    <a:lnTo>
                      <a:pt x="1089" y="1119"/>
                    </a:lnTo>
                    <a:lnTo>
                      <a:pt x="1090" y="1118"/>
                    </a:lnTo>
                    <a:lnTo>
                      <a:pt x="1091" y="1117"/>
                    </a:lnTo>
                    <a:lnTo>
                      <a:pt x="1095" y="1114"/>
                    </a:lnTo>
                    <a:lnTo>
                      <a:pt x="1100" y="1112"/>
                    </a:lnTo>
                    <a:lnTo>
                      <a:pt x="1104" y="1108"/>
                    </a:lnTo>
                    <a:lnTo>
                      <a:pt x="1107" y="1104"/>
                    </a:lnTo>
                    <a:lnTo>
                      <a:pt x="1107" y="1103"/>
                    </a:lnTo>
                    <a:lnTo>
                      <a:pt x="1105" y="1103"/>
                    </a:lnTo>
                    <a:lnTo>
                      <a:pt x="1104" y="1104"/>
                    </a:lnTo>
                    <a:lnTo>
                      <a:pt x="1103" y="1104"/>
                    </a:lnTo>
                    <a:lnTo>
                      <a:pt x="1106" y="1102"/>
                    </a:lnTo>
                    <a:lnTo>
                      <a:pt x="1109" y="1101"/>
                    </a:lnTo>
                    <a:lnTo>
                      <a:pt x="1114" y="1099"/>
                    </a:lnTo>
                    <a:lnTo>
                      <a:pt x="1119" y="1095"/>
                    </a:lnTo>
                    <a:lnTo>
                      <a:pt x="1124" y="1092"/>
                    </a:lnTo>
                    <a:lnTo>
                      <a:pt x="1129" y="1089"/>
                    </a:lnTo>
                    <a:lnTo>
                      <a:pt x="1133" y="1088"/>
                    </a:lnTo>
                    <a:lnTo>
                      <a:pt x="1134" y="1088"/>
                    </a:lnTo>
                    <a:lnTo>
                      <a:pt x="1134" y="1088"/>
                    </a:lnTo>
                    <a:lnTo>
                      <a:pt x="1132" y="1090"/>
                    </a:lnTo>
                    <a:lnTo>
                      <a:pt x="1131" y="1091"/>
                    </a:lnTo>
                    <a:lnTo>
                      <a:pt x="1130" y="1092"/>
                    </a:lnTo>
                    <a:lnTo>
                      <a:pt x="1128" y="1094"/>
                    </a:lnTo>
                    <a:lnTo>
                      <a:pt x="1126" y="1095"/>
                    </a:lnTo>
                    <a:lnTo>
                      <a:pt x="1124" y="1096"/>
                    </a:lnTo>
                    <a:lnTo>
                      <a:pt x="1121" y="1097"/>
                    </a:lnTo>
                    <a:lnTo>
                      <a:pt x="1118" y="1098"/>
                    </a:lnTo>
                    <a:lnTo>
                      <a:pt x="1117" y="1100"/>
                    </a:lnTo>
                    <a:lnTo>
                      <a:pt x="1116" y="1101"/>
                    </a:lnTo>
                    <a:lnTo>
                      <a:pt x="1117" y="1103"/>
                    </a:lnTo>
                    <a:lnTo>
                      <a:pt x="1120" y="1106"/>
                    </a:lnTo>
                    <a:lnTo>
                      <a:pt x="1124" y="1108"/>
                    </a:lnTo>
                    <a:lnTo>
                      <a:pt x="1128" y="1108"/>
                    </a:lnTo>
                    <a:lnTo>
                      <a:pt x="1129" y="1108"/>
                    </a:lnTo>
                    <a:lnTo>
                      <a:pt x="1131" y="1106"/>
                    </a:lnTo>
                    <a:lnTo>
                      <a:pt x="1132" y="1106"/>
                    </a:lnTo>
                    <a:lnTo>
                      <a:pt x="1133" y="1105"/>
                    </a:lnTo>
                    <a:lnTo>
                      <a:pt x="1135" y="1105"/>
                    </a:lnTo>
                    <a:lnTo>
                      <a:pt x="1138" y="1108"/>
                    </a:lnTo>
                    <a:lnTo>
                      <a:pt x="1141" y="1112"/>
                    </a:lnTo>
                    <a:lnTo>
                      <a:pt x="1142" y="1117"/>
                    </a:lnTo>
                    <a:lnTo>
                      <a:pt x="1147" y="1114"/>
                    </a:lnTo>
                    <a:lnTo>
                      <a:pt x="1152" y="1112"/>
                    </a:lnTo>
                    <a:lnTo>
                      <a:pt x="1158" y="1110"/>
                    </a:lnTo>
                    <a:lnTo>
                      <a:pt x="1164" y="1108"/>
                    </a:lnTo>
                    <a:lnTo>
                      <a:pt x="1170" y="1109"/>
                    </a:lnTo>
                    <a:lnTo>
                      <a:pt x="1175" y="1111"/>
                    </a:lnTo>
                    <a:lnTo>
                      <a:pt x="1179" y="1115"/>
                    </a:lnTo>
                    <a:lnTo>
                      <a:pt x="1179" y="1118"/>
                    </a:lnTo>
                    <a:lnTo>
                      <a:pt x="1175" y="1127"/>
                    </a:lnTo>
                    <a:lnTo>
                      <a:pt x="1174" y="1130"/>
                    </a:lnTo>
                    <a:lnTo>
                      <a:pt x="1175" y="1131"/>
                    </a:lnTo>
                    <a:lnTo>
                      <a:pt x="1179" y="1132"/>
                    </a:lnTo>
                    <a:lnTo>
                      <a:pt x="1182" y="1130"/>
                    </a:lnTo>
                    <a:lnTo>
                      <a:pt x="1187" y="1127"/>
                    </a:lnTo>
                    <a:lnTo>
                      <a:pt x="1190" y="1124"/>
                    </a:lnTo>
                    <a:lnTo>
                      <a:pt x="1194" y="1123"/>
                    </a:lnTo>
                    <a:lnTo>
                      <a:pt x="1195" y="1124"/>
                    </a:lnTo>
                    <a:lnTo>
                      <a:pt x="1195" y="1126"/>
                    </a:lnTo>
                    <a:lnTo>
                      <a:pt x="1194" y="1129"/>
                    </a:lnTo>
                    <a:lnTo>
                      <a:pt x="1193" y="1131"/>
                    </a:lnTo>
                    <a:lnTo>
                      <a:pt x="1192" y="1133"/>
                    </a:lnTo>
                    <a:lnTo>
                      <a:pt x="1193" y="1133"/>
                    </a:lnTo>
                    <a:lnTo>
                      <a:pt x="1198" y="1131"/>
                    </a:lnTo>
                    <a:lnTo>
                      <a:pt x="1203" y="1128"/>
                    </a:lnTo>
                    <a:lnTo>
                      <a:pt x="1206" y="1124"/>
                    </a:lnTo>
                    <a:lnTo>
                      <a:pt x="1211" y="1119"/>
                    </a:lnTo>
                    <a:lnTo>
                      <a:pt x="1211" y="1116"/>
                    </a:lnTo>
                    <a:lnTo>
                      <a:pt x="1211" y="1115"/>
                    </a:lnTo>
                    <a:lnTo>
                      <a:pt x="1216" y="1112"/>
                    </a:lnTo>
                    <a:lnTo>
                      <a:pt x="1218" y="1110"/>
                    </a:lnTo>
                    <a:lnTo>
                      <a:pt x="1220" y="1109"/>
                    </a:lnTo>
                    <a:lnTo>
                      <a:pt x="1220" y="1110"/>
                    </a:lnTo>
                    <a:lnTo>
                      <a:pt x="1220" y="1111"/>
                    </a:lnTo>
                    <a:lnTo>
                      <a:pt x="1220" y="1112"/>
                    </a:lnTo>
                    <a:lnTo>
                      <a:pt x="1220" y="1115"/>
                    </a:lnTo>
                    <a:lnTo>
                      <a:pt x="1220" y="1115"/>
                    </a:lnTo>
                    <a:lnTo>
                      <a:pt x="1222" y="1115"/>
                    </a:lnTo>
                    <a:lnTo>
                      <a:pt x="1225" y="1114"/>
                    </a:lnTo>
                    <a:lnTo>
                      <a:pt x="1231" y="1111"/>
                    </a:lnTo>
                    <a:lnTo>
                      <a:pt x="1232" y="1109"/>
                    </a:lnTo>
                    <a:lnTo>
                      <a:pt x="1233" y="1106"/>
                    </a:lnTo>
                    <a:lnTo>
                      <a:pt x="1233" y="1104"/>
                    </a:lnTo>
                    <a:lnTo>
                      <a:pt x="1235" y="1102"/>
                    </a:lnTo>
                    <a:lnTo>
                      <a:pt x="1239" y="1099"/>
                    </a:lnTo>
                    <a:lnTo>
                      <a:pt x="1243" y="1098"/>
                    </a:lnTo>
                    <a:lnTo>
                      <a:pt x="1245" y="1099"/>
                    </a:lnTo>
                    <a:lnTo>
                      <a:pt x="1248" y="1101"/>
                    </a:lnTo>
                    <a:lnTo>
                      <a:pt x="1250" y="1103"/>
                    </a:lnTo>
                    <a:lnTo>
                      <a:pt x="1253" y="1106"/>
                    </a:lnTo>
                    <a:lnTo>
                      <a:pt x="1257" y="1108"/>
                    </a:lnTo>
                    <a:lnTo>
                      <a:pt x="1258" y="1108"/>
                    </a:lnTo>
                    <a:lnTo>
                      <a:pt x="1258" y="1108"/>
                    </a:lnTo>
                    <a:lnTo>
                      <a:pt x="1258" y="1105"/>
                    </a:lnTo>
                    <a:lnTo>
                      <a:pt x="1259" y="1104"/>
                    </a:lnTo>
                    <a:lnTo>
                      <a:pt x="1263" y="1113"/>
                    </a:lnTo>
                    <a:lnTo>
                      <a:pt x="1271" y="1131"/>
                    </a:lnTo>
                    <a:lnTo>
                      <a:pt x="1271" y="1135"/>
                    </a:lnTo>
                    <a:lnTo>
                      <a:pt x="1269" y="1139"/>
                    </a:lnTo>
                    <a:lnTo>
                      <a:pt x="1266" y="1143"/>
                    </a:lnTo>
                    <a:lnTo>
                      <a:pt x="1262" y="1147"/>
                    </a:lnTo>
                    <a:lnTo>
                      <a:pt x="1256" y="1156"/>
                    </a:lnTo>
                    <a:lnTo>
                      <a:pt x="1252" y="1160"/>
                    </a:lnTo>
                    <a:lnTo>
                      <a:pt x="1249" y="1167"/>
                    </a:lnTo>
                    <a:lnTo>
                      <a:pt x="1246" y="1174"/>
                    </a:lnTo>
                    <a:lnTo>
                      <a:pt x="1243" y="1181"/>
                    </a:lnTo>
                    <a:lnTo>
                      <a:pt x="1239" y="1184"/>
                    </a:lnTo>
                    <a:lnTo>
                      <a:pt x="1236" y="1187"/>
                    </a:lnTo>
                    <a:lnTo>
                      <a:pt x="1233" y="1191"/>
                    </a:lnTo>
                    <a:lnTo>
                      <a:pt x="1232" y="1193"/>
                    </a:lnTo>
                    <a:lnTo>
                      <a:pt x="1234" y="1192"/>
                    </a:lnTo>
                    <a:lnTo>
                      <a:pt x="1235" y="1191"/>
                    </a:lnTo>
                    <a:lnTo>
                      <a:pt x="1237" y="1189"/>
                    </a:lnTo>
                    <a:lnTo>
                      <a:pt x="1240" y="1185"/>
                    </a:lnTo>
                    <a:lnTo>
                      <a:pt x="1244" y="1182"/>
                    </a:lnTo>
                    <a:lnTo>
                      <a:pt x="1244" y="1181"/>
                    </a:lnTo>
                    <a:lnTo>
                      <a:pt x="1244" y="1180"/>
                    </a:lnTo>
                    <a:lnTo>
                      <a:pt x="1245" y="1179"/>
                    </a:lnTo>
                    <a:lnTo>
                      <a:pt x="1245" y="1177"/>
                    </a:lnTo>
                    <a:lnTo>
                      <a:pt x="1246" y="1174"/>
                    </a:lnTo>
                    <a:lnTo>
                      <a:pt x="1248" y="1172"/>
                    </a:lnTo>
                    <a:lnTo>
                      <a:pt x="1249" y="1169"/>
                    </a:lnTo>
                    <a:lnTo>
                      <a:pt x="1250" y="1166"/>
                    </a:lnTo>
                    <a:lnTo>
                      <a:pt x="1253" y="1165"/>
                    </a:lnTo>
                    <a:lnTo>
                      <a:pt x="1249" y="1173"/>
                    </a:lnTo>
                    <a:lnTo>
                      <a:pt x="1251" y="1170"/>
                    </a:lnTo>
                    <a:lnTo>
                      <a:pt x="1253" y="1167"/>
                    </a:lnTo>
                    <a:lnTo>
                      <a:pt x="1255" y="1166"/>
                    </a:lnTo>
                    <a:lnTo>
                      <a:pt x="1256" y="1166"/>
                    </a:lnTo>
                    <a:lnTo>
                      <a:pt x="1257" y="1163"/>
                    </a:lnTo>
                    <a:lnTo>
                      <a:pt x="1258" y="1158"/>
                    </a:lnTo>
                    <a:lnTo>
                      <a:pt x="1260" y="1155"/>
                    </a:lnTo>
                    <a:lnTo>
                      <a:pt x="1263" y="1152"/>
                    </a:lnTo>
                    <a:lnTo>
                      <a:pt x="1266" y="1149"/>
                    </a:lnTo>
                    <a:lnTo>
                      <a:pt x="1275" y="1142"/>
                    </a:lnTo>
                    <a:lnTo>
                      <a:pt x="1278" y="1139"/>
                    </a:lnTo>
                    <a:lnTo>
                      <a:pt x="1281" y="1137"/>
                    </a:lnTo>
                    <a:lnTo>
                      <a:pt x="1282" y="1137"/>
                    </a:lnTo>
                    <a:lnTo>
                      <a:pt x="1281" y="1138"/>
                    </a:lnTo>
                    <a:lnTo>
                      <a:pt x="1279" y="1141"/>
                    </a:lnTo>
                    <a:lnTo>
                      <a:pt x="1277" y="1146"/>
                    </a:lnTo>
                    <a:lnTo>
                      <a:pt x="1271" y="1157"/>
                    </a:lnTo>
                    <a:lnTo>
                      <a:pt x="1267" y="1163"/>
                    </a:lnTo>
                    <a:lnTo>
                      <a:pt x="1267" y="1165"/>
                    </a:lnTo>
                    <a:lnTo>
                      <a:pt x="1266" y="1169"/>
                    </a:lnTo>
                    <a:lnTo>
                      <a:pt x="1264" y="1173"/>
                    </a:lnTo>
                    <a:lnTo>
                      <a:pt x="1262" y="1178"/>
                    </a:lnTo>
                    <a:lnTo>
                      <a:pt x="1262" y="1178"/>
                    </a:lnTo>
                    <a:lnTo>
                      <a:pt x="1263" y="1177"/>
                    </a:lnTo>
                    <a:lnTo>
                      <a:pt x="1263" y="1176"/>
                    </a:lnTo>
                    <a:lnTo>
                      <a:pt x="1264" y="1175"/>
                    </a:lnTo>
                    <a:lnTo>
                      <a:pt x="1264" y="1174"/>
                    </a:lnTo>
                    <a:lnTo>
                      <a:pt x="1265" y="1173"/>
                    </a:lnTo>
                    <a:lnTo>
                      <a:pt x="1272" y="1160"/>
                    </a:lnTo>
                    <a:lnTo>
                      <a:pt x="1274" y="1158"/>
                    </a:lnTo>
                    <a:lnTo>
                      <a:pt x="1275" y="1157"/>
                    </a:lnTo>
                    <a:lnTo>
                      <a:pt x="1276" y="1156"/>
                    </a:lnTo>
                    <a:lnTo>
                      <a:pt x="1278" y="1154"/>
                    </a:lnTo>
                    <a:lnTo>
                      <a:pt x="1278" y="1150"/>
                    </a:lnTo>
                    <a:lnTo>
                      <a:pt x="1280" y="1145"/>
                    </a:lnTo>
                    <a:lnTo>
                      <a:pt x="1284" y="1139"/>
                    </a:lnTo>
                    <a:lnTo>
                      <a:pt x="1285" y="1138"/>
                    </a:lnTo>
                    <a:lnTo>
                      <a:pt x="1290" y="1135"/>
                    </a:lnTo>
                    <a:lnTo>
                      <a:pt x="1296" y="1128"/>
                    </a:lnTo>
                    <a:lnTo>
                      <a:pt x="1299" y="1126"/>
                    </a:lnTo>
                    <a:lnTo>
                      <a:pt x="1302" y="1124"/>
                    </a:lnTo>
                    <a:lnTo>
                      <a:pt x="1306" y="1123"/>
                    </a:lnTo>
                    <a:lnTo>
                      <a:pt x="1312" y="1120"/>
                    </a:lnTo>
                    <a:lnTo>
                      <a:pt x="1312" y="1123"/>
                    </a:lnTo>
                    <a:lnTo>
                      <a:pt x="1311" y="1123"/>
                    </a:lnTo>
                    <a:lnTo>
                      <a:pt x="1309" y="1129"/>
                    </a:lnTo>
                    <a:lnTo>
                      <a:pt x="1307" y="1135"/>
                    </a:lnTo>
                    <a:lnTo>
                      <a:pt x="1305" y="1141"/>
                    </a:lnTo>
                    <a:lnTo>
                      <a:pt x="1305" y="1142"/>
                    </a:lnTo>
                    <a:lnTo>
                      <a:pt x="1308" y="1137"/>
                    </a:lnTo>
                    <a:lnTo>
                      <a:pt x="1309" y="1134"/>
                    </a:lnTo>
                    <a:lnTo>
                      <a:pt x="1311" y="1129"/>
                    </a:lnTo>
                    <a:lnTo>
                      <a:pt x="1312" y="1127"/>
                    </a:lnTo>
                    <a:lnTo>
                      <a:pt x="1313" y="1124"/>
                    </a:lnTo>
                    <a:lnTo>
                      <a:pt x="1321" y="1115"/>
                    </a:lnTo>
                    <a:lnTo>
                      <a:pt x="1323" y="1114"/>
                    </a:lnTo>
                    <a:lnTo>
                      <a:pt x="1324" y="1114"/>
                    </a:lnTo>
                    <a:lnTo>
                      <a:pt x="1325" y="1113"/>
                    </a:lnTo>
                    <a:lnTo>
                      <a:pt x="1327" y="1112"/>
                    </a:lnTo>
                    <a:lnTo>
                      <a:pt x="1333" y="1105"/>
                    </a:lnTo>
                    <a:lnTo>
                      <a:pt x="1338" y="1098"/>
                    </a:lnTo>
                    <a:lnTo>
                      <a:pt x="1343" y="1091"/>
                    </a:lnTo>
                    <a:lnTo>
                      <a:pt x="1345" y="1089"/>
                    </a:lnTo>
                    <a:lnTo>
                      <a:pt x="1349" y="1087"/>
                    </a:lnTo>
                    <a:lnTo>
                      <a:pt x="1350" y="1086"/>
                    </a:lnTo>
                    <a:lnTo>
                      <a:pt x="1352" y="1084"/>
                    </a:lnTo>
                    <a:lnTo>
                      <a:pt x="1354" y="1080"/>
                    </a:lnTo>
                    <a:lnTo>
                      <a:pt x="1357" y="1077"/>
                    </a:lnTo>
                    <a:lnTo>
                      <a:pt x="1359" y="1075"/>
                    </a:lnTo>
                    <a:lnTo>
                      <a:pt x="1362" y="1074"/>
                    </a:lnTo>
                    <a:lnTo>
                      <a:pt x="1363" y="1076"/>
                    </a:lnTo>
                    <a:lnTo>
                      <a:pt x="1363" y="1078"/>
                    </a:lnTo>
                    <a:lnTo>
                      <a:pt x="1362" y="1081"/>
                    </a:lnTo>
                    <a:lnTo>
                      <a:pt x="1360" y="1084"/>
                    </a:lnTo>
                    <a:lnTo>
                      <a:pt x="1358" y="1086"/>
                    </a:lnTo>
                    <a:lnTo>
                      <a:pt x="1357" y="1089"/>
                    </a:lnTo>
                    <a:lnTo>
                      <a:pt x="1354" y="1097"/>
                    </a:lnTo>
                    <a:lnTo>
                      <a:pt x="1350" y="1105"/>
                    </a:lnTo>
                    <a:lnTo>
                      <a:pt x="1337" y="1132"/>
                    </a:lnTo>
                    <a:lnTo>
                      <a:pt x="1322" y="1158"/>
                    </a:lnTo>
                    <a:lnTo>
                      <a:pt x="1306" y="1184"/>
                    </a:lnTo>
                    <a:lnTo>
                      <a:pt x="1290" y="1209"/>
                    </a:lnTo>
                    <a:lnTo>
                      <a:pt x="1293" y="1208"/>
                    </a:lnTo>
                    <a:lnTo>
                      <a:pt x="1266" y="1247"/>
                    </a:lnTo>
                    <a:lnTo>
                      <a:pt x="1237" y="1283"/>
                    </a:lnTo>
                    <a:lnTo>
                      <a:pt x="1206" y="1319"/>
                    </a:lnTo>
                    <a:lnTo>
                      <a:pt x="1173" y="1352"/>
                    </a:lnTo>
                    <a:lnTo>
                      <a:pt x="1138" y="1384"/>
                    </a:lnTo>
                    <a:lnTo>
                      <a:pt x="1102" y="1414"/>
                    </a:lnTo>
                    <a:lnTo>
                      <a:pt x="1064" y="1442"/>
                    </a:lnTo>
                    <a:lnTo>
                      <a:pt x="1024" y="1468"/>
                    </a:lnTo>
                    <a:lnTo>
                      <a:pt x="983" y="1491"/>
                    </a:lnTo>
                    <a:lnTo>
                      <a:pt x="941" y="1513"/>
                    </a:lnTo>
                    <a:lnTo>
                      <a:pt x="898" y="1532"/>
                    </a:lnTo>
                    <a:lnTo>
                      <a:pt x="853" y="1549"/>
                    </a:lnTo>
                    <a:lnTo>
                      <a:pt x="853" y="1547"/>
                    </a:lnTo>
                    <a:lnTo>
                      <a:pt x="862" y="1544"/>
                    </a:lnTo>
                    <a:lnTo>
                      <a:pt x="872" y="1540"/>
                    </a:lnTo>
                    <a:lnTo>
                      <a:pt x="882" y="1535"/>
                    </a:lnTo>
                    <a:lnTo>
                      <a:pt x="892" y="1528"/>
                    </a:lnTo>
                    <a:lnTo>
                      <a:pt x="902" y="1522"/>
                    </a:lnTo>
                    <a:lnTo>
                      <a:pt x="910" y="1515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5" y="1509"/>
                    </a:lnTo>
                    <a:lnTo>
                      <a:pt x="914" y="1510"/>
                    </a:lnTo>
                    <a:lnTo>
                      <a:pt x="914" y="1510"/>
                    </a:lnTo>
                    <a:lnTo>
                      <a:pt x="916" y="1508"/>
                    </a:lnTo>
                    <a:lnTo>
                      <a:pt x="919" y="1505"/>
                    </a:lnTo>
                    <a:lnTo>
                      <a:pt x="923" y="1501"/>
                    </a:lnTo>
                    <a:lnTo>
                      <a:pt x="929" y="1497"/>
                    </a:lnTo>
                    <a:lnTo>
                      <a:pt x="933" y="1492"/>
                    </a:lnTo>
                    <a:lnTo>
                      <a:pt x="936" y="1487"/>
                    </a:lnTo>
                    <a:lnTo>
                      <a:pt x="938" y="1483"/>
                    </a:lnTo>
                    <a:lnTo>
                      <a:pt x="938" y="1478"/>
                    </a:lnTo>
                    <a:lnTo>
                      <a:pt x="937" y="1477"/>
                    </a:lnTo>
                    <a:lnTo>
                      <a:pt x="935" y="1477"/>
                    </a:lnTo>
                    <a:lnTo>
                      <a:pt x="930" y="1479"/>
                    </a:lnTo>
                    <a:lnTo>
                      <a:pt x="927" y="1480"/>
                    </a:lnTo>
                    <a:lnTo>
                      <a:pt x="902" y="1481"/>
                    </a:lnTo>
                    <a:lnTo>
                      <a:pt x="877" y="1481"/>
                    </a:lnTo>
                    <a:lnTo>
                      <a:pt x="868" y="1481"/>
                    </a:lnTo>
                    <a:lnTo>
                      <a:pt x="862" y="1480"/>
                    </a:lnTo>
                    <a:lnTo>
                      <a:pt x="859" y="1480"/>
                    </a:lnTo>
                    <a:lnTo>
                      <a:pt x="858" y="1479"/>
                    </a:lnTo>
                    <a:lnTo>
                      <a:pt x="859" y="1478"/>
                    </a:lnTo>
                    <a:lnTo>
                      <a:pt x="860" y="1478"/>
                    </a:lnTo>
                    <a:lnTo>
                      <a:pt x="862" y="1477"/>
                    </a:lnTo>
                    <a:lnTo>
                      <a:pt x="865" y="1476"/>
                    </a:lnTo>
                    <a:lnTo>
                      <a:pt x="866" y="1474"/>
                    </a:lnTo>
                    <a:lnTo>
                      <a:pt x="867" y="1472"/>
                    </a:lnTo>
                    <a:lnTo>
                      <a:pt x="866" y="1470"/>
                    </a:lnTo>
                    <a:lnTo>
                      <a:pt x="863" y="1467"/>
                    </a:lnTo>
                    <a:lnTo>
                      <a:pt x="860" y="1465"/>
                    </a:lnTo>
                    <a:lnTo>
                      <a:pt x="855" y="1463"/>
                    </a:lnTo>
                    <a:lnTo>
                      <a:pt x="851" y="1461"/>
                    </a:lnTo>
                    <a:lnTo>
                      <a:pt x="848" y="1458"/>
                    </a:lnTo>
                    <a:lnTo>
                      <a:pt x="848" y="1457"/>
                    </a:lnTo>
                    <a:lnTo>
                      <a:pt x="849" y="1456"/>
                    </a:lnTo>
                    <a:lnTo>
                      <a:pt x="849" y="1455"/>
                    </a:lnTo>
                    <a:lnTo>
                      <a:pt x="843" y="1445"/>
                    </a:lnTo>
                    <a:lnTo>
                      <a:pt x="835" y="1436"/>
                    </a:lnTo>
                    <a:lnTo>
                      <a:pt x="830" y="1433"/>
                    </a:lnTo>
                    <a:lnTo>
                      <a:pt x="825" y="1431"/>
                    </a:lnTo>
                    <a:lnTo>
                      <a:pt x="821" y="1427"/>
                    </a:lnTo>
                    <a:lnTo>
                      <a:pt x="817" y="1422"/>
                    </a:lnTo>
                    <a:lnTo>
                      <a:pt x="815" y="1421"/>
                    </a:lnTo>
                    <a:lnTo>
                      <a:pt x="807" y="1421"/>
                    </a:lnTo>
                    <a:lnTo>
                      <a:pt x="804" y="1420"/>
                    </a:lnTo>
                    <a:lnTo>
                      <a:pt x="804" y="1420"/>
                    </a:lnTo>
                    <a:lnTo>
                      <a:pt x="803" y="1419"/>
                    </a:lnTo>
                    <a:lnTo>
                      <a:pt x="804" y="1418"/>
                    </a:lnTo>
                    <a:lnTo>
                      <a:pt x="804" y="1414"/>
                    </a:lnTo>
                    <a:lnTo>
                      <a:pt x="802" y="1412"/>
                    </a:lnTo>
                    <a:lnTo>
                      <a:pt x="800" y="1411"/>
                    </a:lnTo>
                    <a:lnTo>
                      <a:pt x="797" y="1409"/>
                    </a:lnTo>
                    <a:lnTo>
                      <a:pt x="796" y="1407"/>
                    </a:lnTo>
                    <a:lnTo>
                      <a:pt x="796" y="1404"/>
                    </a:lnTo>
                    <a:lnTo>
                      <a:pt x="798" y="1400"/>
                    </a:lnTo>
                    <a:lnTo>
                      <a:pt x="803" y="1395"/>
                    </a:lnTo>
                    <a:lnTo>
                      <a:pt x="808" y="1391"/>
                    </a:lnTo>
                    <a:lnTo>
                      <a:pt x="812" y="1388"/>
                    </a:lnTo>
                    <a:lnTo>
                      <a:pt x="816" y="1386"/>
                    </a:lnTo>
                    <a:lnTo>
                      <a:pt x="822" y="1384"/>
                    </a:lnTo>
                    <a:lnTo>
                      <a:pt x="823" y="1382"/>
                    </a:lnTo>
                    <a:lnTo>
                      <a:pt x="825" y="1378"/>
                    </a:lnTo>
                    <a:lnTo>
                      <a:pt x="827" y="1373"/>
                    </a:lnTo>
                    <a:lnTo>
                      <a:pt x="828" y="1367"/>
                    </a:lnTo>
                    <a:lnTo>
                      <a:pt x="827" y="1368"/>
                    </a:lnTo>
                    <a:lnTo>
                      <a:pt x="827" y="1369"/>
                    </a:lnTo>
                    <a:lnTo>
                      <a:pt x="826" y="1371"/>
                    </a:lnTo>
                    <a:lnTo>
                      <a:pt x="825" y="1372"/>
                    </a:lnTo>
                    <a:lnTo>
                      <a:pt x="823" y="1372"/>
                    </a:lnTo>
                    <a:lnTo>
                      <a:pt x="820" y="1373"/>
                    </a:lnTo>
                    <a:lnTo>
                      <a:pt x="816" y="1375"/>
                    </a:lnTo>
                    <a:lnTo>
                      <a:pt x="813" y="1376"/>
                    </a:lnTo>
                    <a:lnTo>
                      <a:pt x="810" y="1376"/>
                    </a:lnTo>
                    <a:lnTo>
                      <a:pt x="807" y="1375"/>
                    </a:lnTo>
                    <a:lnTo>
                      <a:pt x="805" y="1372"/>
                    </a:lnTo>
                    <a:lnTo>
                      <a:pt x="805" y="1367"/>
                    </a:lnTo>
                    <a:lnTo>
                      <a:pt x="806" y="1363"/>
                    </a:lnTo>
                    <a:lnTo>
                      <a:pt x="808" y="1359"/>
                    </a:lnTo>
                    <a:lnTo>
                      <a:pt x="811" y="1357"/>
                    </a:lnTo>
                    <a:lnTo>
                      <a:pt x="815" y="1356"/>
                    </a:lnTo>
                    <a:lnTo>
                      <a:pt x="818" y="1354"/>
                    </a:lnTo>
                    <a:lnTo>
                      <a:pt x="821" y="1352"/>
                    </a:lnTo>
                    <a:lnTo>
                      <a:pt x="821" y="1351"/>
                    </a:lnTo>
                    <a:lnTo>
                      <a:pt x="820" y="1351"/>
                    </a:lnTo>
                    <a:lnTo>
                      <a:pt x="819" y="1351"/>
                    </a:lnTo>
                    <a:lnTo>
                      <a:pt x="818" y="1351"/>
                    </a:lnTo>
                    <a:lnTo>
                      <a:pt x="817" y="1350"/>
                    </a:lnTo>
                    <a:lnTo>
                      <a:pt x="817" y="1350"/>
                    </a:lnTo>
                    <a:lnTo>
                      <a:pt x="817" y="1349"/>
                    </a:lnTo>
                    <a:lnTo>
                      <a:pt x="818" y="1347"/>
                    </a:lnTo>
                    <a:lnTo>
                      <a:pt x="821" y="1346"/>
                    </a:lnTo>
                    <a:lnTo>
                      <a:pt x="823" y="1345"/>
                    </a:lnTo>
                    <a:lnTo>
                      <a:pt x="825" y="1343"/>
                    </a:lnTo>
                    <a:lnTo>
                      <a:pt x="826" y="1339"/>
                    </a:lnTo>
                    <a:lnTo>
                      <a:pt x="825" y="1336"/>
                    </a:lnTo>
                    <a:lnTo>
                      <a:pt x="826" y="1332"/>
                    </a:lnTo>
                    <a:lnTo>
                      <a:pt x="829" y="1331"/>
                    </a:lnTo>
                    <a:lnTo>
                      <a:pt x="833" y="1329"/>
                    </a:lnTo>
                    <a:lnTo>
                      <a:pt x="838" y="1327"/>
                    </a:lnTo>
                    <a:lnTo>
                      <a:pt x="846" y="1324"/>
                    </a:lnTo>
                    <a:lnTo>
                      <a:pt x="848" y="1322"/>
                    </a:lnTo>
                    <a:lnTo>
                      <a:pt x="849" y="1321"/>
                    </a:lnTo>
                    <a:lnTo>
                      <a:pt x="849" y="1320"/>
                    </a:lnTo>
                    <a:lnTo>
                      <a:pt x="848" y="1319"/>
                    </a:lnTo>
                    <a:lnTo>
                      <a:pt x="847" y="1319"/>
                    </a:lnTo>
                    <a:lnTo>
                      <a:pt x="846" y="1318"/>
                    </a:lnTo>
                    <a:lnTo>
                      <a:pt x="845" y="1318"/>
                    </a:lnTo>
                    <a:lnTo>
                      <a:pt x="845" y="1318"/>
                    </a:lnTo>
                    <a:lnTo>
                      <a:pt x="853" y="1311"/>
                    </a:lnTo>
                    <a:lnTo>
                      <a:pt x="862" y="1306"/>
                    </a:lnTo>
                    <a:lnTo>
                      <a:pt x="869" y="1299"/>
                    </a:lnTo>
                    <a:lnTo>
                      <a:pt x="870" y="1298"/>
                    </a:lnTo>
                    <a:lnTo>
                      <a:pt x="871" y="1297"/>
                    </a:lnTo>
                    <a:lnTo>
                      <a:pt x="871" y="1294"/>
                    </a:lnTo>
                    <a:lnTo>
                      <a:pt x="871" y="1293"/>
                    </a:lnTo>
                    <a:lnTo>
                      <a:pt x="873" y="1291"/>
                    </a:lnTo>
                    <a:lnTo>
                      <a:pt x="874" y="1290"/>
                    </a:lnTo>
                    <a:lnTo>
                      <a:pt x="878" y="1285"/>
                    </a:lnTo>
                    <a:lnTo>
                      <a:pt x="880" y="1283"/>
                    </a:lnTo>
                    <a:lnTo>
                      <a:pt x="882" y="1281"/>
                    </a:lnTo>
                    <a:lnTo>
                      <a:pt x="883" y="1278"/>
                    </a:lnTo>
                    <a:lnTo>
                      <a:pt x="883" y="1277"/>
                    </a:lnTo>
                    <a:lnTo>
                      <a:pt x="882" y="1277"/>
                    </a:lnTo>
                    <a:lnTo>
                      <a:pt x="880" y="1278"/>
                    </a:lnTo>
                    <a:lnTo>
                      <a:pt x="879" y="1278"/>
                    </a:lnTo>
                    <a:lnTo>
                      <a:pt x="878" y="1279"/>
                    </a:lnTo>
                    <a:lnTo>
                      <a:pt x="877" y="1279"/>
                    </a:lnTo>
                    <a:lnTo>
                      <a:pt x="877" y="1278"/>
                    </a:lnTo>
                    <a:lnTo>
                      <a:pt x="875" y="1271"/>
                    </a:lnTo>
                    <a:lnTo>
                      <a:pt x="876" y="1264"/>
                    </a:lnTo>
                    <a:lnTo>
                      <a:pt x="875" y="1257"/>
                    </a:lnTo>
                    <a:lnTo>
                      <a:pt x="874" y="1249"/>
                    </a:lnTo>
                    <a:lnTo>
                      <a:pt x="873" y="1240"/>
                    </a:lnTo>
                    <a:lnTo>
                      <a:pt x="870" y="1232"/>
                    </a:lnTo>
                    <a:lnTo>
                      <a:pt x="868" y="1229"/>
                    </a:lnTo>
                    <a:lnTo>
                      <a:pt x="865" y="1227"/>
                    </a:lnTo>
                    <a:lnTo>
                      <a:pt x="862" y="1225"/>
                    </a:lnTo>
                    <a:lnTo>
                      <a:pt x="860" y="1221"/>
                    </a:lnTo>
                    <a:lnTo>
                      <a:pt x="860" y="1220"/>
                    </a:lnTo>
                    <a:lnTo>
                      <a:pt x="858" y="1220"/>
                    </a:lnTo>
                    <a:lnTo>
                      <a:pt x="858" y="1220"/>
                    </a:lnTo>
                    <a:lnTo>
                      <a:pt x="859" y="1219"/>
                    </a:lnTo>
                    <a:lnTo>
                      <a:pt x="859" y="1218"/>
                    </a:lnTo>
                    <a:lnTo>
                      <a:pt x="859" y="1217"/>
                    </a:lnTo>
                    <a:lnTo>
                      <a:pt x="859" y="1216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4"/>
                    </a:lnTo>
                    <a:lnTo>
                      <a:pt x="858" y="1214"/>
                    </a:lnTo>
                    <a:lnTo>
                      <a:pt x="859" y="1213"/>
                    </a:lnTo>
                    <a:lnTo>
                      <a:pt x="859" y="1213"/>
                    </a:lnTo>
                    <a:lnTo>
                      <a:pt x="855" y="1211"/>
                    </a:lnTo>
                    <a:lnTo>
                      <a:pt x="852" y="1210"/>
                    </a:lnTo>
                    <a:lnTo>
                      <a:pt x="849" y="1209"/>
                    </a:lnTo>
                    <a:lnTo>
                      <a:pt x="844" y="1210"/>
                    </a:lnTo>
                    <a:lnTo>
                      <a:pt x="839" y="1212"/>
                    </a:lnTo>
                    <a:lnTo>
                      <a:pt x="834" y="1216"/>
                    </a:lnTo>
                    <a:lnTo>
                      <a:pt x="829" y="1220"/>
                    </a:lnTo>
                    <a:lnTo>
                      <a:pt x="825" y="1224"/>
                    </a:lnTo>
                    <a:lnTo>
                      <a:pt x="823" y="1226"/>
                    </a:lnTo>
                    <a:lnTo>
                      <a:pt x="822" y="1230"/>
                    </a:lnTo>
                    <a:lnTo>
                      <a:pt x="823" y="1234"/>
                    </a:lnTo>
                    <a:lnTo>
                      <a:pt x="824" y="1238"/>
                    </a:lnTo>
                    <a:lnTo>
                      <a:pt x="823" y="1241"/>
                    </a:lnTo>
                    <a:lnTo>
                      <a:pt x="821" y="1243"/>
                    </a:lnTo>
                    <a:lnTo>
                      <a:pt x="817" y="1244"/>
                    </a:lnTo>
                    <a:lnTo>
                      <a:pt x="814" y="1243"/>
                    </a:lnTo>
                    <a:lnTo>
                      <a:pt x="813" y="1241"/>
                    </a:lnTo>
                    <a:lnTo>
                      <a:pt x="813" y="1239"/>
                    </a:lnTo>
                    <a:lnTo>
                      <a:pt x="814" y="1237"/>
                    </a:lnTo>
                    <a:lnTo>
                      <a:pt x="813" y="1235"/>
                    </a:lnTo>
                    <a:lnTo>
                      <a:pt x="812" y="1233"/>
                    </a:lnTo>
                    <a:lnTo>
                      <a:pt x="810" y="1233"/>
                    </a:lnTo>
                    <a:lnTo>
                      <a:pt x="807" y="1235"/>
                    </a:lnTo>
                    <a:lnTo>
                      <a:pt x="805" y="1237"/>
                    </a:lnTo>
                    <a:lnTo>
                      <a:pt x="803" y="1238"/>
                    </a:lnTo>
                    <a:lnTo>
                      <a:pt x="800" y="1236"/>
                    </a:lnTo>
                    <a:lnTo>
                      <a:pt x="797" y="1234"/>
                    </a:lnTo>
                    <a:lnTo>
                      <a:pt x="794" y="1231"/>
                    </a:lnTo>
                    <a:lnTo>
                      <a:pt x="791" y="1230"/>
                    </a:lnTo>
                    <a:lnTo>
                      <a:pt x="787" y="1231"/>
                    </a:lnTo>
                    <a:lnTo>
                      <a:pt x="784" y="1234"/>
                    </a:lnTo>
                    <a:lnTo>
                      <a:pt x="780" y="1236"/>
                    </a:lnTo>
                    <a:lnTo>
                      <a:pt x="777" y="1237"/>
                    </a:lnTo>
                    <a:lnTo>
                      <a:pt x="775" y="1235"/>
                    </a:lnTo>
                    <a:lnTo>
                      <a:pt x="774" y="1233"/>
                    </a:lnTo>
                    <a:lnTo>
                      <a:pt x="774" y="1230"/>
                    </a:lnTo>
                    <a:lnTo>
                      <a:pt x="772" y="1228"/>
                    </a:lnTo>
                    <a:lnTo>
                      <a:pt x="769" y="1227"/>
                    </a:lnTo>
                    <a:lnTo>
                      <a:pt x="767" y="1228"/>
                    </a:lnTo>
                    <a:lnTo>
                      <a:pt x="764" y="1229"/>
                    </a:lnTo>
                    <a:lnTo>
                      <a:pt x="762" y="1229"/>
                    </a:lnTo>
                    <a:lnTo>
                      <a:pt x="761" y="1230"/>
                    </a:lnTo>
                    <a:lnTo>
                      <a:pt x="761" y="1228"/>
                    </a:lnTo>
                    <a:lnTo>
                      <a:pt x="762" y="1227"/>
                    </a:lnTo>
                    <a:lnTo>
                      <a:pt x="764" y="1224"/>
                    </a:lnTo>
                    <a:lnTo>
                      <a:pt x="763" y="1223"/>
                    </a:lnTo>
                    <a:lnTo>
                      <a:pt x="760" y="1219"/>
                    </a:lnTo>
                    <a:lnTo>
                      <a:pt x="758" y="1216"/>
                    </a:lnTo>
                    <a:lnTo>
                      <a:pt x="756" y="1215"/>
                    </a:lnTo>
                    <a:lnTo>
                      <a:pt x="754" y="1216"/>
                    </a:lnTo>
                    <a:lnTo>
                      <a:pt x="753" y="1217"/>
                    </a:lnTo>
                    <a:lnTo>
                      <a:pt x="750" y="1219"/>
                    </a:lnTo>
                    <a:lnTo>
                      <a:pt x="748" y="1218"/>
                    </a:lnTo>
                    <a:lnTo>
                      <a:pt x="745" y="1216"/>
                    </a:lnTo>
                    <a:lnTo>
                      <a:pt x="744" y="1216"/>
                    </a:lnTo>
                    <a:lnTo>
                      <a:pt x="744" y="1215"/>
                    </a:lnTo>
                    <a:lnTo>
                      <a:pt x="744" y="1213"/>
                    </a:lnTo>
                    <a:lnTo>
                      <a:pt x="743" y="1212"/>
                    </a:lnTo>
                    <a:lnTo>
                      <a:pt x="743" y="1211"/>
                    </a:lnTo>
                    <a:lnTo>
                      <a:pt x="743" y="1210"/>
                    </a:lnTo>
                    <a:lnTo>
                      <a:pt x="739" y="1209"/>
                    </a:lnTo>
                    <a:lnTo>
                      <a:pt x="735" y="1208"/>
                    </a:lnTo>
                    <a:lnTo>
                      <a:pt x="732" y="1206"/>
                    </a:lnTo>
                    <a:lnTo>
                      <a:pt x="729" y="1202"/>
                    </a:lnTo>
                    <a:lnTo>
                      <a:pt x="726" y="1198"/>
                    </a:lnTo>
                    <a:lnTo>
                      <a:pt x="724" y="1194"/>
                    </a:lnTo>
                    <a:lnTo>
                      <a:pt x="720" y="1191"/>
                    </a:lnTo>
                    <a:lnTo>
                      <a:pt x="717" y="1188"/>
                    </a:lnTo>
                    <a:lnTo>
                      <a:pt x="712" y="1186"/>
                    </a:lnTo>
                    <a:lnTo>
                      <a:pt x="708" y="1184"/>
                    </a:lnTo>
                    <a:lnTo>
                      <a:pt x="707" y="1183"/>
                    </a:lnTo>
                    <a:lnTo>
                      <a:pt x="705" y="1180"/>
                    </a:lnTo>
                    <a:lnTo>
                      <a:pt x="704" y="1179"/>
                    </a:lnTo>
                    <a:lnTo>
                      <a:pt x="703" y="1177"/>
                    </a:lnTo>
                    <a:lnTo>
                      <a:pt x="695" y="1173"/>
                    </a:lnTo>
                    <a:lnTo>
                      <a:pt x="691" y="1172"/>
                    </a:lnTo>
                    <a:lnTo>
                      <a:pt x="687" y="1169"/>
                    </a:lnTo>
                    <a:lnTo>
                      <a:pt x="685" y="1167"/>
                    </a:lnTo>
                    <a:lnTo>
                      <a:pt x="685" y="1166"/>
                    </a:lnTo>
                    <a:lnTo>
                      <a:pt x="686" y="1166"/>
                    </a:lnTo>
                    <a:lnTo>
                      <a:pt x="692" y="1166"/>
                    </a:lnTo>
                    <a:lnTo>
                      <a:pt x="692" y="1165"/>
                    </a:lnTo>
                    <a:lnTo>
                      <a:pt x="690" y="1161"/>
                    </a:lnTo>
                    <a:lnTo>
                      <a:pt x="686" y="1159"/>
                    </a:lnTo>
                    <a:lnTo>
                      <a:pt x="682" y="1158"/>
                    </a:lnTo>
                    <a:lnTo>
                      <a:pt x="681" y="1158"/>
                    </a:lnTo>
                    <a:lnTo>
                      <a:pt x="681" y="1163"/>
                    </a:lnTo>
                    <a:lnTo>
                      <a:pt x="681" y="1163"/>
                    </a:lnTo>
                    <a:lnTo>
                      <a:pt x="675" y="1162"/>
                    </a:lnTo>
                    <a:lnTo>
                      <a:pt x="666" y="1160"/>
                    </a:lnTo>
                    <a:lnTo>
                      <a:pt x="656" y="1158"/>
                    </a:lnTo>
                    <a:lnTo>
                      <a:pt x="645" y="1156"/>
                    </a:lnTo>
                    <a:lnTo>
                      <a:pt x="633" y="1154"/>
                    </a:lnTo>
                    <a:lnTo>
                      <a:pt x="622" y="1151"/>
                    </a:lnTo>
                    <a:lnTo>
                      <a:pt x="611" y="1148"/>
                    </a:lnTo>
                    <a:lnTo>
                      <a:pt x="603" y="1145"/>
                    </a:lnTo>
                    <a:lnTo>
                      <a:pt x="596" y="1142"/>
                    </a:lnTo>
                    <a:lnTo>
                      <a:pt x="592" y="1139"/>
                    </a:lnTo>
                    <a:lnTo>
                      <a:pt x="589" y="1136"/>
                    </a:lnTo>
                    <a:lnTo>
                      <a:pt x="586" y="1131"/>
                    </a:lnTo>
                    <a:lnTo>
                      <a:pt x="583" y="1130"/>
                    </a:lnTo>
                    <a:lnTo>
                      <a:pt x="582" y="1130"/>
                    </a:lnTo>
                    <a:lnTo>
                      <a:pt x="581" y="1130"/>
                    </a:lnTo>
                    <a:lnTo>
                      <a:pt x="578" y="1128"/>
                    </a:lnTo>
                    <a:lnTo>
                      <a:pt x="577" y="1126"/>
                    </a:lnTo>
                    <a:lnTo>
                      <a:pt x="578" y="1126"/>
                    </a:lnTo>
                    <a:lnTo>
                      <a:pt x="578" y="1126"/>
                    </a:lnTo>
                    <a:lnTo>
                      <a:pt x="577" y="1125"/>
                    </a:lnTo>
                    <a:lnTo>
                      <a:pt x="574" y="1123"/>
                    </a:lnTo>
                    <a:lnTo>
                      <a:pt x="570" y="1120"/>
                    </a:lnTo>
                    <a:lnTo>
                      <a:pt x="566" y="1118"/>
                    </a:lnTo>
                    <a:lnTo>
                      <a:pt x="564" y="1117"/>
                    </a:lnTo>
                    <a:lnTo>
                      <a:pt x="563" y="1116"/>
                    </a:lnTo>
                    <a:lnTo>
                      <a:pt x="562" y="1117"/>
                    </a:lnTo>
                    <a:lnTo>
                      <a:pt x="562" y="1117"/>
                    </a:lnTo>
                    <a:lnTo>
                      <a:pt x="560" y="1117"/>
                    </a:lnTo>
                    <a:lnTo>
                      <a:pt x="558" y="1117"/>
                    </a:lnTo>
                    <a:lnTo>
                      <a:pt x="553" y="1115"/>
                    </a:lnTo>
                    <a:lnTo>
                      <a:pt x="547" y="1113"/>
                    </a:lnTo>
                    <a:lnTo>
                      <a:pt x="546" y="1112"/>
                    </a:lnTo>
                    <a:lnTo>
                      <a:pt x="546" y="1111"/>
                    </a:lnTo>
                    <a:lnTo>
                      <a:pt x="546" y="1110"/>
                    </a:lnTo>
                    <a:lnTo>
                      <a:pt x="546" y="1109"/>
                    </a:lnTo>
                    <a:lnTo>
                      <a:pt x="545" y="1109"/>
                    </a:lnTo>
                    <a:lnTo>
                      <a:pt x="545" y="1109"/>
                    </a:lnTo>
                    <a:lnTo>
                      <a:pt x="541" y="1110"/>
                    </a:lnTo>
                    <a:lnTo>
                      <a:pt x="539" y="1112"/>
                    </a:lnTo>
                    <a:lnTo>
                      <a:pt x="536" y="1115"/>
                    </a:lnTo>
                    <a:lnTo>
                      <a:pt x="534" y="1116"/>
                    </a:lnTo>
                    <a:lnTo>
                      <a:pt x="533" y="1117"/>
                    </a:lnTo>
                    <a:lnTo>
                      <a:pt x="530" y="1118"/>
                    </a:lnTo>
                    <a:lnTo>
                      <a:pt x="517" y="1121"/>
                    </a:lnTo>
                    <a:lnTo>
                      <a:pt x="514" y="1122"/>
                    </a:lnTo>
                    <a:lnTo>
                      <a:pt x="513" y="1122"/>
                    </a:lnTo>
                    <a:lnTo>
                      <a:pt x="508" y="1120"/>
                    </a:lnTo>
                    <a:lnTo>
                      <a:pt x="504" y="1118"/>
                    </a:lnTo>
                    <a:lnTo>
                      <a:pt x="499" y="1117"/>
                    </a:lnTo>
                    <a:lnTo>
                      <a:pt x="493" y="1116"/>
                    </a:lnTo>
                    <a:lnTo>
                      <a:pt x="488" y="1115"/>
                    </a:lnTo>
                    <a:lnTo>
                      <a:pt x="486" y="1115"/>
                    </a:lnTo>
                    <a:lnTo>
                      <a:pt x="484" y="1113"/>
                    </a:lnTo>
                    <a:lnTo>
                      <a:pt x="482" y="1112"/>
                    </a:lnTo>
                    <a:lnTo>
                      <a:pt x="481" y="1111"/>
                    </a:lnTo>
                    <a:lnTo>
                      <a:pt x="478" y="1110"/>
                    </a:lnTo>
                    <a:lnTo>
                      <a:pt x="476" y="1109"/>
                    </a:lnTo>
                    <a:lnTo>
                      <a:pt x="473" y="1109"/>
                    </a:lnTo>
                    <a:lnTo>
                      <a:pt x="472" y="1108"/>
                    </a:lnTo>
                    <a:lnTo>
                      <a:pt x="470" y="1105"/>
                    </a:lnTo>
                    <a:lnTo>
                      <a:pt x="469" y="1104"/>
                    </a:lnTo>
                    <a:lnTo>
                      <a:pt x="468" y="1104"/>
                    </a:lnTo>
                    <a:lnTo>
                      <a:pt x="462" y="1102"/>
                    </a:lnTo>
                    <a:lnTo>
                      <a:pt x="456" y="1101"/>
                    </a:lnTo>
                    <a:lnTo>
                      <a:pt x="450" y="1100"/>
                    </a:lnTo>
                    <a:lnTo>
                      <a:pt x="449" y="1099"/>
                    </a:lnTo>
                    <a:lnTo>
                      <a:pt x="449" y="1098"/>
                    </a:lnTo>
                    <a:lnTo>
                      <a:pt x="447" y="1097"/>
                    </a:lnTo>
                    <a:lnTo>
                      <a:pt x="439" y="1094"/>
                    </a:lnTo>
                    <a:lnTo>
                      <a:pt x="432" y="1090"/>
                    </a:lnTo>
                    <a:lnTo>
                      <a:pt x="424" y="1087"/>
                    </a:lnTo>
                    <a:lnTo>
                      <a:pt x="424" y="1087"/>
                    </a:lnTo>
                    <a:lnTo>
                      <a:pt x="424" y="1086"/>
                    </a:lnTo>
                    <a:lnTo>
                      <a:pt x="413" y="1076"/>
                    </a:lnTo>
                    <a:lnTo>
                      <a:pt x="408" y="1073"/>
                    </a:lnTo>
                    <a:lnTo>
                      <a:pt x="403" y="1071"/>
                    </a:lnTo>
                    <a:lnTo>
                      <a:pt x="398" y="1071"/>
                    </a:lnTo>
                    <a:lnTo>
                      <a:pt x="393" y="1070"/>
                    </a:lnTo>
                    <a:lnTo>
                      <a:pt x="387" y="1068"/>
                    </a:lnTo>
                    <a:lnTo>
                      <a:pt x="383" y="1066"/>
                    </a:lnTo>
                    <a:lnTo>
                      <a:pt x="380" y="1064"/>
                    </a:lnTo>
                    <a:lnTo>
                      <a:pt x="379" y="1063"/>
                    </a:lnTo>
                    <a:lnTo>
                      <a:pt x="379" y="1062"/>
                    </a:lnTo>
                    <a:lnTo>
                      <a:pt x="378" y="1061"/>
                    </a:lnTo>
                    <a:lnTo>
                      <a:pt x="377" y="1059"/>
                    </a:lnTo>
                    <a:lnTo>
                      <a:pt x="374" y="1056"/>
                    </a:lnTo>
                    <a:lnTo>
                      <a:pt x="370" y="1051"/>
                    </a:lnTo>
                    <a:lnTo>
                      <a:pt x="368" y="1050"/>
                    </a:lnTo>
                    <a:lnTo>
                      <a:pt x="364" y="1049"/>
                    </a:lnTo>
                    <a:lnTo>
                      <a:pt x="357" y="1045"/>
                    </a:lnTo>
                    <a:lnTo>
                      <a:pt x="351" y="1041"/>
                    </a:lnTo>
                    <a:lnTo>
                      <a:pt x="350" y="1040"/>
                    </a:lnTo>
                    <a:lnTo>
                      <a:pt x="348" y="1036"/>
                    </a:lnTo>
                    <a:lnTo>
                      <a:pt x="346" y="1033"/>
                    </a:lnTo>
                    <a:lnTo>
                      <a:pt x="343" y="1029"/>
                    </a:lnTo>
                    <a:lnTo>
                      <a:pt x="341" y="1025"/>
                    </a:lnTo>
                    <a:lnTo>
                      <a:pt x="339" y="1021"/>
                    </a:lnTo>
                    <a:lnTo>
                      <a:pt x="339" y="1019"/>
                    </a:lnTo>
                    <a:lnTo>
                      <a:pt x="341" y="1018"/>
                    </a:lnTo>
                    <a:lnTo>
                      <a:pt x="346" y="1018"/>
                    </a:lnTo>
                    <a:lnTo>
                      <a:pt x="348" y="1017"/>
                    </a:lnTo>
                    <a:lnTo>
                      <a:pt x="348" y="1016"/>
                    </a:lnTo>
                    <a:lnTo>
                      <a:pt x="345" y="1014"/>
                    </a:lnTo>
                    <a:lnTo>
                      <a:pt x="343" y="1014"/>
                    </a:lnTo>
                    <a:lnTo>
                      <a:pt x="342" y="1013"/>
                    </a:lnTo>
                    <a:lnTo>
                      <a:pt x="342" y="1012"/>
                    </a:lnTo>
                    <a:lnTo>
                      <a:pt x="344" y="1009"/>
                    </a:lnTo>
                    <a:lnTo>
                      <a:pt x="346" y="1006"/>
                    </a:lnTo>
                    <a:lnTo>
                      <a:pt x="349" y="1003"/>
                    </a:lnTo>
                    <a:lnTo>
                      <a:pt x="350" y="1000"/>
                    </a:lnTo>
                    <a:lnTo>
                      <a:pt x="349" y="997"/>
                    </a:lnTo>
                    <a:lnTo>
                      <a:pt x="344" y="992"/>
                    </a:lnTo>
                    <a:lnTo>
                      <a:pt x="341" y="989"/>
                    </a:lnTo>
                    <a:lnTo>
                      <a:pt x="341" y="984"/>
                    </a:lnTo>
                    <a:lnTo>
                      <a:pt x="341" y="978"/>
                    </a:lnTo>
                    <a:lnTo>
                      <a:pt x="339" y="974"/>
                    </a:lnTo>
                    <a:lnTo>
                      <a:pt x="336" y="970"/>
                    </a:lnTo>
                    <a:lnTo>
                      <a:pt x="332" y="967"/>
                    </a:lnTo>
                    <a:lnTo>
                      <a:pt x="329" y="963"/>
                    </a:lnTo>
                    <a:lnTo>
                      <a:pt x="328" y="962"/>
                    </a:lnTo>
                    <a:lnTo>
                      <a:pt x="328" y="961"/>
                    </a:lnTo>
                    <a:lnTo>
                      <a:pt x="328" y="960"/>
                    </a:lnTo>
                    <a:lnTo>
                      <a:pt x="327" y="959"/>
                    </a:lnTo>
                    <a:lnTo>
                      <a:pt x="324" y="954"/>
                    </a:lnTo>
                    <a:lnTo>
                      <a:pt x="321" y="949"/>
                    </a:lnTo>
                    <a:lnTo>
                      <a:pt x="318" y="945"/>
                    </a:lnTo>
                    <a:lnTo>
                      <a:pt x="313" y="942"/>
                    </a:lnTo>
                    <a:lnTo>
                      <a:pt x="309" y="938"/>
                    </a:lnTo>
                    <a:lnTo>
                      <a:pt x="306" y="934"/>
                    </a:lnTo>
                    <a:lnTo>
                      <a:pt x="306" y="934"/>
                    </a:lnTo>
                    <a:lnTo>
                      <a:pt x="308" y="934"/>
                    </a:lnTo>
                    <a:lnTo>
                      <a:pt x="308" y="934"/>
                    </a:lnTo>
                    <a:lnTo>
                      <a:pt x="309" y="934"/>
                    </a:lnTo>
                    <a:lnTo>
                      <a:pt x="310" y="935"/>
                    </a:lnTo>
                    <a:lnTo>
                      <a:pt x="311" y="935"/>
                    </a:lnTo>
                    <a:lnTo>
                      <a:pt x="311" y="934"/>
                    </a:lnTo>
                    <a:lnTo>
                      <a:pt x="307" y="930"/>
                    </a:lnTo>
                    <a:lnTo>
                      <a:pt x="302" y="925"/>
                    </a:lnTo>
                    <a:lnTo>
                      <a:pt x="298" y="920"/>
                    </a:lnTo>
                    <a:lnTo>
                      <a:pt x="299" y="920"/>
                    </a:lnTo>
                    <a:lnTo>
                      <a:pt x="302" y="922"/>
                    </a:lnTo>
                    <a:lnTo>
                      <a:pt x="303" y="922"/>
                    </a:lnTo>
                    <a:lnTo>
                      <a:pt x="285" y="909"/>
                    </a:lnTo>
                    <a:lnTo>
                      <a:pt x="281" y="907"/>
                    </a:lnTo>
                    <a:lnTo>
                      <a:pt x="280" y="907"/>
                    </a:lnTo>
                    <a:lnTo>
                      <a:pt x="278" y="902"/>
                    </a:lnTo>
                    <a:lnTo>
                      <a:pt x="278" y="899"/>
                    </a:lnTo>
                    <a:lnTo>
                      <a:pt x="278" y="897"/>
                    </a:lnTo>
                    <a:lnTo>
                      <a:pt x="278" y="897"/>
                    </a:lnTo>
                    <a:lnTo>
                      <a:pt x="280" y="898"/>
                    </a:lnTo>
                    <a:lnTo>
                      <a:pt x="283" y="900"/>
                    </a:lnTo>
                    <a:lnTo>
                      <a:pt x="284" y="901"/>
                    </a:lnTo>
                    <a:lnTo>
                      <a:pt x="285" y="900"/>
                    </a:lnTo>
                    <a:lnTo>
                      <a:pt x="287" y="898"/>
                    </a:lnTo>
                    <a:lnTo>
                      <a:pt x="287" y="895"/>
                    </a:lnTo>
                    <a:lnTo>
                      <a:pt x="287" y="893"/>
                    </a:lnTo>
                    <a:lnTo>
                      <a:pt x="284" y="891"/>
                    </a:lnTo>
                    <a:lnTo>
                      <a:pt x="277" y="880"/>
                    </a:lnTo>
                    <a:lnTo>
                      <a:pt x="275" y="877"/>
                    </a:lnTo>
                    <a:lnTo>
                      <a:pt x="274" y="876"/>
                    </a:lnTo>
                    <a:lnTo>
                      <a:pt x="271" y="874"/>
                    </a:lnTo>
                    <a:lnTo>
                      <a:pt x="266" y="872"/>
                    </a:lnTo>
                    <a:lnTo>
                      <a:pt x="264" y="870"/>
                    </a:lnTo>
                    <a:lnTo>
                      <a:pt x="264" y="867"/>
                    </a:lnTo>
                    <a:lnTo>
                      <a:pt x="266" y="861"/>
                    </a:lnTo>
                    <a:lnTo>
                      <a:pt x="266" y="858"/>
                    </a:lnTo>
                    <a:lnTo>
                      <a:pt x="264" y="857"/>
                    </a:lnTo>
                    <a:lnTo>
                      <a:pt x="259" y="856"/>
                    </a:lnTo>
                    <a:lnTo>
                      <a:pt x="256" y="855"/>
                    </a:lnTo>
                    <a:lnTo>
                      <a:pt x="254" y="852"/>
                    </a:lnTo>
                    <a:lnTo>
                      <a:pt x="253" y="849"/>
                    </a:lnTo>
                    <a:lnTo>
                      <a:pt x="252" y="846"/>
                    </a:lnTo>
                    <a:lnTo>
                      <a:pt x="251" y="845"/>
                    </a:lnTo>
                    <a:lnTo>
                      <a:pt x="250" y="844"/>
                    </a:lnTo>
                    <a:lnTo>
                      <a:pt x="249" y="844"/>
                    </a:lnTo>
                    <a:lnTo>
                      <a:pt x="248" y="843"/>
                    </a:lnTo>
                    <a:lnTo>
                      <a:pt x="247" y="843"/>
                    </a:lnTo>
                    <a:lnTo>
                      <a:pt x="242" y="835"/>
                    </a:lnTo>
                    <a:lnTo>
                      <a:pt x="238" y="824"/>
                    </a:lnTo>
                    <a:lnTo>
                      <a:pt x="235" y="813"/>
                    </a:lnTo>
                    <a:lnTo>
                      <a:pt x="232" y="803"/>
                    </a:lnTo>
                    <a:lnTo>
                      <a:pt x="231" y="793"/>
                    </a:lnTo>
                    <a:lnTo>
                      <a:pt x="232" y="789"/>
                    </a:lnTo>
                    <a:lnTo>
                      <a:pt x="233" y="786"/>
                    </a:lnTo>
                    <a:lnTo>
                      <a:pt x="233" y="783"/>
                    </a:lnTo>
                    <a:lnTo>
                      <a:pt x="232" y="782"/>
                    </a:lnTo>
                    <a:lnTo>
                      <a:pt x="231" y="781"/>
                    </a:lnTo>
                    <a:lnTo>
                      <a:pt x="230" y="781"/>
                    </a:lnTo>
                    <a:lnTo>
                      <a:pt x="227" y="780"/>
                    </a:lnTo>
                    <a:lnTo>
                      <a:pt x="225" y="779"/>
                    </a:lnTo>
                    <a:lnTo>
                      <a:pt x="224" y="778"/>
                    </a:lnTo>
                    <a:lnTo>
                      <a:pt x="223" y="776"/>
                    </a:lnTo>
                    <a:lnTo>
                      <a:pt x="222" y="775"/>
                    </a:lnTo>
                    <a:lnTo>
                      <a:pt x="221" y="772"/>
                    </a:lnTo>
                    <a:lnTo>
                      <a:pt x="220" y="771"/>
                    </a:lnTo>
                    <a:lnTo>
                      <a:pt x="220" y="771"/>
                    </a:lnTo>
                    <a:lnTo>
                      <a:pt x="220" y="772"/>
                    </a:lnTo>
                    <a:lnTo>
                      <a:pt x="219" y="773"/>
                    </a:lnTo>
                    <a:lnTo>
                      <a:pt x="219" y="774"/>
                    </a:lnTo>
                    <a:lnTo>
                      <a:pt x="219" y="774"/>
                    </a:lnTo>
                    <a:lnTo>
                      <a:pt x="215" y="771"/>
                    </a:lnTo>
                    <a:lnTo>
                      <a:pt x="208" y="764"/>
                    </a:lnTo>
                    <a:lnTo>
                      <a:pt x="205" y="761"/>
                    </a:lnTo>
                    <a:lnTo>
                      <a:pt x="204" y="761"/>
                    </a:lnTo>
                    <a:lnTo>
                      <a:pt x="204" y="762"/>
                    </a:lnTo>
                    <a:lnTo>
                      <a:pt x="205" y="763"/>
                    </a:lnTo>
                    <a:lnTo>
                      <a:pt x="205" y="764"/>
                    </a:lnTo>
                    <a:lnTo>
                      <a:pt x="206" y="764"/>
                    </a:lnTo>
                    <a:lnTo>
                      <a:pt x="207" y="767"/>
                    </a:lnTo>
                    <a:lnTo>
                      <a:pt x="207" y="768"/>
                    </a:lnTo>
                    <a:lnTo>
                      <a:pt x="204" y="778"/>
                    </a:lnTo>
                    <a:lnTo>
                      <a:pt x="204" y="779"/>
                    </a:lnTo>
                    <a:lnTo>
                      <a:pt x="205" y="780"/>
                    </a:lnTo>
                    <a:lnTo>
                      <a:pt x="205" y="781"/>
                    </a:lnTo>
                    <a:lnTo>
                      <a:pt x="206" y="783"/>
                    </a:lnTo>
                    <a:lnTo>
                      <a:pt x="207" y="791"/>
                    </a:lnTo>
                    <a:lnTo>
                      <a:pt x="207" y="799"/>
                    </a:lnTo>
                    <a:lnTo>
                      <a:pt x="208" y="807"/>
                    </a:lnTo>
                    <a:lnTo>
                      <a:pt x="210" y="811"/>
                    </a:lnTo>
                    <a:lnTo>
                      <a:pt x="217" y="818"/>
                    </a:lnTo>
                    <a:lnTo>
                      <a:pt x="218" y="823"/>
                    </a:lnTo>
                    <a:lnTo>
                      <a:pt x="219" y="828"/>
                    </a:lnTo>
                    <a:lnTo>
                      <a:pt x="222" y="833"/>
                    </a:lnTo>
                    <a:lnTo>
                      <a:pt x="225" y="838"/>
                    </a:lnTo>
                    <a:lnTo>
                      <a:pt x="227" y="842"/>
                    </a:lnTo>
                    <a:lnTo>
                      <a:pt x="228" y="847"/>
                    </a:lnTo>
                    <a:lnTo>
                      <a:pt x="228" y="850"/>
                    </a:lnTo>
                    <a:lnTo>
                      <a:pt x="230" y="854"/>
                    </a:lnTo>
                    <a:lnTo>
                      <a:pt x="230" y="855"/>
                    </a:lnTo>
                    <a:lnTo>
                      <a:pt x="231" y="856"/>
                    </a:lnTo>
                    <a:lnTo>
                      <a:pt x="232" y="857"/>
                    </a:lnTo>
                    <a:lnTo>
                      <a:pt x="234" y="859"/>
                    </a:lnTo>
                    <a:lnTo>
                      <a:pt x="235" y="861"/>
                    </a:lnTo>
                    <a:lnTo>
                      <a:pt x="235" y="863"/>
                    </a:lnTo>
                    <a:lnTo>
                      <a:pt x="235" y="864"/>
                    </a:lnTo>
                    <a:lnTo>
                      <a:pt x="236" y="866"/>
                    </a:lnTo>
                    <a:lnTo>
                      <a:pt x="238" y="870"/>
                    </a:lnTo>
                    <a:lnTo>
                      <a:pt x="245" y="878"/>
                    </a:lnTo>
                    <a:lnTo>
                      <a:pt x="247" y="882"/>
                    </a:lnTo>
                    <a:lnTo>
                      <a:pt x="248" y="889"/>
                    </a:lnTo>
                    <a:lnTo>
                      <a:pt x="249" y="895"/>
                    </a:lnTo>
                    <a:lnTo>
                      <a:pt x="250" y="902"/>
                    </a:lnTo>
                    <a:lnTo>
                      <a:pt x="251" y="907"/>
                    </a:lnTo>
                    <a:lnTo>
                      <a:pt x="254" y="911"/>
                    </a:lnTo>
                    <a:lnTo>
                      <a:pt x="256" y="917"/>
                    </a:lnTo>
                    <a:lnTo>
                      <a:pt x="257" y="921"/>
                    </a:lnTo>
                    <a:lnTo>
                      <a:pt x="257" y="925"/>
                    </a:lnTo>
                    <a:lnTo>
                      <a:pt x="259" y="930"/>
                    </a:lnTo>
                    <a:lnTo>
                      <a:pt x="261" y="933"/>
                    </a:lnTo>
                    <a:lnTo>
                      <a:pt x="262" y="934"/>
                    </a:lnTo>
                    <a:lnTo>
                      <a:pt x="267" y="935"/>
                    </a:lnTo>
                    <a:lnTo>
                      <a:pt x="270" y="936"/>
                    </a:lnTo>
                    <a:lnTo>
                      <a:pt x="272" y="939"/>
                    </a:lnTo>
                    <a:lnTo>
                      <a:pt x="274" y="943"/>
                    </a:lnTo>
                    <a:lnTo>
                      <a:pt x="275" y="947"/>
                    </a:lnTo>
                    <a:lnTo>
                      <a:pt x="275" y="951"/>
                    </a:lnTo>
                    <a:lnTo>
                      <a:pt x="275" y="954"/>
                    </a:lnTo>
                    <a:lnTo>
                      <a:pt x="273" y="957"/>
                    </a:lnTo>
                    <a:lnTo>
                      <a:pt x="269" y="959"/>
                    </a:lnTo>
                    <a:lnTo>
                      <a:pt x="265" y="959"/>
                    </a:lnTo>
                    <a:lnTo>
                      <a:pt x="264" y="958"/>
                    </a:lnTo>
                    <a:lnTo>
                      <a:pt x="264" y="957"/>
                    </a:lnTo>
                    <a:lnTo>
                      <a:pt x="264" y="954"/>
                    </a:lnTo>
                    <a:lnTo>
                      <a:pt x="263" y="953"/>
                    </a:lnTo>
                    <a:lnTo>
                      <a:pt x="259" y="945"/>
                    </a:lnTo>
                    <a:lnTo>
                      <a:pt x="253" y="937"/>
                    </a:lnTo>
                    <a:lnTo>
                      <a:pt x="252" y="935"/>
                    </a:lnTo>
                    <a:lnTo>
                      <a:pt x="249" y="933"/>
                    </a:lnTo>
                    <a:lnTo>
                      <a:pt x="246" y="930"/>
                    </a:lnTo>
                    <a:lnTo>
                      <a:pt x="242" y="926"/>
                    </a:lnTo>
                    <a:lnTo>
                      <a:pt x="233" y="917"/>
                    </a:lnTo>
                    <a:lnTo>
                      <a:pt x="232" y="915"/>
                    </a:lnTo>
                    <a:lnTo>
                      <a:pt x="231" y="910"/>
                    </a:lnTo>
                    <a:lnTo>
                      <a:pt x="233" y="906"/>
                    </a:lnTo>
                    <a:lnTo>
                      <a:pt x="234" y="901"/>
                    </a:lnTo>
                    <a:lnTo>
                      <a:pt x="235" y="896"/>
                    </a:lnTo>
                    <a:lnTo>
                      <a:pt x="234" y="890"/>
                    </a:lnTo>
                    <a:lnTo>
                      <a:pt x="232" y="886"/>
                    </a:lnTo>
                    <a:lnTo>
                      <a:pt x="230" y="883"/>
                    </a:lnTo>
                    <a:lnTo>
                      <a:pt x="227" y="882"/>
                    </a:lnTo>
                    <a:lnTo>
                      <a:pt x="224" y="880"/>
                    </a:lnTo>
                    <a:lnTo>
                      <a:pt x="221" y="877"/>
                    </a:lnTo>
                    <a:lnTo>
                      <a:pt x="217" y="872"/>
                    </a:lnTo>
                    <a:lnTo>
                      <a:pt x="217" y="871"/>
                    </a:lnTo>
                    <a:lnTo>
                      <a:pt x="218" y="870"/>
                    </a:lnTo>
                    <a:lnTo>
                      <a:pt x="220" y="868"/>
                    </a:lnTo>
                    <a:lnTo>
                      <a:pt x="220" y="867"/>
                    </a:lnTo>
                    <a:lnTo>
                      <a:pt x="214" y="863"/>
                    </a:lnTo>
                    <a:lnTo>
                      <a:pt x="203" y="857"/>
                    </a:lnTo>
                    <a:lnTo>
                      <a:pt x="198" y="853"/>
                    </a:lnTo>
                    <a:lnTo>
                      <a:pt x="193" y="849"/>
                    </a:lnTo>
                    <a:lnTo>
                      <a:pt x="191" y="847"/>
                    </a:lnTo>
                    <a:lnTo>
                      <a:pt x="191" y="845"/>
                    </a:lnTo>
                    <a:lnTo>
                      <a:pt x="193" y="843"/>
                    </a:lnTo>
                    <a:lnTo>
                      <a:pt x="196" y="843"/>
                    </a:lnTo>
                    <a:lnTo>
                      <a:pt x="199" y="843"/>
                    </a:lnTo>
                    <a:lnTo>
                      <a:pt x="202" y="844"/>
                    </a:lnTo>
                    <a:lnTo>
                      <a:pt x="203" y="845"/>
                    </a:lnTo>
                    <a:lnTo>
                      <a:pt x="204" y="846"/>
                    </a:lnTo>
                    <a:lnTo>
                      <a:pt x="205" y="847"/>
                    </a:lnTo>
                    <a:lnTo>
                      <a:pt x="206" y="848"/>
                    </a:lnTo>
                    <a:lnTo>
                      <a:pt x="206" y="849"/>
                    </a:lnTo>
                    <a:lnTo>
                      <a:pt x="207" y="850"/>
                    </a:lnTo>
                    <a:lnTo>
                      <a:pt x="207" y="850"/>
                    </a:lnTo>
                    <a:lnTo>
                      <a:pt x="208" y="849"/>
                    </a:lnTo>
                    <a:lnTo>
                      <a:pt x="209" y="844"/>
                    </a:lnTo>
                    <a:lnTo>
                      <a:pt x="209" y="839"/>
                    </a:lnTo>
                    <a:lnTo>
                      <a:pt x="208" y="833"/>
                    </a:lnTo>
                    <a:lnTo>
                      <a:pt x="206" y="827"/>
                    </a:lnTo>
                    <a:lnTo>
                      <a:pt x="203" y="822"/>
                    </a:lnTo>
                    <a:lnTo>
                      <a:pt x="199" y="817"/>
                    </a:lnTo>
                    <a:lnTo>
                      <a:pt x="197" y="813"/>
                    </a:lnTo>
                    <a:lnTo>
                      <a:pt x="192" y="808"/>
                    </a:lnTo>
                    <a:lnTo>
                      <a:pt x="189" y="805"/>
                    </a:lnTo>
                    <a:lnTo>
                      <a:pt x="186" y="802"/>
                    </a:lnTo>
                    <a:lnTo>
                      <a:pt x="186" y="798"/>
                    </a:lnTo>
                    <a:lnTo>
                      <a:pt x="186" y="794"/>
                    </a:lnTo>
                    <a:lnTo>
                      <a:pt x="186" y="791"/>
                    </a:lnTo>
                    <a:lnTo>
                      <a:pt x="185" y="785"/>
                    </a:lnTo>
                    <a:lnTo>
                      <a:pt x="182" y="781"/>
                    </a:lnTo>
                    <a:lnTo>
                      <a:pt x="181" y="776"/>
                    </a:lnTo>
                    <a:lnTo>
                      <a:pt x="181" y="774"/>
                    </a:lnTo>
                    <a:lnTo>
                      <a:pt x="181" y="773"/>
                    </a:lnTo>
                    <a:lnTo>
                      <a:pt x="182" y="772"/>
                    </a:lnTo>
                    <a:lnTo>
                      <a:pt x="182" y="771"/>
                    </a:lnTo>
                    <a:lnTo>
                      <a:pt x="177" y="746"/>
                    </a:lnTo>
                    <a:lnTo>
                      <a:pt x="171" y="721"/>
                    </a:lnTo>
                    <a:lnTo>
                      <a:pt x="168" y="716"/>
                    </a:lnTo>
                    <a:lnTo>
                      <a:pt x="166" y="715"/>
                    </a:lnTo>
                    <a:lnTo>
                      <a:pt x="165" y="713"/>
                    </a:lnTo>
                    <a:lnTo>
                      <a:pt x="163" y="709"/>
                    </a:lnTo>
                    <a:lnTo>
                      <a:pt x="162" y="708"/>
                    </a:lnTo>
                    <a:lnTo>
                      <a:pt x="161" y="706"/>
                    </a:lnTo>
                    <a:lnTo>
                      <a:pt x="158" y="704"/>
                    </a:lnTo>
                    <a:lnTo>
                      <a:pt x="155" y="703"/>
                    </a:lnTo>
                    <a:lnTo>
                      <a:pt x="152" y="702"/>
                    </a:lnTo>
                    <a:lnTo>
                      <a:pt x="151" y="701"/>
                    </a:lnTo>
                    <a:lnTo>
                      <a:pt x="151" y="700"/>
                    </a:lnTo>
                    <a:lnTo>
                      <a:pt x="150" y="697"/>
                    </a:lnTo>
                    <a:lnTo>
                      <a:pt x="148" y="695"/>
                    </a:lnTo>
                    <a:lnTo>
                      <a:pt x="144" y="692"/>
                    </a:lnTo>
                    <a:lnTo>
                      <a:pt x="140" y="691"/>
                    </a:lnTo>
                    <a:lnTo>
                      <a:pt x="136" y="689"/>
                    </a:lnTo>
                    <a:lnTo>
                      <a:pt x="133" y="687"/>
                    </a:lnTo>
                    <a:lnTo>
                      <a:pt x="133" y="684"/>
                    </a:lnTo>
                    <a:lnTo>
                      <a:pt x="134" y="682"/>
                    </a:lnTo>
                    <a:lnTo>
                      <a:pt x="135" y="678"/>
                    </a:lnTo>
                    <a:lnTo>
                      <a:pt x="136" y="676"/>
                    </a:lnTo>
                    <a:lnTo>
                      <a:pt x="135" y="672"/>
                    </a:lnTo>
                    <a:lnTo>
                      <a:pt x="131" y="663"/>
                    </a:lnTo>
                    <a:lnTo>
                      <a:pt x="131" y="663"/>
                    </a:lnTo>
                    <a:lnTo>
                      <a:pt x="130" y="663"/>
                    </a:lnTo>
                    <a:lnTo>
                      <a:pt x="129" y="662"/>
                    </a:lnTo>
                    <a:lnTo>
                      <a:pt x="126" y="646"/>
                    </a:lnTo>
                    <a:lnTo>
                      <a:pt x="124" y="630"/>
                    </a:lnTo>
                    <a:lnTo>
                      <a:pt x="123" y="626"/>
                    </a:lnTo>
                    <a:lnTo>
                      <a:pt x="123" y="622"/>
                    </a:lnTo>
                    <a:lnTo>
                      <a:pt x="124" y="618"/>
                    </a:lnTo>
                    <a:lnTo>
                      <a:pt x="126" y="616"/>
                    </a:lnTo>
                    <a:lnTo>
                      <a:pt x="128" y="615"/>
                    </a:lnTo>
                    <a:lnTo>
                      <a:pt x="131" y="615"/>
                    </a:lnTo>
                    <a:lnTo>
                      <a:pt x="134" y="616"/>
                    </a:lnTo>
                    <a:lnTo>
                      <a:pt x="137" y="617"/>
                    </a:lnTo>
                    <a:lnTo>
                      <a:pt x="139" y="618"/>
                    </a:lnTo>
                    <a:lnTo>
                      <a:pt x="140" y="617"/>
                    </a:lnTo>
                    <a:lnTo>
                      <a:pt x="140" y="616"/>
                    </a:lnTo>
                    <a:lnTo>
                      <a:pt x="138" y="614"/>
                    </a:lnTo>
                    <a:lnTo>
                      <a:pt x="135" y="613"/>
                    </a:lnTo>
                    <a:lnTo>
                      <a:pt x="131" y="612"/>
                    </a:lnTo>
                    <a:lnTo>
                      <a:pt x="127" y="612"/>
                    </a:lnTo>
                    <a:lnTo>
                      <a:pt x="124" y="611"/>
                    </a:lnTo>
                    <a:lnTo>
                      <a:pt x="122" y="608"/>
                    </a:lnTo>
                    <a:lnTo>
                      <a:pt x="121" y="597"/>
                    </a:lnTo>
                    <a:lnTo>
                      <a:pt x="121" y="586"/>
                    </a:lnTo>
                    <a:lnTo>
                      <a:pt x="122" y="574"/>
                    </a:lnTo>
                    <a:lnTo>
                      <a:pt x="124" y="562"/>
                    </a:lnTo>
                    <a:lnTo>
                      <a:pt x="124" y="551"/>
                    </a:lnTo>
                    <a:lnTo>
                      <a:pt x="124" y="550"/>
                    </a:lnTo>
                    <a:lnTo>
                      <a:pt x="124" y="551"/>
                    </a:lnTo>
                    <a:lnTo>
                      <a:pt x="123" y="551"/>
                    </a:lnTo>
                    <a:lnTo>
                      <a:pt x="123" y="551"/>
                    </a:lnTo>
                    <a:lnTo>
                      <a:pt x="122" y="551"/>
                    </a:lnTo>
                    <a:lnTo>
                      <a:pt x="128" y="540"/>
                    </a:lnTo>
                    <a:lnTo>
                      <a:pt x="131" y="529"/>
                    </a:lnTo>
                    <a:lnTo>
                      <a:pt x="135" y="511"/>
                    </a:lnTo>
                    <a:lnTo>
                      <a:pt x="138" y="502"/>
                    </a:lnTo>
                    <a:lnTo>
                      <a:pt x="138" y="501"/>
                    </a:lnTo>
                    <a:lnTo>
                      <a:pt x="139" y="500"/>
                    </a:lnTo>
                    <a:lnTo>
                      <a:pt x="141" y="499"/>
                    </a:lnTo>
                    <a:lnTo>
                      <a:pt x="142" y="498"/>
                    </a:lnTo>
                    <a:lnTo>
                      <a:pt x="144" y="496"/>
                    </a:lnTo>
                    <a:lnTo>
                      <a:pt x="145" y="495"/>
                    </a:lnTo>
                    <a:lnTo>
                      <a:pt x="145" y="494"/>
                    </a:lnTo>
                    <a:lnTo>
                      <a:pt x="145" y="492"/>
                    </a:lnTo>
                    <a:lnTo>
                      <a:pt x="146" y="491"/>
                    </a:lnTo>
                    <a:lnTo>
                      <a:pt x="152" y="476"/>
                    </a:lnTo>
                    <a:lnTo>
                      <a:pt x="156" y="469"/>
                    </a:lnTo>
                    <a:lnTo>
                      <a:pt x="160" y="464"/>
                    </a:lnTo>
                    <a:lnTo>
                      <a:pt x="161" y="459"/>
                    </a:lnTo>
                    <a:lnTo>
                      <a:pt x="163" y="450"/>
                    </a:lnTo>
                    <a:lnTo>
                      <a:pt x="164" y="449"/>
                    </a:lnTo>
                    <a:lnTo>
                      <a:pt x="165" y="447"/>
                    </a:lnTo>
                    <a:lnTo>
                      <a:pt x="166" y="446"/>
                    </a:lnTo>
                    <a:lnTo>
                      <a:pt x="168" y="445"/>
                    </a:lnTo>
                    <a:lnTo>
                      <a:pt x="169" y="443"/>
                    </a:lnTo>
                    <a:lnTo>
                      <a:pt x="169" y="442"/>
                    </a:lnTo>
                    <a:lnTo>
                      <a:pt x="169" y="441"/>
                    </a:lnTo>
                    <a:lnTo>
                      <a:pt x="167" y="439"/>
                    </a:lnTo>
                    <a:lnTo>
                      <a:pt x="167" y="438"/>
                    </a:lnTo>
                    <a:lnTo>
                      <a:pt x="167" y="437"/>
                    </a:lnTo>
                    <a:lnTo>
                      <a:pt x="169" y="430"/>
                    </a:lnTo>
                    <a:lnTo>
                      <a:pt x="171" y="425"/>
                    </a:lnTo>
                    <a:lnTo>
                      <a:pt x="175" y="419"/>
                    </a:lnTo>
                    <a:lnTo>
                      <a:pt x="179" y="414"/>
                    </a:lnTo>
                    <a:lnTo>
                      <a:pt x="180" y="414"/>
                    </a:lnTo>
                    <a:lnTo>
                      <a:pt x="183" y="415"/>
                    </a:lnTo>
                    <a:lnTo>
                      <a:pt x="186" y="415"/>
                    </a:lnTo>
                    <a:lnTo>
                      <a:pt x="189" y="416"/>
                    </a:lnTo>
                    <a:lnTo>
                      <a:pt x="192" y="419"/>
                    </a:lnTo>
                    <a:lnTo>
                      <a:pt x="193" y="421"/>
                    </a:lnTo>
                    <a:lnTo>
                      <a:pt x="191" y="424"/>
                    </a:lnTo>
                    <a:lnTo>
                      <a:pt x="188" y="427"/>
                    </a:lnTo>
                    <a:lnTo>
                      <a:pt x="184" y="429"/>
                    </a:lnTo>
                    <a:lnTo>
                      <a:pt x="181" y="433"/>
                    </a:lnTo>
                    <a:lnTo>
                      <a:pt x="180" y="434"/>
                    </a:lnTo>
                    <a:lnTo>
                      <a:pt x="180" y="434"/>
                    </a:lnTo>
                    <a:lnTo>
                      <a:pt x="180" y="435"/>
                    </a:lnTo>
                    <a:lnTo>
                      <a:pt x="180" y="437"/>
                    </a:lnTo>
                    <a:lnTo>
                      <a:pt x="180" y="437"/>
                    </a:lnTo>
                    <a:lnTo>
                      <a:pt x="186" y="433"/>
                    </a:lnTo>
                    <a:lnTo>
                      <a:pt x="192" y="428"/>
                    </a:lnTo>
                    <a:lnTo>
                      <a:pt x="197" y="423"/>
                    </a:lnTo>
                    <a:lnTo>
                      <a:pt x="198" y="420"/>
                    </a:lnTo>
                    <a:lnTo>
                      <a:pt x="198" y="415"/>
                    </a:lnTo>
                    <a:lnTo>
                      <a:pt x="198" y="412"/>
                    </a:lnTo>
                    <a:lnTo>
                      <a:pt x="199" y="406"/>
                    </a:lnTo>
                    <a:lnTo>
                      <a:pt x="200" y="401"/>
                    </a:lnTo>
                    <a:lnTo>
                      <a:pt x="200" y="395"/>
                    </a:lnTo>
                    <a:lnTo>
                      <a:pt x="200" y="395"/>
                    </a:lnTo>
                    <a:lnTo>
                      <a:pt x="197" y="395"/>
                    </a:lnTo>
                    <a:lnTo>
                      <a:pt x="195" y="393"/>
                    </a:lnTo>
                    <a:lnTo>
                      <a:pt x="194" y="392"/>
                    </a:lnTo>
                    <a:lnTo>
                      <a:pt x="194" y="391"/>
                    </a:lnTo>
                    <a:lnTo>
                      <a:pt x="195" y="390"/>
                    </a:lnTo>
                    <a:lnTo>
                      <a:pt x="195" y="389"/>
                    </a:lnTo>
                    <a:lnTo>
                      <a:pt x="195" y="388"/>
                    </a:lnTo>
                    <a:lnTo>
                      <a:pt x="194" y="387"/>
                    </a:lnTo>
                    <a:lnTo>
                      <a:pt x="192" y="386"/>
                    </a:lnTo>
                    <a:lnTo>
                      <a:pt x="189" y="385"/>
                    </a:lnTo>
                    <a:lnTo>
                      <a:pt x="186" y="384"/>
                    </a:lnTo>
                    <a:lnTo>
                      <a:pt x="184" y="382"/>
                    </a:lnTo>
                    <a:lnTo>
                      <a:pt x="184" y="379"/>
                    </a:lnTo>
                    <a:lnTo>
                      <a:pt x="186" y="377"/>
                    </a:lnTo>
                    <a:lnTo>
                      <a:pt x="189" y="375"/>
                    </a:lnTo>
                    <a:lnTo>
                      <a:pt x="191" y="373"/>
                    </a:lnTo>
                    <a:lnTo>
                      <a:pt x="193" y="371"/>
                    </a:lnTo>
                    <a:lnTo>
                      <a:pt x="194" y="369"/>
                    </a:lnTo>
                    <a:lnTo>
                      <a:pt x="194" y="366"/>
                    </a:lnTo>
                    <a:lnTo>
                      <a:pt x="193" y="364"/>
                    </a:lnTo>
                    <a:lnTo>
                      <a:pt x="192" y="363"/>
                    </a:lnTo>
                    <a:lnTo>
                      <a:pt x="191" y="363"/>
                    </a:lnTo>
                    <a:lnTo>
                      <a:pt x="190" y="363"/>
                    </a:lnTo>
                    <a:lnTo>
                      <a:pt x="189" y="365"/>
                    </a:lnTo>
                    <a:lnTo>
                      <a:pt x="188" y="366"/>
                    </a:lnTo>
                    <a:lnTo>
                      <a:pt x="187" y="367"/>
                    </a:lnTo>
                    <a:lnTo>
                      <a:pt x="184" y="370"/>
                    </a:lnTo>
                    <a:lnTo>
                      <a:pt x="182" y="370"/>
                    </a:lnTo>
                    <a:lnTo>
                      <a:pt x="178" y="365"/>
                    </a:lnTo>
                    <a:lnTo>
                      <a:pt x="176" y="363"/>
                    </a:lnTo>
                    <a:lnTo>
                      <a:pt x="171" y="358"/>
                    </a:lnTo>
                    <a:lnTo>
                      <a:pt x="168" y="354"/>
                    </a:lnTo>
                    <a:lnTo>
                      <a:pt x="165" y="349"/>
                    </a:lnTo>
                    <a:lnTo>
                      <a:pt x="165" y="344"/>
                    </a:lnTo>
                    <a:lnTo>
                      <a:pt x="167" y="341"/>
                    </a:lnTo>
                    <a:lnTo>
                      <a:pt x="171" y="337"/>
                    </a:lnTo>
                    <a:lnTo>
                      <a:pt x="175" y="334"/>
                    </a:lnTo>
                    <a:lnTo>
                      <a:pt x="179" y="332"/>
                    </a:lnTo>
                    <a:lnTo>
                      <a:pt x="181" y="331"/>
                    </a:lnTo>
                    <a:lnTo>
                      <a:pt x="184" y="331"/>
                    </a:lnTo>
                    <a:lnTo>
                      <a:pt x="185" y="331"/>
                    </a:lnTo>
                    <a:lnTo>
                      <a:pt x="185" y="331"/>
                    </a:lnTo>
                    <a:lnTo>
                      <a:pt x="182" y="330"/>
                    </a:lnTo>
                    <a:lnTo>
                      <a:pt x="179" y="330"/>
                    </a:lnTo>
                    <a:lnTo>
                      <a:pt x="176" y="329"/>
                    </a:lnTo>
                    <a:lnTo>
                      <a:pt x="173" y="328"/>
                    </a:lnTo>
                    <a:lnTo>
                      <a:pt x="170" y="326"/>
                    </a:lnTo>
                    <a:lnTo>
                      <a:pt x="170" y="325"/>
                    </a:lnTo>
                    <a:lnTo>
                      <a:pt x="173" y="323"/>
                    </a:lnTo>
                    <a:lnTo>
                      <a:pt x="175" y="322"/>
                    </a:lnTo>
                    <a:lnTo>
                      <a:pt x="177" y="320"/>
                    </a:lnTo>
                    <a:lnTo>
                      <a:pt x="179" y="318"/>
                    </a:lnTo>
                    <a:lnTo>
                      <a:pt x="180" y="313"/>
                    </a:lnTo>
                    <a:lnTo>
                      <a:pt x="179" y="309"/>
                    </a:lnTo>
                    <a:lnTo>
                      <a:pt x="178" y="307"/>
                    </a:lnTo>
                    <a:lnTo>
                      <a:pt x="177" y="305"/>
                    </a:lnTo>
                    <a:lnTo>
                      <a:pt x="175" y="304"/>
                    </a:lnTo>
                    <a:lnTo>
                      <a:pt x="173" y="302"/>
                    </a:lnTo>
                    <a:lnTo>
                      <a:pt x="171" y="299"/>
                    </a:lnTo>
                    <a:lnTo>
                      <a:pt x="170" y="296"/>
                    </a:lnTo>
                    <a:lnTo>
                      <a:pt x="170" y="295"/>
                    </a:lnTo>
                    <a:lnTo>
                      <a:pt x="171" y="293"/>
                    </a:lnTo>
                    <a:lnTo>
                      <a:pt x="173" y="291"/>
                    </a:lnTo>
                    <a:lnTo>
                      <a:pt x="172" y="290"/>
                    </a:lnTo>
                    <a:lnTo>
                      <a:pt x="171" y="288"/>
                    </a:lnTo>
                    <a:lnTo>
                      <a:pt x="171" y="287"/>
                    </a:lnTo>
                    <a:lnTo>
                      <a:pt x="171" y="286"/>
                    </a:lnTo>
                    <a:lnTo>
                      <a:pt x="171" y="285"/>
                    </a:lnTo>
                    <a:lnTo>
                      <a:pt x="171" y="284"/>
                    </a:lnTo>
                    <a:lnTo>
                      <a:pt x="172" y="283"/>
                    </a:lnTo>
                    <a:lnTo>
                      <a:pt x="173" y="283"/>
                    </a:lnTo>
                    <a:lnTo>
                      <a:pt x="174" y="282"/>
                    </a:lnTo>
                    <a:lnTo>
                      <a:pt x="174" y="282"/>
                    </a:lnTo>
                    <a:lnTo>
                      <a:pt x="175" y="283"/>
                    </a:lnTo>
                    <a:lnTo>
                      <a:pt x="175" y="288"/>
                    </a:lnTo>
                    <a:lnTo>
                      <a:pt x="175" y="288"/>
                    </a:lnTo>
                    <a:lnTo>
                      <a:pt x="179" y="286"/>
                    </a:lnTo>
                    <a:lnTo>
                      <a:pt x="182" y="282"/>
                    </a:lnTo>
                    <a:lnTo>
                      <a:pt x="185" y="277"/>
                    </a:lnTo>
                    <a:lnTo>
                      <a:pt x="188" y="271"/>
                    </a:lnTo>
                    <a:lnTo>
                      <a:pt x="190" y="267"/>
                    </a:lnTo>
                    <a:lnTo>
                      <a:pt x="191" y="262"/>
                    </a:lnTo>
                    <a:lnTo>
                      <a:pt x="190" y="262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87" y="268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75"/>
                    </a:lnTo>
                    <a:lnTo>
                      <a:pt x="179" y="278"/>
                    </a:lnTo>
                    <a:lnTo>
                      <a:pt x="176" y="280"/>
                    </a:lnTo>
                    <a:lnTo>
                      <a:pt x="173" y="279"/>
                    </a:lnTo>
                    <a:lnTo>
                      <a:pt x="173" y="277"/>
                    </a:lnTo>
                    <a:lnTo>
                      <a:pt x="174" y="276"/>
                    </a:lnTo>
                    <a:lnTo>
                      <a:pt x="179" y="273"/>
                    </a:lnTo>
                    <a:lnTo>
                      <a:pt x="181" y="271"/>
                    </a:lnTo>
                    <a:lnTo>
                      <a:pt x="182" y="267"/>
                    </a:lnTo>
                    <a:lnTo>
                      <a:pt x="184" y="263"/>
                    </a:lnTo>
                    <a:lnTo>
                      <a:pt x="185" y="260"/>
                    </a:lnTo>
                    <a:lnTo>
                      <a:pt x="184" y="257"/>
                    </a:lnTo>
                    <a:lnTo>
                      <a:pt x="182" y="256"/>
                    </a:lnTo>
                    <a:lnTo>
                      <a:pt x="179" y="257"/>
                    </a:lnTo>
                    <a:lnTo>
                      <a:pt x="176" y="258"/>
                    </a:lnTo>
                    <a:lnTo>
                      <a:pt x="173" y="259"/>
                    </a:lnTo>
                    <a:lnTo>
                      <a:pt x="170" y="258"/>
                    </a:lnTo>
                    <a:lnTo>
                      <a:pt x="170" y="257"/>
                    </a:lnTo>
                    <a:lnTo>
                      <a:pt x="172" y="257"/>
                    </a:lnTo>
                    <a:lnTo>
                      <a:pt x="177" y="256"/>
                    </a:lnTo>
                    <a:lnTo>
                      <a:pt x="180" y="255"/>
                    </a:lnTo>
                    <a:lnTo>
                      <a:pt x="182" y="254"/>
                    </a:lnTo>
                    <a:lnTo>
                      <a:pt x="182" y="251"/>
                    </a:lnTo>
                    <a:lnTo>
                      <a:pt x="180" y="249"/>
                    </a:lnTo>
                    <a:lnTo>
                      <a:pt x="179" y="246"/>
                    </a:lnTo>
                    <a:lnTo>
                      <a:pt x="178" y="244"/>
                    </a:lnTo>
                    <a:lnTo>
                      <a:pt x="179" y="239"/>
                    </a:lnTo>
                    <a:lnTo>
                      <a:pt x="182" y="234"/>
                    </a:lnTo>
                    <a:lnTo>
                      <a:pt x="184" y="229"/>
                    </a:lnTo>
                    <a:lnTo>
                      <a:pt x="183" y="225"/>
                    </a:lnTo>
                    <a:lnTo>
                      <a:pt x="182" y="221"/>
                    </a:lnTo>
                    <a:lnTo>
                      <a:pt x="182" y="217"/>
                    </a:lnTo>
                    <a:lnTo>
                      <a:pt x="183" y="216"/>
                    </a:lnTo>
                    <a:lnTo>
                      <a:pt x="184" y="216"/>
                    </a:lnTo>
                    <a:lnTo>
                      <a:pt x="185" y="215"/>
                    </a:lnTo>
                    <a:lnTo>
                      <a:pt x="186" y="214"/>
                    </a:lnTo>
                    <a:lnTo>
                      <a:pt x="188" y="214"/>
                    </a:lnTo>
                    <a:lnTo>
                      <a:pt x="190" y="213"/>
                    </a:lnTo>
                    <a:lnTo>
                      <a:pt x="190" y="212"/>
                    </a:lnTo>
                    <a:lnTo>
                      <a:pt x="189" y="211"/>
                    </a:lnTo>
                    <a:lnTo>
                      <a:pt x="186" y="211"/>
                    </a:lnTo>
                    <a:lnTo>
                      <a:pt x="182" y="212"/>
                    </a:lnTo>
                    <a:lnTo>
                      <a:pt x="181" y="211"/>
                    </a:lnTo>
                    <a:lnTo>
                      <a:pt x="184" y="204"/>
                    </a:lnTo>
                    <a:lnTo>
                      <a:pt x="186" y="201"/>
                    </a:lnTo>
                    <a:lnTo>
                      <a:pt x="188" y="198"/>
                    </a:lnTo>
                    <a:lnTo>
                      <a:pt x="189" y="195"/>
                    </a:lnTo>
                    <a:lnTo>
                      <a:pt x="190" y="193"/>
                    </a:lnTo>
                    <a:lnTo>
                      <a:pt x="185" y="199"/>
                    </a:lnTo>
                    <a:lnTo>
                      <a:pt x="181" y="206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7" y="209"/>
                    </a:lnTo>
                    <a:lnTo>
                      <a:pt x="177" y="208"/>
                    </a:lnTo>
                    <a:lnTo>
                      <a:pt x="177" y="207"/>
                    </a:lnTo>
                    <a:lnTo>
                      <a:pt x="178" y="205"/>
                    </a:lnTo>
                    <a:lnTo>
                      <a:pt x="179" y="203"/>
                    </a:lnTo>
                    <a:lnTo>
                      <a:pt x="179" y="200"/>
                    </a:lnTo>
                    <a:lnTo>
                      <a:pt x="179" y="198"/>
                    </a:lnTo>
                    <a:lnTo>
                      <a:pt x="179" y="195"/>
                    </a:lnTo>
                    <a:lnTo>
                      <a:pt x="177" y="194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1" y="195"/>
                    </a:lnTo>
                    <a:lnTo>
                      <a:pt x="170" y="197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73" y="198"/>
                    </a:lnTo>
                    <a:lnTo>
                      <a:pt x="174" y="199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3" y="206"/>
                    </a:lnTo>
                    <a:lnTo>
                      <a:pt x="171" y="207"/>
                    </a:lnTo>
                    <a:lnTo>
                      <a:pt x="167" y="206"/>
                    </a:lnTo>
                    <a:lnTo>
                      <a:pt x="165" y="204"/>
                    </a:lnTo>
                    <a:lnTo>
                      <a:pt x="164" y="200"/>
                    </a:lnTo>
                    <a:lnTo>
                      <a:pt x="164" y="196"/>
                    </a:lnTo>
                    <a:lnTo>
                      <a:pt x="165" y="191"/>
                    </a:lnTo>
                    <a:lnTo>
                      <a:pt x="166" y="186"/>
                    </a:lnTo>
                    <a:lnTo>
                      <a:pt x="168" y="181"/>
                    </a:lnTo>
                    <a:lnTo>
                      <a:pt x="169" y="178"/>
                    </a:lnTo>
                    <a:lnTo>
                      <a:pt x="170" y="175"/>
                    </a:lnTo>
                    <a:lnTo>
                      <a:pt x="170" y="173"/>
                    </a:lnTo>
                    <a:lnTo>
                      <a:pt x="169" y="172"/>
                    </a:lnTo>
                    <a:lnTo>
                      <a:pt x="167" y="172"/>
                    </a:lnTo>
                    <a:lnTo>
                      <a:pt x="165" y="174"/>
                    </a:lnTo>
                    <a:lnTo>
                      <a:pt x="163" y="175"/>
                    </a:lnTo>
                    <a:lnTo>
                      <a:pt x="161" y="175"/>
                    </a:lnTo>
                    <a:lnTo>
                      <a:pt x="160" y="174"/>
                    </a:lnTo>
                    <a:lnTo>
                      <a:pt x="159" y="173"/>
                    </a:lnTo>
                    <a:lnTo>
                      <a:pt x="157" y="172"/>
                    </a:lnTo>
                    <a:lnTo>
                      <a:pt x="157" y="171"/>
                    </a:lnTo>
                    <a:lnTo>
                      <a:pt x="156" y="169"/>
                    </a:lnTo>
                    <a:lnTo>
                      <a:pt x="157" y="168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61" y="166"/>
                    </a:lnTo>
                    <a:lnTo>
                      <a:pt x="160" y="166"/>
                    </a:lnTo>
                    <a:lnTo>
                      <a:pt x="156" y="163"/>
                    </a:lnTo>
                    <a:lnTo>
                      <a:pt x="152" y="162"/>
                    </a:lnTo>
                    <a:lnTo>
                      <a:pt x="148" y="161"/>
                    </a:lnTo>
                    <a:lnTo>
                      <a:pt x="143" y="159"/>
                    </a:lnTo>
                    <a:lnTo>
                      <a:pt x="142" y="157"/>
                    </a:lnTo>
                    <a:lnTo>
                      <a:pt x="142" y="155"/>
                    </a:lnTo>
                    <a:lnTo>
                      <a:pt x="143" y="153"/>
                    </a:lnTo>
                    <a:lnTo>
                      <a:pt x="145" y="152"/>
                    </a:lnTo>
                    <a:lnTo>
                      <a:pt x="147" y="151"/>
                    </a:lnTo>
                    <a:lnTo>
                      <a:pt x="148" y="150"/>
                    </a:lnTo>
                    <a:lnTo>
                      <a:pt x="149" y="150"/>
                    </a:lnTo>
                    <a:lnTo>
                      <a:pt x="150" y="150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47" y="144"/>
                    </a:lnTo>
                    <a:lnTo>
                      <a:pt x="142" y="140"/>
                    </a:lnTo>
                    <a:lnTo>
                      <a:pt x="137" y="137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6"/>
                    </a:lnTo>
                    <a:lnTo>
                      <a:pt x="133" y="137"/>
                    </a:lnTo>
                    <a:lnTo>
                      <a:pt x="133" y="138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22" y="139"/>
                    </a:lnTo>
                    <a:lnTo>
                      <a:pt x="116" y="139"/>
                    </a:lnTo>
                    <a:lnTo>
                      <a:pt x="110" y="139"/>
                    </a:lnTo>
                    <a:lnTo>
                      <a:pt x="105" y="137"/>
                    </a:lnTo>
                    <a:lnTo>
                      <a:pt x="104" y="136"/>
                    </a:lnTo>
                    <a:lnTo>
                      <a:pt x="106" y="135"/>
                    </a:lnTo>
                    <a:lnTo>
                      <a:pt x="110" y="134"/>
                    </a:lnTo>
                    <a:lnTo>
                      <a:pt x="113" y="133"/>
                    </a:lnTo>
                    <a:lnTo>
                      <a:pt x="116" y="131"/>
                    </a:lnTo>
                    <a:lnTo>
                      <a:pt x="118" y="130"/>
                    </a:lnTo>
                    <a:lnTo>
                      <a:pt x="118" y="129"/>
                    </a:lnTo>
                    <a:lnTo>
                      <a:pt x="111" y="130"/>
                    </a:lnTo>
                    <a:lnTo>
                      <a:pt x="105" y="131"/>
                    </a:lnTo>
                    <a:lnTo>
                      <a:pt x="98" y="134"/>
                    </a:lnTo>
                    <a:lnTo>
                      <a:pt x="93" y="138"/>
                    </a:lnTo>
                    <a:lnTo>
                      <a:pt x="89" y="140"/>
                    </a:lnTo>
                    <a:lnTo>
                      <a:pt x="86" y="143"/>
                    </a:lnTo>
                    <a:lnTo>
                      <a:pt x="84" y="145"/>
                    </a:lnTo>
                    <a:lnTo>
                      <a:pt x="81" y="146"/>
                    </a:lnTo>
                    <a:lnTo>
                      <a:pt x="78" y="148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48"/>
                    </a:lnTo>
                    <a:lnTo>
                      <a:pt x="73" y="148"/>
                    </a:lnTo>
                    <a:lnTo>
                      <a:pt x="73" y="147"/>
                    </a:lnTo>
                    <a:lnTo>
                      <a:pt x="61" y="151"/>
                    </a:lnTo>
                    <a:lnTo>
                      <a:pt x="49" y="155"/>
                    </a:lnTo>
                    <a:lnTo>
                      <a:pt x="47" y="154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5" y="153"/>
                    </a:lnTo>
                    <a:lnTo>
                      <a:pt x="40" y="155"/>
                    </a:lnTo>
                    <a:lnTo>
                      <a:pt x="35" y="158"/>
                    </a:lnTo>
                    <a:lnTo>
                      <a:pt x="30" y="160"/>
                    </a:lnTo>
                    <a:lnTo>
                      <a:pt x="31" y="159"/>
                    </a:lnTo>
                    <a:lnTo>
                      <a:pt x="32" y="158"/>
                    </a:lnTo>
                    <a:lnTo>
                      <a:pt x="33" y="158"/>
                    </a:lnTo>
                    <a:lnTo>
                      <a:pt x="33" y="157"/>
                    </a:lnTo>
                    <a:lnTo>
                      <a:pt x="22" y="156"/>
                    </a:lnTo>
                    <a:lnTo>
                      <a:pt x="11" y="156"/>
                    </a:lnTo>
                    <a:lnTo>
                      <a:pt x="1" y="154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2" y="152"/>
                    </a:lnTo>
                    <a:lnTo>
                      <a:pt x="5" y="150"/>
                    </a:lnTo>
                    <a:lnTo>
                      <a:pt x="5" y="150"/>
                    </a:lnTo>
                    <a:lnTo>
                      <a:pt x="11" y="152"/>
                    </a:lnTo>
                    <a:lnTo>
                      <a:pt x="16" y="154"/>
                    </a:lnTo>
                    <a:lnTo>
                      <a:pt x="22" y="155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8" y="149"/>
                    </a:lnTo>
                    <a:lnTo>
                      <a:pt x="31" y="148"/>
                    </a:lnTo>
                    <a:lnTo>
                      <a:pt x="35" y="148"/>
                    </a:lnTo>
                    <a:lnTo>
                      <a:pt x="41" y="147"/>
                    </a:lnTo>
                    <a:lnTo>
                      <a:pt x="47" y="146"/>
                    </a:lnTo>
                    <a:lnTo>
                      <a:pt x="52" y="146"/>
                    </a:lnTo>
                    <a:lnTo>
                      <a:pt x="54" y="145"/>
                    </a:lnTo>
                    <a:lnTo>
                      <a:pt x="55" y="144"/>
                    </a:lnTo>
                    <a:lnTo>
                      <a:pt x="56" y="143"/>
                    </a:lnTo>
                    <a:lnTo>
                      <a:pt x="60" y="138"/>
                    </a:lnTo>
                    <a:lnTo>
                      <a:pt x="61" y="137"/>
                    </a:lnTo>
                    <a:lnTo>
                      <a:pt x="62" y="137"/>
                    </a:lnTo>
                    <a:lnTo>
                      <a:pt x="63" y="138"/>
                    </a:lnTo>
                    <a:lnTo>
                      <a:pt x="65" y="137"/>
                    </a:lnTo>
                    <a:lnTo>
                      <a:pt x="65" y="135"/>
                    </a:lnTo>
                    <a:lnTo>
                      <a:pt x="65" y="134"/>
                    </a:lnTo>
                    <a:lnTo>
                      <a:pt x="66" y="134"/>
                    </a:lnTo>
                    <a:lnTo>
                      <a:pt x="68" y="133"/>
                    </a:lnTo>
                    <a:lnTo>
                      <a:pt x="72" y="132"/>
                    </a:lnTo>
                    <a:lnTo>
                      <a:pt x="75" y="131"/>
                    </a:lnTo>
                    <a:lnTo>
                      <a:pt x="78" y="130"/>
                    </a:lnTo>
                    <a:lnTo>
                      <a:pt x="79" y="128"/>
                    </a:lnTo>
                    <a:lnTo>
                      <a:pt x="78" y="125"/>
                    </a:lnTo>
                    <a:lnTo>
                      <a:pt x="75" y="123"/>
                    </a:lnTo>
                    <a:lnTo>
                      <a:pt x="72" y="122"/>
                    </a:lnTo>
                    <a:lnTo>
                      <a:pt x="68" y="120"/>
                    </a:lnTo>
                    <a:lnTo>
                      <a:pt x="65" y="119"/>
                    </a:lnTo>
                    <a:lnTo>
                      <a:pt x="63" y="118"/>
                    </a:lnTo>
                    <a:lnTo>
                      <a:pt x="60" y="117"/>
                    </a:lnTo>
                    <a:lnTo>
                      <a:pt x="58" y="116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8" y="112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3" y="111"/>
                    </a:lnTo>
                    <a:lnTo>
                      <a:pt x="64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71" y="102"/>
                    </a:lnTo>
                    <a:lnTo>
                      <a:pt x="79" y="96"/>
                    </a:lnTo>
                    <a:lnTo>
                      <a:pt x="76" y="97"/>
                    </a:lnTo>
                    <a:lnTo>
                      <a:pt x="73" y="97"/>
                    </a:lnTo>
                    <a:lnTo>
                      <a:pt x="70" y="96"/>
                    </a:lnTo>
                    <a:lnTo>
                      <a:pt x="69" y="93"/>
                    </a:lnTo>
                    <a:lnTo>
                      <a:pt x="70" y="91"/>
                    </a:lnTo>
                    <a:lnTo>
                      <a:pt x="72" y="88"/>
                    </a:lnTo>
                    <a:lnTo>
                      <a:pt x="75" y="84"/>
                    </a:lnTo>
                    <a:lnTo>
                      <a:pt x="78" y="82"/>
                    </a:lnTo>
                    <a:lnTo>
                      <a:pt x="80" y="82"/>
                    </a:lnTo>
                    <a:lnTo>
                      <a:pt x="82" y="83"/>
                    </a:lnTo>
                    <a:lnTo>
                      <a:pt x="84" y="84"/>
                    </a:lnTo>
                    <a:lnTo>
                      <a:pt x="87" y="84"/>
                    </a:lnTo>
                    <a:lnTo>
                      <a:pt x="90" y="82"/>
                    </a:lnTo>
                    <a:lnTo>
                      <a:pt x="91" y="78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7" y="66"/>
                    </a:lnTo>
                    <a:lnTo>
                      <a:pt x="103" y="64"/>
                    </a:lnTo>
                    <a:lnTo>
                      <a:pt x="108" y="63"/>
                    </a:lnTo>
                    <a:lnTo>
                      <a:pt x="112" y="61"/>
                    </a:lnTo>
                    <a:lnTo>
                      <a:pt x="116" y="59"/>
                    </a:lnTo>
                    <a:lnTo>
                      <a:pt x="120" y="58"/>
                    </a:lnTo>
                    <a:lnTo>
                      <a:pt x="124" y="59"/>
                    </a:lnTo>
                    <a:lnTo>
                      <a:pt x="127" y="61"/>
                    </a:lnTo>
                    <a:lnTo>
                      <a:pt x="128" y="63"/>
                    </a:lnTo>
                    <a:lnTo>
                      <a:pt x="130" y="64"/>
                    </a:lnTo>
                    <a:lnTo>
                      <a:pt x="132" y="65"/>
                    </a:lnTo>
                    <a:lnTo>
                      <a:pt x="134" y="65"/>
                    </a:lnTo>
                    <a:lnTo>
                      <a:pt x="137" y="63"/>
                    </a:lnTo>
                    <a:lnTo>
                      <a:pt x="139" y="61"/>
                    </a:lnTo>
                    <a:lnTo>
                      <a:pt x="142" y="56"/>
                    </a:lnTo>
                    <a:lnTo>
                      <a:pt x="143" y="55"/>
                    </a:lnTo>
                    <a:lnTo>
                      <a:pt x="146" y="54"/>
                    </a:lnTo>
                    <a:lnTo>
                      <a:pt x="149" y="53"/>
                    </a:lnTo>
                    <a:lnTo>
                      <a:pt x="151" y="53"/>
                    </a:lnTo>
                    <a:lnTo>
                      <a:pt x="153" y="52"/>
                    </a:lnTo>
                    <a:lnTo>
                      <a:pt x="153" y="51"/>
                    </a:lnTo>
                    <a:lnTo>
                      <a:pt x="151" y="50"/>
                    </a:lnTo>
                    <a:lnTo>
                      <a:pt x="148" y="51"/>
                    </a:lnTo>
                    <a:lnTo>
                      <a:pt x="145" y="52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4"/>
                    </a:lnTo>
                    <a:lnTo>
                      <a:pt x="138" y="40"/>
                    </a:lnTo>
                    <a:lnTo>
                      <a:pt x="141" y="36"/>
                    </a:lnTo>
                    <a:lnTo>
                      <a:pt x="144" y="32"/>
                    </a:lnTo>
                    <a:lnTo>
                      <a:pt x="147" y="28"/>
                    </a:lnTo>
                    <a:lnTo>
                      <a:pt x="150" y="26"/>
                    </a:lnTo>
                    <a:lnTo>
                      <a:pt x="152" y="24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6" y="24"/>
                    </a:lnTo>
                    <a:lnTo>
                      <a:pt x="165" y="26"/>
                    </a:lnTo>
                    <a:lnTo>
                      <a:pt x="163" y="32"/>
                    </a:lnTo>
                    <a:lnTo>
                      <a:pt x="163" y="36"/>
                    </a:lnTo>
                    <a:lnTo>
                      <a:pt x="165" y="38"/>
                    </a:lnTo>
                    <a:lnTo>
                      <a:pt x="167" y="39"/>
                    </a:lnTo>
                    <a:lnTo>
                      <a:pt x="170" y="38"/>
                    </a:lnTo>
                    <a:lnTo>
                      <a:pt x="173" y="35"/>
                    </a:lnTo>
                    <a:lnTo>
                      <a:pt x="175" y="32"/>
                    </a:lnTo>
                    <a:lnTo>
                      <a:pt x="178" y="29"/>
                    </a:lnTo>
                    <a:lnTo>
                      <a:pt x="181" y="28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2" y="27"/>
                    </a:lnTo>
                    <a:lnTo>
                      <a:pt x="184" y="27"/>
                    </a:lnTo>
                    <a:lnTo>
                      <a:pt x="184" y="26"/>
                    </a:lnTo>
                    <a:lnTo>
                      <a:pt x="185" y="26"/>
                    </a:lnTo>
                    <a:lnTo>
                      <a:pt x="188" y="22"/>
                    </a:lnTo>
                    <a:lnTo>
                      <a:pt x="189" y="19"/>
                    </a:lnTo>
                    <a:lnTo>
                      <a:pt x="191" y="12"/>
                    </a:lnTo>
                    <a:lnTo>
                      <a:pt x="193" y="9"/>
                    </a:lnTo>
                    <a:lnTo>
                      <a:pt x="196" y="5"/>
                    </a:lnTo>
                    <a:lnTo>
                      <a:pt x="200" y="2"/>
                    </a:lnTo>
                    <a:lnTo>
                      <a:pt x="203" y="1"/>
                    </a:lnTo>
                    <a:lnTo>
                      <a:pt x="205" y="1"/>
                    </a:lnTo>
                    <a:lnTo>
                      <a:pt x="206" y="2"/>
                    </a:lnTo>
                    <a:lnTo>
                      <a:pt x="210" y="5"/>
                    </a:lnTo>
                    <a:lnTo>
                      <a:pt x="213" y="6"/>
                    </a:lnTo>
                    <a:lnTo>
                      <a:pt x="217" y="6"/>
                    </a:lnTo>
                    <a:lnTo>
                      <a:pt x="222" y="5"/>
                    </a:lnTo>
                    <a:lnTo>
                      <a:pt x="226" y="2"/>
                    </a:lnTo>
                    <a:lnTo>
                      <a:pt x="23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9" name="Freeform 163"/>
              <p:cNvSpPr>
                <a:spLocks/>
              </p:cNvSpPr>
              <p:nvPr/>
            </p:nvSpPr>
            <p:spPr bwMode="auto">
              <a:xfrm>
                <a:off x="3028625" y="4274881"/>
                <a:ext cx="1449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0" name="Freeform 164"/>
              <p:cNvSpPr>
                <a:spLocks/>
              </p:cNvSpPr>
              <p:nvPr/>
            </p:nvSpPr>
            <p:spPr bwMode="auto">
              <a:xfrm>
                <a:off x="2808510" y="3290157"/>
                <a:ext cx="86887" cy="120195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60" y="14"/>
                  </a:cxn>
                  <a:cxn ang="0">
                    <a:pos x="59" y="19"/>
                  </a:cxn>
                  <a:cxn ang="0">
                    <a:pos x="53" y="25"/>
                  </a:cxn>
                  <a:cxn ang="0">
                    <a:pos x="48" y="28"/>
                  </a:cxn>
                  <a:cxn ang="0">
                    <a:pos x="49" y="28"/>
                  </a:cxn>
                  <a:cxn ang="0">
                    <a:pos x="53" y="30"/>
                  </a:cxn>
                  <a:cxn ang="0">
                    <a:pos x="54" y="31"/>
                  </a:cxn>
                  <a:cxn ang="0">
                    <a:pos x="51" y="34"/>
                  </a:cxn>
                  <a:cxn ang="0">
                    <a:pos x="46" y="36"/>
                  </a:cxn>
                  <a:cxn ang="0">
                    <a:pos x="40" y="44"/>
                  </a:cxn>
                  <a:cxn ang="0">
                    <a:pos x="35" y="50"/>
                  </a:cxn>
                  <a:cxn ang="0">
                    <a:pos x="28" y="52"/>
                  </a:cxn>
                  <a:cxn ang="0">
                    <a:pos x="28" y="54"/>
                  </a:cxn>
                  <a:cxn ang="0">
                    <a:pos x="30" y="55"/>
                  </a:cxn>
                  <a:cxn ang="0">
                    <a:pos x="30" y="56"/>
                  </a:cxn>
                  <a:cxn ang="0">
                    <a:pos x="28" y="57"/>
                  </a:cxn>
                  <a:cxn ang="0">
                    <a:pos x="26" y="54"/>
                  </a:cxn>
                  <a:cxn ang="0">
                    <a:pos x="24" y="52"/>
                  </a:cxn>
                  <a:cxn ang="0">
                    <a:pos x="21" y="57"/>
                  </a:cxn>
                  <a:cxn ang="0">
                    <a:pos x="19" y="73"/>
                  </a:cxn>
                  <a:cxn ang="0">
                    <a:pos x="15" y="82"/>
                  </a:cxn>
                  <a:cxn ang="0">
                    <a:pos x="10" y="82"/>
                  </a:cxn>
                  <a:cxn ang="0">
                    <a:pos x="2" y="74"/>
                  </a:cxn>
                  <a:cxn ang="0">
                    <a:pos x="0" y="67"/>
                  </a:cxn>
                  <a:cxn ang="0">
                    <a:pos x="4" y="60"/>
                  </a:cxn>
                  <a:cxn ang="0">
                    <a:pos x="11" y="48"/>
                  </a:cxn>
                  <a:cxn ang="0">
                    <a:pos x="16" y="42"/>
                  </a:cxn>
                  <a:cxn ang="0">
                    <a:pos x="25" y="41"/>
                  </a:cxn>
                  <a:cxn ang="0">
                    <a:pos x="26" y="39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26" y="33"/>
                  </a:cxn>
                  <a:cxn ang="0">
                    <a:pos x="32" y="34"/>
                  </a:cxn>
                  <a:cxn ang="0">
                    <a:pos x="33" y="33"/>
                  </a:cxn>
                  <a:cxn ang="0">
                    <a:pos x="30" y="31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42" y="24"/>
                  </a:cxn>
                  <a:cxn ang="0">
                    <a:pos x="44" y="23"/>
                  </a:cxn>
                  <a:cxn ang="0">
                    <a:pos x="41" y="20"/>
                  </a:cxn>
                  <a:cxn ang="0">
                    <a:pos x="42" y="15"/>
                  </a:cxn>
                  <a:cxn ang="0">
                    <a:pos x="47" y="0"/>
                  </a:cxn>
                </a:cxnLst>
                <a:rect l="0" t="0" r="r" b="b"/>
                <a:pathLst>
                  <a:path w="60" h="83">
                    <a:moveTo>
                      <a:pt x="47" y="0"/>
                    </a:moveTo>
                    <a:lnTo>
                      <a:pt x="52" y="5"/>
                    </a:lnTo>
                    <a:lnTo>
                      <a:pt x="57" y="9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9" y="19"/>
                    </a:lnTo>
                    <a:lnTo>
                      <a:pt x="56" y="22"/>
                    </a:lnTo>
                    <a:lnTo>
                      <a:pt x="53" y="25"/>
                    </a:lnTo>
                    <a:lnTo>
                      <a:pt x="50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1" y="29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3" y="32"/>
                    </a:lnTo>
                    <a:lnTo>
                      <a:pt x="51" y="34"/>
                    </a:lnTo>
                    <a:lnTo>
                      <a:pt x="48" y="35"/>
                    </a:lnTo>
                    <a:lnTo>
                      <a:pt x="46" y="36"/>
                    </a:lnTo>
                    <a:lnTo>
                      <a:pt x="43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35" y="50"/>
                    </a:lnTo>
                    <a:lnTo>
                      <a:pt x="30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1" y="57"/>
                    </a:lnTo>
                    <a:lnTo>
                      <a:pt x="19" y="67"/>
                    </a:lnTo>
                    <a:lnTo>
                      <a:pt x="19" y="73"/>
                    </a:lnTo>
                    <a:lnTo>
                      <a:pt x="18" y="78"/>
                    </a:lnTo>
                    <a:lnTo>
                      <a:pt x="15" y="82"/>
                    </a:lnTo>
                    <a:lnTo>
                      <a:pt x="13" y="83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2" y="74"/>
                    </a:lnTo>
                    <a:lnTo>
                      <a:pt x="1" y="70"/>
                    </a:lnTo>
                    <a:lnTo>
                      <a:pt x="0" y="67"/>
                    </a:lnTo>
                    <a:lnTo>
                      <a:pt x="2" y="63"/>
                    </a:lnTo>
                    <a:lnTo>
                      <a:pt x="4" y="60"/>
                    </a:lnTo>
                    <a:lnTo>
                      <a:pt x="6" y="57"/>
                    </a:lnTo>
                    <a:lnTo>
                      <a:pt x="11" y="48"/>
                    </a:lnTo>
                    <a:lnTo>
                      <a:pt x="14" y="43"/>
                    </a:lnTo>
                    <a:lnTo>
                      <a:pt x="16" y="42"/>
                    </a:lnTo>
                    <a:lnTo>
                      <a:pt x="22" y="41"/>
                    </a:lnTo>
                    <a:lnTo>
                      <a:pt x="25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2" y="34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6" y="33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3" y="25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2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4" y="10"/>
                    </a:lnTo>
                    <a:lnTo>
                      <a:pt x="4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1" name="Freeform 165"/>
              <p:cNvSpPr>
                <a:spLocks/>
              </p:cNvSpPr>
              <p:nvPr/>
            </p:nvSpPr>
            <p:spPr bwMode="auto">
              <a:xfrm>
                <a:off x="1712281" y="3233681"/>
                <a:ext cx="5792" cy="7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2" name="Freeform 166"/>
              <p:cNvSpPr>
                <a:spLocks/>
              </p:cNvSpPr>
              <p:nvPr/>
            </p:nvSpPr>
            <p:spPr bwMode="auto">
              <a:xfrm>
                <a:off x="2822991" y="3332153"/>
                <a:ext cx="8689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3" name="Freeform 167"/>
              <p:cNvSpPr>
                <a:spLocks noEditPoints="1"/>
              </p:cNvSpPr>
              <p:nvPr/>
            </p:nvSpPr>
            <p:spPr bwMode="auto">
              <a:xfrm>
                <a:off x="2544952" y="4355975"/>
                <a:ext cx="1449" cy="868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4" name="Freeform 168"/>
              <p:cNvSpPr>
                <a:spLocks/>
              </p:cNvSpPr>
              <p:nvPr/>
            </p:nvSpPr>
            <p:spPr bwMode="auto">
              <a:xfrm>
                <a:off x="2811406" y="3093212"/>
                <a:ext cx="4345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5" name="Freeform 169"/>
              <p:cNvSpPr>
                <a:spLocks/>
              </p:cNvSpPr>
              <p:nvPr/>
            </p:nvSpPr>
            <p:spPr bwMode="auto">
              <a:xfrm>
                <a:off x="2229261" y="3907057"/>
                <a:ext cx="7241" cy="57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6" name="Freeform 170"/>
              <p:cNvSpPr>
                <a:spLocks/>
              </p:cNvSpPr>
              <p:nvPr/>
            </p:nvSpPr>
            <p:spPr bwMode="auto">
              <a:xfrm>
                <a:off x="2679627" y="3657980"/>
                <a:ext cx="8689" cy="188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4" y="9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3" y="8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3" y="4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7" name="Freeform 171"/>
              <p:cNvSpPr>
                <a:spLocks/>
              </p:cNvSpPr>
              <p:nvPr/>
            </p:nvSpPr>
            <p:spPr bwMode="auto">
              <a:xfrm>
                <a:off x="2673835" y="3652188"/>
                <a:ext cx="5792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8" name="Freeform 172"/>
              <p:cNvSpPr>
                <a:spLocks noEditPoints="1"/>
              </p:cNvSpPr>
              <p:nvPr/>
            </p:nvSpPr>
            <p:spPr bwMode="auto">
              <a:xfrm>
                <a:off x="1463204" y="2438661"/>
                <a:ext cx="806605" cy="273696"/>
              </a:xfrm>
              <a:custGeom>
                <a:avLst/>
                <a:gdLst/>
                <a:ahLst/>
                <a:cxnLst>
                  <a:cxn ang="0">
                    <a:pos x="88" y="168"/>
                  </a:cxn>
                  <a:cxn ang="0">
                    <a:pos x="97" y="168"/>
                  </a:cxn>
                  <a:cxn ang="0">
                    <a:pos x="555" y="0"/>
                  </a:cxn>
                  <a:cxn ang="0">
                    <a:pos x="471" y="10"/>
                  </a:cxn>
                  <a:cxn ang="0">
                    <a:pos x="443" y="7"/>
                  </a:cxn>
                  <a:cxn ang="0">
                    <a:pos x="345" y="25"/>
                  </a:cxn>
                  <a:cxn ang="0">
                    <a:pos x="353" y="24"/>
                  </a:cxn>
                  <a:cxn ang="0">
                    <a:pos x="332" y="29"/>
                  </a:cxn>
                  <a:cxn ang="0">
                    <a:pos x="303" y="38"/>
                  </a:cxn>
                  <a:cxn ang="0">
                    <a:pos x="300" y="44"/>
                  </a:cxn>
                  <a:cxn ang="0">
                    <a:pos x="313" y="40"/>
                  </a:cxn>
                  <a:cxn ang="0">
                    <a:pos x="310" y="41"/>
                  </a:cxn>
                  <a:cxn ang="0">
                    <a:pos x="272" y="57"/>
                  </a:cxn>
                  <a:cxn ang="0">
                    <a:pos x="249" y="67"/>
                  </a:cxn>
                  <a:cxn ang="0">
                    <a:pos x="236" y="77"/>
                  </a:cxn>
                  <a:cxn ang="0">
                    <a:pos x="209" y="87"/>
                  </a:cxn>
                  <a:cxn ang="0">
                    <a:pos x="198" y="92"/>
                  </a:cxn>
                  <a:cxn ang="0">
                    <a:pos x="205" y="99"/>
                  </a:cxn>
                  <a:cxn ang="0">
                    <a:pos x="196" y="103"/>
                  </a:cxn>
                  <a:cxn ang="0">
                    <a:pos x="189" y="107"/>
                  </a:cxn>
                  <a:cxn ang="0">
                    <a:pos x="189" y="110"/>
                  </a:cxn>
                  <a:cxn ang="0">
                    <a:pos x="201" y="105"/>
                  </a:cxn>
                  <a:cxn ang="0">
                    <a:pos x="189" y="126"/>
                  </a:cxn>
                  <a:cxn ang="0">
                    <a:pos x="170" y="141"/>
                  </a:cxn>
                  <a:cxn ang="0">
                    <a:pos x="174" y="138"/>
                  </a:cxn>
                  <a:cxn ang="0">
                    <a:pos x="159" y="153"/>
                  </a:cxn>
                  <a:cxn ang="0">
                    <a:pos x="144" y="161"/>
                  </a:cxn>
                  <a:cxn ang="0">
                    <a:pos x="139" y="164"/>
                  </a:cxn>
                  <a:cxn ang="0">
                    <a:pos x="140" y="179"/>
                  </a:cxn>
                  <a:cxn ang="0">
                    <a:pos x="131" y="174"/>
                  </a:cxn>
                  <a:cxn ang="0">
                    <a:pos x="123" y="180"/>
                  </a:cxn>
                  <a:cxn ang="0">
                    <a:pos x="107" y="185"/>
                  </a:cxn>
                  <a:cxn ang="0">
                    <a:pos x="111" y="183"/>
                  </a:cxn>
                  <a:cxn ang="0">
                    <a:pos x="114" y="178"/>
                  </a:cxn>
                  <a:cxn ang="0">
                    <a:pos x="119" y="171"/>
                  </a:cxn>
                  <a:cxn ang="0">
                    <a:pos x="127" y="164"/>
                  </a:cxn>
                  <a:cxn ang="0">
                    <a:pos x="131" y="156"/>
                  </a:cxn>
                  <a:cxn ang="0">
                    <a:pos x="141" y="150"/>
                  </a:cxn>
                  <a:cxn ang="0">
                    <a:pos x="134" y="153"/>
                  </a:cxn>
                  <a:cxn ang="0">
                    <a:pos x="117" y="159"/>
                  </a:cxn>
                  <a:cxn ang="0">
                    <a:pos x="119" y="149"/>
                  </a:cxn>
                  <a:cxn ang="0">
                    <a:pos x="115" y="149"/>
                  </a:cxn>
                  <a:cxn ang="0">
                    <a:pos x="108" y="161"/>
                  </a:cxn>
                  <a:cxn ang="0">
                    <a:pos x="99" y="165"/>
                  </a:cxn>
                  <a:cxn ang="0">
                    <a:pos x="96" y="168"/>
                  </a:cxn>
                  <a:cxn ang="0">
                    <a:pos x="80" y="178"/>
                  </a:cxn>
                  <a:cxn ang="0">
                    <a:pos x="87" y="169"/>
                  </a:cxn>
                  <a:cxn ang="0">
                    <a:pos x="79" y="167"/>
                  </a:cxn>
                  <a:cxn ang="0">
                    <a:pos x="70" y="165"/>
                  </a:cxn>
                  <a:cxn ang="0">
                    <a:pos x="57" y="168"/>
                  </a:cxn>
                  <a:cxn ang="0">
                    <a:pos x="63" y="163"/>
                  </a:cxn>
                  <a:cxn ang="0">
                    <a:pos x="74" y="153"/>
                  </a:cxn>
                  <a:cxn ang="0">
                    <a:pos x="71" y="146"/>
                  </a:cxn>
                  <a:cxn ang="0">
                    <a:pos x="58" y="155"/>
                  </a:cxn>
                  <a:cxn ang="0">
                    <a:pos x="19" y="177"/>
                  </a:cxn>
                  <a:cxn ang="0">
                    <a:pos x="1" y="188"/>
                  </a:cxn>
                  <a:cxn ang="0">
                    <a:pos x="163" y="87"/>
                  </a:cxn>
                  <a:cxn ang="0">
                    <a:pos x="346" y="23"/>
                  </a:cxn>
                  <a:cxn ang="0">
                    <a:pos x="545" y="0"/>
                  </a:cxn>
                </a:cxnLst>
                <a:rect l="0" t="0" r="r" b="b"/>
                <a:pathLst>
                  <a:path w="557" h="189">
                    <a:moveTo>
                      <a:pt x="88" y="168"/>
                    </a:moveTo>
                    <a:lnTo>
                      <a:pt x="87" y="168"/>
                    </a:lnTo>
                    <a:lnTo>
                      <a:pt x="87" y="169"/>
                    </a:lnTo>
                    <a:lnTo>
                      <a:pt x="88" y="168"/>
                    </a:lnTo>
                    <a:close/>
                    <a:moveTo>
                      <a:pt x="98" y="167"/>
                    </a:moveTo>
                    <a:lnTo>
                      <a:pt x="98" y="167"/>
                    </a:lnTo>
                    <a:lnTo>
                      <a:pt x="98" y="167"/>
                    </a:lnTo>
                    <a:lnTo>
                      <a:pt x="97" y="168"/>
                    </a:lnTo>
                    <a:lnTo>
                      <a:pt x="96" y="168"/>
                    </a:lnTo>
                    <a:lnTo>
                      <a:pt x="98" y="167"/>
                    </a:lnTo>
                    <a:close/>
                    <a:moveTo>
                      <a:pt x="545" y="0"/>
                    </a:moveTo>
                    <a:lnTo>
                      <a:pt x="555" y="0"/>
                    </a:lnTo>
                    <a:lnTo>
                      <a:pt x="557" y="0"/>
                    </a:lnTo>
                    <a:lnTo>
                      <a:pt x="480" y="10"/>
                    </a:lnTo>
                    <a:lnTo>
                      <a:pt x="475" y="10"/>
                    </a:lnTo>
                    <a:lnTo>
                      <a:pt x="471" y="10"/>
                    </a:lnTo>
                    <a:lnTo>
                      <a:pt x="462" y="8"/>
                    </a:lnTo>
                    <a:lnTo>
                      <a:pt x="453" y="6"/>
                    </a:lnTo>
                    <a:lnTo>
                      <a:pt x="448" y="6"/>
                    </a:lnTo>
                    <a:lnTo>
                      <a:pt x="443" y="7"/>
                    </a:lnTo>
                    <a:lnTo>
                      <a:pt x="437" y="8"/>
                    </a:lnTo>
                    <a:lnTo>
                      <a:pt x="432" y="10"/>
                    </a:lnTo>
                    <a:lnTo>
                      <a:pt x="388" y="18"/>
                    </a:lnTo>
                    <a:lnTo>
                      <a:pt x="345" y="25"/>
                    </a:lnTo>
                    <a:lnTo>
                      <a:pt x="343" y="26"/>
                    </a:lnTo>
                    <a:lnTo>
                      <a:pt x="344" y="26"/>
                    </a:lnTo>
                    <a:lnTo>
                      <a:pt x="347" y="25"/>
                    </a:lnTo>
                    <a:lnTo>
                      <a:pt x="353" y="24"/>
                    </a:lnTo>
                    <a:lnTo>
                      <a:pt x="356" y="24"/>
                    </a:lnTo>
                    <a:lnTo>
                      <a:pt x="356" y="24"/>
                    </a:lnTo>
                    <a:lnTo>
                      <a:pt x="348" y="26"/>
                    </a:lnTo>
                    <a:lnTo>
                      <a:pt x="332" y="29"/>
                    </a:lnTo>
                    <a:lnTo>
                      <a:pt x="324" y="31"/>
                    </a:lnTo>
                    <a:lnTo>
                      <a:pt x="315" y="35"/>
                    </a:lnTo>
                    <a:lnTo>
                      <a:pt x="311" y="36"/>
                    </a:lnTo>
                    <a:lnTo>
                      <a:pt x="303" y="38"/>
                    </a:lnTo>
                    <a:lnTo>
                      <a:pt x="300" y="39"/>
                    </a:lnTo>
                    <a:lnTo>
                      <a:pt x="298" y="43"/>
                    </a:lnTo>
                    <a:lnTo>
                      <a:pt x="298" y="44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6" y="42"/>
                    </a:lnTo>
                    <a:lnTo>
                      <a:pt x="310" y="41"/>
                    </a:lnTo>
                    <a:lnTo>
                      <a:pt x="313" y="40"/>
                    </a:lnTo>
                    <a:lnTo>
                      <a:pt x="313" y="41"/>
                    </a:lnTo>
                    <a:lnTo>
                      <a:pt x="312" y="41"/>
                    </a:lnTo>
                    <a:lnTo>
                      <a:pt x="310" y="41"/>
                    </a:lnTo>
                    <a:lnTo>
                      <a:pt x="310" y="41"/>
                    </a:lnTo>
                    <a:lnTo>
                      <a:pt x="294" y="48"/>
                    </a:lnTo>
                    <a:lnTo>
                      <a:pt x="287" y="51"/>
                    </a:lnTo>
                    <a:lnTo>
                      <a:pt x="279" y="54"/>
                    </a:lnTo>
                    <a:lnTo>
                      <a:pt x="272" y="57"/>
                    </a:lnTo>
                    <a:lnTo>
                      <a:pt x="265" y="59"/>
                    </a:lnTo>
                    <a:lnTo>
                      <a:pt x="258" y="62"/>
                    </a:lnTo>
                    <a:lnTo>
                      <a:pt x="251" y="65"/>
                    </a:lnTo>
                    <a:lnTo>
                      <a:pt x="249" y="67"/>
                    </a:lnTo>
                    <a:lnTo>
                      <a:pt x="248" y="69"/>
                    </a:lnTo>
                    <a:lnTo>
                      <a:pt x="247" y="70"/>
                    </a:lnTo>
                    <a:lnTo>
                      <a:pt x="241" y="74"/>
                    </a:lnTo>
                    <a:lnTo>
                      <a:pt x="236" y="77"/>
                    </a:lnTo>
                    <a:lnTo>
                      <a:pt x="232" y="79"/>
                    </a:lnTo>
                    <a:lnTo>
                      <a:pt x="225" y="81"/>
                    </a:lnTo>
                    <a:lnTo>
                      <a:pt x="214" y="86"/>
                    </a:lnTo>
                    <a:lnTo>
                      <a:pt x="209" y="87"/>
                    </a:lnTo>
                    <a:lnTo>
                      <a:pt x="205" y="87"/>
                    </a:lnTo>
                    <a:lnTo>
                      <a:pt x="201" y="88"/>
                    </a:lnTo>
                    <a:lnTo>
                      <a:pt x="198" y="90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201" y="99"/>
                    </a:lnTo>
                    <a:lnTo>
                      <a:pt x="202" y="99"/>
                    </a:lnTo>
                    <a:lnTo>
                      <a:pt x="205" y="99"/>
                    </a:lnTo>
                    <a:lnTo>
                      <a:pt x="201" y="102"/>
                    </a:lnTo>
                    <a:lnTo>
                      <a:pt x="199" y="103"/>
                    </a:lnTo>
                    <a:lnTo>
                      <a:pt x="197" y="103"/>
                    </a:lnTo>
                    <a:lnTo>
                      <a:pt x="196" y="103"/>
                    </a:lnTo>
                    <a:lnTo>
                      <a:pt x="195" y="103"/>
                    </a:lnTo>
                    <a:lnTo>
                      <a:pt x="193" y="103"/>
                    </a:lnTo>
                    <a:lnTo>
                      <a:pt x="191" y="104"/>
                    </a:lnTo>
                    <a:lnTo>
                      <a:pt x="189" y="107"/>
                    </a:lnTo>
                    <a:lnTo>
                      <a:pt x="185" y="111"/>
                    </a:lnTo>
                    <a:lnTo>
                      <a:pt x="187" y="111"/>
                    </a:lnTo>
                    <a:lnTo>
                      <a:pt x="188" y="110"/>
                    </a:lnTo>
                    <a:lnTo>
                      <a:pt x="189" y="110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198" y="104"/>
                    </a:lnTo>
                    <a:lnTo>
                      <a:pt x="201" y="105"/>
                    </a:lnTo>
                    <a:lnTo>
                      <a:pt x="202" y="107"/>
                    </a:lnTo>
                    <a:lnTo>
                      <a:pt x="202" y="110"/>
                    </a:lnTo>
                    <a:lnTo>
                      <a:pt x="200" y="114"/>
                    </a:lnTo>
                    <a:lnTo>
                      <a:pt x="189" y="126"/>
                    </a:lnTo>
                    <a:lnTo>
                      <a:pt x="185" y="129"/>
                    </a:lnTo>
                    <a:lnTo>
                      <a:pt x="182" y="132"/>
                    </a:lnTo>
                    <a:lnTo>
                      <a:pt x="181" y="133"/>
                    </a:lnTo>
                    <a:lnTo>
                      <a:pt x="170" y="141"/>
                    </a:lnTo>
                    <a:lnTo>
                      <a:pt x="171" y="141"/>
                    </a:lnTo>
                    <a:lnTo>
                      <a:pt x="172" y="139"/>
                    </a:lnTo>
                    <a:lnTo>
                      <a:pt x="173" y="138"/>
                    </a:lnTo>
                    <a:lnTo>
                      <a:pt x="174" y="138"/>
                    </a:lnTo>
                    <a:lnTo>
                      <a:pt x="175" y="138"/>
                    </a:lnTo>
                    <a:lnTo>
                      <a:pt x="169" y="144"/>
                    </a:lnTo>
                    <a:lnTo>
                      <a:pt x="164" y="149"/>
                    </a:lnTo>
                    <a:lnTo>
                      <a:pt x="159" y="153"/>
                    </a:lnTo>
                    <a:lnTo>
                      <a:pt x="153" y="156"/>
                    </a:lnTo>
                    <a:lnTo>
                      <a:pt x="146" y="160"/>
                    </a:lnTo>
                    <a:lnTo>
                      <a:pt x="145" y="161"/>
                    </a:lnTo>
                    <a:lnTo>
                      <a:pt x="144" y="161"/>
                    </a:lnTo>
                    <a:lnTo>
                      <a:pt x="142" y="162"/>
                    </a:lnTo>
                    <a:lnTo>
                      <a:pt x="141" y="162"/>
                    </a:lnTo>
                    <a:lnTo>
                      <a:pt x="140" y="163"/>
                    </a:lnTo>
                    <a:lnTo>
                      <a:pt x="139" y="164"/>
                    </a:lnTo>
                    <a:lnTo>
                      <a:pt x="139" y="168"/>
                    </a:lnTo>
                    <a:lnTo>
                      <a:pt x="141" y="172"/>
                    </a:lnTo>
                    <a:lnTo>
                      <a:pt x="141" y="176"/>
                    </a:lnTo>
                    <a:lnTo>
                      <a:pt x="140" y="179"/>
                    </a:lnTo>
                    <a:lnTo>
                      <a:pt x="138" y="179"/>
                    </a:lnTo>
                    <a:lnTo>
                      <a:pt x="136" y="177"/>
                    </a:lnTo>
                    <a:lnTo>
                      <a:pt x="133" y="175"/>
                    </a:lnTo>
                    <a:lnTo>
                      <a:pt x="131" y="174"/>
                    </a:lnTo>
                    <a:lnTo>
                      <a:pt x="130" y="175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3" y="180"/>
                    </a:lnTo>
                    <a:lnTo>
                      <a:pt x="118" y="183"/>
                    </a:lnTo>
                    <a:lnTo>
                      <a:pt x="112" y="184"/>
                    </a:lnTo>
                    <a:lnTo>
                      <a:pt x="108" y="185"/>
                    </a:lnTo>
                    <a:lnTo>
                      <a:pt x="107" y="185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09" y="184"/>
                    </a:lnTo>
                    <a:lnTo>
                      <a:pt x="111" y="183"/>
                    </a:lnTo>
                    <a:lnTo>
                      <a:pt x="113" y="182"/>
                    </a:lnTo>
                    <a:lnTo>
                      <a:pt x="114" y="181"/>
                    </a:lnTo>
                    <a:lnTo>
                      <a:pt x="114" y="179"/>
                    </a:lnTo>
                    <a:lnTo>
                      <a:pt x="114" y="178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5" y="174"/>
                    </a:lnTo>
                    <a:lnTo>
                      <a:pt x="119" y="171"/>
                    </a:lnTo>
                    <a:lnTo>
                      <a:pt x="123" y="169"/>
                    </a:lnTo>
                    <a:lnTo>
                      <a:pt x="126" y="167"/>
                    </a:lnTo>
                    <a:lnTo>
                      <a:pt x="127" y="165"/>
                    </a:lnTo>
                    <a:lnTo>
                      <a:pt x="127" y="164"/>
                    </a:lnTo>
                    <a:lnTo>
                      <a:pt x="126" y="163"/>
                    </a:lnTo>
                    <a:lnTo>
                      <a:pt x="126" y="160"/>
                    </a:lnTo>
                    <a:lnTo>
                      <a:pt x="127" y="159"/>
                    </a:lnTo>
                    <a:lnTo>
                      <a:pt x="131" y="156"/>
                    </a:lnTo>
                    <a:lnTo>
                      <a:pt x="136" y="154"/>
                    </a:lnTo>
                    <a:lnTo>
                      <a:pt x="141" y="151"/>
                    </a:lnTo>
                    <a:lnTo>
                      <a:pt x="141" y="150"/>
                    </a:lnTo>
                    <a:lnTo>
                      <a:pt x="141" y="150"/>
                    </a:lnTo>
                    <a:lnTo>
                      <a:pt x="139" y="151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4" y="153"/>
                    </a:lnTo>
                    <a:lnTo>
                      <a:pt x="130" y="155"/>
                    </a:lnTo>
                    <a:lnTo>
                      <a:pt x="125" y="158"/>
                    </a:lnTo>
                    <a:lnTo>
                      <a:pt x="121" y="160"/>
                    </a:lnTo>
                    <a:lnTo>
                      <a:pt x="117" y="159"/>
                    </a:lnTo>
                    <a:lnTo>
                      <a:pt x="116" y="158"/>
                    </a:lnTo>
                    <a:lnTo>
                      <a:pt x="116" y="155"/>
                    </a:lnTo>
                    <a:lnTo>
                      <a:pt x="118" y="152"/>
                    </a:lnTo>
                    <a:lnTo>
                      <a:pt x="119" y="149"/>
                    </a:lnTo>
                    <a:lnTo>
                      <a:pt x="120" y="147"/>
                    </a:lnTo>
                    <a:lnTo>
                      <a:pt x="119" y="146"/>
                    </a:lnTo>
                    <a:lnTo>
                      <a:pt x="117" y="147"/>
                    </a:lnTo>
                    <a:lnTo>
                      <a:pt x="115" y="149"/>
                    </a:lnTo>
                    <a:lnTo>
                      <a:pt x="114" y="153"/>
                    </a:lnTo>
                    <a:lnTo>
                      <a:pt x="113" y="156"/>
                    </a:lnTo>
                    <a:lnTo>
                      <a:pt x="111" y="158"/>
                    </a:lnTo>
                    <a:lnTo>
                      <a:pt x="108" y="161"/>
                    </a:lnTo>
                    <a:lnTo>
                      <a:pt x="103" y="164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5"/>
                    </a:lnTo>
                    <a:lnTo>
                      <a:pt x="96" y="167"/>
                    </a:lnTo>
                    <a:lnTo>
                      <a:pt x="96" y="167"/>
                    </a:lnTo>
                    <a:lnTo>
                      <a:pt x="95" y="168"/>
                    </a:lnTo>
                    <a:lnTo>
                      <a:pt x="96" y="168"/>
                    </a:lnTo>
                    <a:lnTo>
                      <a:pt x="92" y="171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0" y="178"/>
                    </a:lnTo>
                    <a:lnTo>
                      <a:pt x="79" y="178"/>
                    </a:lnTo>
                    <a:lnTo>
                      <a:pt x="79" y="178"/>
                    </a:lnTo>
                    <a:lnTo>
                      <a:pt x="81" y="175"/>
                    </a:lnTo>
                    <a:lnTo>
                      <a:pt x="87" y="169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0" y="169"/>
                    </a:lnTo>
                    <a:lnTo>
                      <a:pt x="79" y="167"/>
                    </a:lnTo>
                    <a:lnTo>
                      <a:pt x="78" y="165"/>
                    </a:lnTo>
                    <a:lnTo>
                      <a:pt x="76" y="164"/>
                    </a:lnTo>
                    <a:lnTo>
                      <a:pt x="74" y="164"/>
                    </a:lnTo>
                    <a:lnTo>
                      <a:pt x="70" y="165"/>
                    </a:lnTo>
                    <a:lnTo>
                      <a:pt x="66" y="168"/>
                    </a:lnTo>
                    <a:lnTo>
                      <a:pt x="63" y="169"/>
                    </a:lnTo>
                    <a:lnTo>
                      <a:pt x="60" y="170"/>
                    </a:lnTo>
                    <a:lnTo>
                      <a:pt x="57" y="168"/>
                    </a:lnTo>
                    <a:lnTo>
                      <a:pt x="57" y="167"/>
                    </a:lnTo>
                    <a:lnTo>
                      <a:pt x="58" y="165"/>
                    </a:lnTo>
                    <a:lnTo>
                      <a:pt x="60" y="164"/>
                    </a:lnTo>
                    <a:lnTo>
                      <a:pt x="63" y="163"/>
                    </a:lnTo>
                    <a:lnTo>
                      <a:pt x="66" y="161"/>
                    </a:lnTo>
                    <a:lnTo>
                      <a:pt x="68" y="160"/>
                    </a:lnTo>
                    <a:lnTo>
                      <a:pt x="71" y="157"/>
                    </a:lnTo>
                    <a:lnTo>
                      <a:pt x="74" y="153"/>
                    </a:lnTo>
                    <a:lnTo>
                      <a:pt x="75" y="149"/>
                    </a:lnTo>
                    <a:lnTo>
                      <a:pt x="75" y="146"/>
                    </a:lnTo>
                    <a:lnTo>
                      <a:pt x="73" y="145"/>
                    </a:lnTo>
                    <a:lnTo>
                      <a:pt x="71" y="146"/>
                    </a:lnTo>
                    <a:lnTo>
                      <a:pt x="68" y="148"/>
                    </a:lnTo>
                    <a:lnTo>
                      <a:pt x="66" y="150"/>
                    </a:lnTo>
                    <a:lnTo>
                      <a:pt x="63" y="152"/>
                    </a:lnTo>
                    <a:lnTo>
                      <a:pt x="58" y="155"/>
                    </a:lnTo>
                    <a:lnTo>
                      <a:pt x="51" y="158"/>
                    </a:lnTo>
                    <a:lnTo>
                      <a:pt x="44" y="162"/>
                    </a:lnTo>
                    <a:lnTo>
                      <a:pt x="28" y="173"/>
                    </a:lnTo>
                    <a:lnTo>
                      <a:pt x="19" y="177"/>
                    </a:lnTo>
                    <a:lnTo>
                      <a:pt x="11" y="182"/>
                    </a:lnTo>
                    <a:lnTo>
                      <a:pt x="5" y="186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39" y="160"/>
                    </a:lnTo>
                    <a:lnTo>
                      <a:pt x="79" y="133"/>
                    </a:lnTo>
                    <a:lnTo>
                      <a:pt x="120" y="109"/>
                    </a:lnTo>
                    <a:lnTo>
                      <a:pt x="163" y="87"/>
                    </a:lnTo>
                    <a:lnTo>
                      <a:pt x="207" y="67"/>
                    </a:lnTo>
                    <a:lnTo>
                      <a:pt x="252" y="50"/>
                    </a:lnTo>
                    <a:lnTo>
                      <a:pt x="298" y="35"/>
                    </a:lnTo>
                    <a:lnTo>
                      <a:pt x="346" y="23"/>
                    </a:lnTo>
                    <a:lnTo>
                      <a:pt x="394" y="13"/>
                    </a:lnTo>
                    <a:lnTo>
                      <a:pt x="444" y="6"/>
                    </a:lnTo>
                    <a:lnTo>
                      <a:pt x="494" y="2"/>
                    </a:lnTo>
                    <a:lnTo>
                      <a:pt x="54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9" name="Freeform 173"/>
              <p:cNvSpPr>
                <a:spLocks noEditPoints="1"/>
              </p:cNvSpPr>
              <p:nvPr/>
            </p:nvSpPr>
            <p:spPr bwMode="auto">
              <a:xfrm>
                <a:off x="2614461" y="2490793"/>
                <a:ext cx="370719" cy="188256"/>
              </a:xfrm>
              <a:custGeom>
                <a:avLst/>
                <a:gdLst/>
                <a:ahLst/>
                <a:cxnLst>
                  <a:cxn ang="0">
                    <a:pos x="231" y="109"/>
                  </a:cxn>
                  <a:cxn ang="0">
                    <a:pos x="227" y="107"/>
                  </a:cxn>
                  <a:cxn ang="0">
                    <a:pos x="206" y="95"/>
                  </a:cxn>
                  <a:cxn ang="0">
                    <a:pos x="159" y="78"/>
                  </a:cxn>
                  <a:cxn ang="0">
                    <a:pos x="139" y="56"/>
                  </a:cxn>
                  <a:cxn ang="0">
                    <a:pos x="139" y="56"/>
                  </a:cxn>
                  <a:cxn ang="0">
                    <a:pos x="58" y="32"/>
                  </a:cxn>
                  <a:cxn ang="0">
                    <a:pos x="61" y="32"/>
                  </a:cxn>
                  <a:cxn ang="0">
                    <a:pos x="58" y="31"/>
                  </a:cxn>
                  <a:cxn ang="0">
                    <a:pos x="54" y="30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55" y="20"/>
                  </a:cxn>
                  <a:cxn ang="0">
                    <a:pos x="128" y="50"/>
                  </a:cxn>
                  <a:cxn ang="0">
                    <a:pos x="139" y="56"/>
                  </a:cxn>
                  <a:cxn ang="0">
                    <a:pos x="163" y="69"/>
                  </a:cxn>
                  <a:cxn ang="0">
                    <a:pos x="151" y="64"/>
                  </a:cxn>
                  <a:cxn ang="0">
                    <a:pos x="101" y="41"/>
                  </a:cxn>
                  <a:cxn ang="0">
                    <a:pos x="90" y="37"/>
                  </a:cxn>
                  <a:cxn ang="0">
                    <a:pos x="93" y="40"/>
                  </a:cxn>
                  <a:cxn ang="0">
                    <a:pos x="100" y="43"/>
                  </a:cxn>
                  <a:cxn ang="0">
                    <a:pos x="162" y="72"/>
                  </a:cxn>
                  <a:cxn ang="0">
                    <a:pos x="191" y="85"/>
                  </a:cxn>
                  <a:cxn ang="0">
                    <a:pos x="192" y="85"/>
                  </a:cxn>
                  <a:cxn ang="0">
                    <a:pos x="195" y="87"/>
                  </a:cxn>
                  <a:cxn ang="0">
                    <a:pos x="207" y="96"/>
                  </a:cxn>
                  <a:cxn ang="0">
                    <a:pos x="225" y="106"/>
                  </a:cxn>
                  <a:cxn ang="0">
                    <a:pos x="230" y="109"/>
                  </a:cxn>
                  <a:cxn ang="0">
                    <a:pos x="232" y="111"/>
                  </a:cxn>
                  <a:cxn ang="0">
                    <a:pos x="252" y="124"/>
                  </a:cxn>
                  <a:cxn ang="0">
                    <a:pos x="255" y="127"/>
                  </a:cxn>
                  <a:cxn ang="0">
                    <a:pos x="250" y="124"/>
                  </a:cxn>
                  <a:cxn ang="0">
                    <a:pos x="227" y="110"/>
                  </a:cxn>
                  <a:cxn ang="0">
                    <a:pos x="211" y="105"/>
                  </a:cxn>
                  <a:cxn ang="0">
                    <a:pos x="214" y="106"/>
                  </a:cxn>
                  <a:cxn ang="0">
                    <a:pos x="217" y="107"/>
                  </a:cxn>
                  <a:cxn ang="0">
                    <a:pos x="224" y="111"/>
                  </a:cxn>
                  <a:cxn ang="0">
                    <a:pos x="242" y="125"/>
                  </a:cxn>
                  <a:cxn ang="0">
                    <a:pos x="246" y="128"/>
                  </a:cxn>
                  <a:cxn ang="0">
                    <a:pos x="247" y="130"/>
                  </a:cxn>
                  <a:cxn ang="0">
                    <a:pos x="218" y="113"/>
                  </a:cxn>
                  <a:cxn ang="0">
                    <a:pos x="215" y="112"/>
                  </a:cxn>
                  <a:cxn ang="0">
                    <a:pos x="217" y="115"/>
                  </a:cxn>
                  <a:cxn ang="0">
                    <a:pos x="208" y="108"/>
                  </a:cxn>
                  <a:cxn ang="0">
                    <a:pos x="203" y="105"/>
                  </a:cxn>
                  <a:cxn ang="0">
                    <a:pos x="209" y="111"/>
                  </a:cxn>
                  <a:cxn ang="0">
                    <a:pos x="205" y="109"/>
                  </a:cxn>
                  <a:cxn ang="0">
                    <a:pos x="196" y="104"/>
                  </a:cxn>
                  <a:cxn ang="0">
                    <a:pos x="196" y="106"/>
                  </a:cxn>
                  <a:cxn ang="0">
                    <a:pos x="168" y="84"/>
                  </a:cxn>
                  <a:cxn ang="0">
                    <a:pos x="162" y="80"/>
                  </a:cxn>
                  <a:cxn ang="0">
                    <a:pos x="164" y="82"/>
                  </a:cxn>
                  <a:cxn ang="0">
                    <a:pos x="160" y="81"/>
                  </a:cxn>
                  <a:cxn ang="0">
                    <a:pos x="145" y="72"/>
                  </a:cxn>
                  <a:cxn ang="0">
                    <a:pos x="119" y="59"/>
                  </a:cxn>
                  <a:cxn ang="0">
                    <a:pos x="61" y="35"/>
                  </a:cxn>
                  <a:cxn ang="0">
                    <a:pos x="50" y="30"/>
                  </a:cxn>
                  <a:cxn ang="0">
                    <a:pos x="49" y="29"/>
                  </a:cxn>
                  <a:cxn ang="0">
                    <a:pos x="24" y="19"/>
                  </a:cxn>
                  <a:cxn ang="0">
                    <a:pos x="5" y="10"/>
                  </a:cxn>
                  <a:cxn ang="0">
                    <a:pos x="1" y="1"/>
                  </a:cxn>
                </a:cxnLst>
                <a:rect l="0" t="0" r="r" b="b"/>
                <a:pathLst>
                  <a:path w="256" h="130">
                    <a:moveTo>
                      <a:pt x="231" y="109"/>
                    </a:moveTo>
                    <a:lnTo>
                      <a:pt x="231" y="110"/>
                    </a:lnTo>
                    <a:lnTo>
                      <a:pt x="231" y="109"/>
                    </a:lnTo>
                    <a:close/>
                    <a:moveTo>
                      <a:pt x="227" y="107"/>
                    </a:moveTo>
                    <a:lnTo>
                      <a:pt x="230" y="108"/>
                    </a:lnTo>
                    <a:lnTo>
                      <a:pt x="227" y="107"/>
                    </a:lnTo>
                    <a:close/>
                    <a:moveTo>
                      <a:pt x="206" y="95"/>
                    </a:moveTo>
                    <a:lnTo>
                      <a:pt x="207" y="95"/>
                    </a:lnTo>
                    <a:lnTo>
                      <a:pt x="206" y="95"/>
                    </a:lnTo>
                    <a:lnTo>
                      <a:pt x="206" y="95"/>
                    </a:lnTo>
                    <a:close/>
                    <a:moveTo>
                      <a:pt x="159" y="78"/>
                    </a:moveTo>
                    <a:lnTo>
                      <a:pt x="159" y="78"/>
                    </a:lnTo>
                    <a:lnTo>
                      <a:pt x="160" y="79"/>
                    </a:lnTo>
                    <a:lnTo>
                      <a:pt x="159" y="78"/>
                    </a:lnTo>
                    <a:close/>
                    <a:moveTo>
                      <a:pt x="139" y="56"/>
                    </a:moveTo>
                    <a:lnTo>
                      <a:pt x="140" y="56"/>
                    </a:lnTo>
                    <a:lnTo>
                      <a:pt x="140" y="57"/>
                    </a:lnTo>
                    <a:lnTo>
                      <a:pt x="139" y="56"/>
                    </a:lnTo>
                    <a:close/>
                    <a:moveTo>
                      <a:pt x="51" y="30"/>
                    </a:moveTo>
                    <a:lnTo>
                      <a:pt x="54" y="31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0"/>
                    </a:lnTo>
                    <a:close/>
                    <a:moveTo>
                      <a:pt x="3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6" y="6"/>
                    </a:lnTo>
                    <a:lnTo>
                      <a:pt x="29" y="11"/>
                    </a:lnTo>
                    <a:lnTo>
                      <a:pt x="42" y="16"/>
                    </a:lnTo>
                    <a:lnTo>
                      <a:pt x="55" y="20"/>
                    </a:lnTo>
                    <a:lnTo>
                      <a:pt x="54" y="18"/>
                    </a:lnTo>
                    <a:lnTo>
                      <a:pt x="92" y="33"/>
                    </a:lnTo>
                    <a:lnTo>
                      <a:pt x="128" y="50"/>
                    </a:lnTo>
                    <a:lnTo>
                      <a:pt x="130" y="51"/>
                    </a:lnTo>
                    <a:lnTo>
                      <a:pt x="139" y="56"/>
                    </a:lnTo>
                    <a:lnTo>
                      <a:pt x="139" y="56"/>
                    </a:lnTo>
                    <a:lnTo>
                      <a:pt x="165" y="70"/>
                    </a:lnTo>
                    <a:lnTo>
                      <a:pt x="164" y="70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57" y="66"/>
                    </a:lnTo>
                    <a:lnTo>
                      <a:pt x="151" y="64"/>
                    </a:lnTo>
                    <a:lnTo>
                      <a:pt x="113" y="46"/>
                    </a:lnTo>
                    <a:lnTo>
                      <a:pt x="107" y="43"/>
                    </a:lnTo>
                    <a:lnTo>
                      <a:pt x="101" y="41"/>
                    </a:lnTo>
                    <a:lnTo>
                      <a:pt x="94" y="38"/>
                    </a:lnTo>
                    <a:lnTo>
                      <a:pt x="92" y="37"/>
                    </a:lnTo>
                    <a:lnTo>
                      <a:pt x="90" y="37"/>
                    </a:lnTo>
                    <a:lnTo>
                      <a:pt x="90" y="38"/>
                    </a:lnTo>
                    <a:lnTo>
                      <a:pt x="91" y="38"/>
                    </a:lnTo>
                    <a:lnTo>
                      <a:pt x="93" y="40"/>
                    </a:lnTo>
                    <a:lnTo>
                      <a:pt x="96" y="41"/>
                    </a:lnTo>
                    <a:lnTo>
                      <a:pt x="98" y="42"/>
                    </a:lnTo>
                    <a:lnTo>
                      <a:pt x="100" y="43"/>
                    </a:lnTo>
                    <a:lnTo>
                      <a:pt x="124" y="54"/>
                    </a:lnTo>
                    <a:lnTo>
                      <a:pt x="149" y="65"/>
                    </a:lnTo>
                    <a:lnTo>
                      <a:pt x="162" y="72"/>
                    </a:lnTo>
                    <a:lnTo>
                      <a:pt x="175" y="78"/>
                    </a:lnTo>
                    <a:lnTo>
                      <a:pt x="188" y="84"/>
                    </a:lnTo>
                    <a:lnTo>
                      <a:pt x="191" y="85"/>
                    </a:lnTo>
                    <a:lnTo>
                      <a:pt x="193" y="87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3" y="85"/>
                    </a:lnTo>
                    <a:lnTo>
                      <a:pt x="194" y="86"/>
                    </a:lnTo>
                    <a:lnTo>
                      <a:pt x="195" y="87"/>
                    </a:lnTo>
                    <a:lnTo>
                      <a:pt x="196" y="88"/>
                    </a:lnTo>
                    <a:lnTo>
                      <a:pt x="197" y="89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16" y="100"/>
                    </a:lnTo>
                    <a:lnTo>
                      <a:pt x="225" y="106"/>
                    </a:lnTo>
                    <a:lnTo>
                      <a:pt x="227" y="107"/>
                    </a:lnTo>
                    <a:lnTo>
                      <a:pt x="227" y="107"/>
                    </a:lnTo>
                    <a:lnTo>
                      <a:pt x="230" y="109"/>
                    </a:lnTo>
                    <a:lnTo>
                      <a:pt x="230" y="108"/>
                    </a:lnTo>
                    <a:lnTo>
                      <a:pt x="233" y="111"/>
                    </a:lnTo>
                    <a:lnTo>
                      <a:pt x="232" y="111"/>
                    </a:lnTo>
                    <a:lnTo>
                      <a:pt x="234" y="112"/>
                    </a:lnTo>
                    <a:lnTo>
                      <a:pt x="241" y="117"/>
                    </a:lnTo>
                    <a:lnTo>
                      <a:pt x="252" y="124"/>
                    </a:lnTo>
                    <a:lnTo>
                      <a:pt x="253" y="125"/>
                    </a:lnTo>
                    <a:lnTo>
                      <a:pt x="255" y="126"/>
                    </a:lnTo>
                    <a:lnTo>
                      <a:pt x="255" y="127"/>
                    </a:lnTo>
                    <a:lnTo>
                      <a:pt x="256" y="127"/>
                    </a:lnTo>
                    <a:lnTo>
                      <a:pt x="256" y="128"/>
                    </a:lnTo>
                    <a:lnTo>
                      <a:pt x="250" y="124"/>
                    </a:lnTo>
                    <a:lnTo>
                      <a:pt x="242" y="120"/>
                    </a:lnTo>
                    <a:lnTo>
                      <a:pt x="235" y="114"/>
                    </a:lnTo>
                    <a:lnTo>
                      <a:pt x="227" y="110"/>
                    </a:lnTo>
                    <a:lnTo>
                      <a:pt x="219" y="107"/>
                    </a:lnTo>
                    <a:lnTo>
                      <a:pt x="212" y="105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3" y="106"/>
                    </a:lnTo>
                    <a:lnTo>
                      <a:pt x="214" y="106"/>
                    </a:lnTo>
                    <a:lnTo>
                      <a:pt x="216" y="107"/>
                    </a:lnTo>
                    <a:lnTo>
                      <a:pt x="217" y="107"/>
                    </a:lnTo>
                    <a:lnTo>
                      <a:pt x="217" y="107"/>
                    </a:lnTo>
                    <a:lnTo>
                      <a:pt x="219" y="109"/>
                    </a:lnTo>
                    <a:lnTo>
                      <a:pt x="221" y="110"/>
                    </a:lnTo>
                    <a:lnTo>
                      <a:pt x="224" y="111"/>
                    </a:lnTo>
                    <a:lnTo>
                      <a:pt x="233" y="118"/>
                    </a:lnTo>
                    <a:lnTo>
                      <a:pt x="241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5" y="127"/>
                    </a:lnTo>
                    <a:lnTo>
                      <a:pt x="246" y="128"/>
                    </a:lnTo>
                    <a:lnTo>
                      <a:pt x="247" y="129"/>
                    </a:lnTo>
                    <a:lnTo>
                      <a:pt x="248" y="130"/>
                    </a:lnTo>
                    <a:lnTo>
                      <a:pt x="247" y="130"/>
                    </a:lnTo>
                    <a:lnTo>
                      <a:pt x="236" y="124"/>
                    </a:lnTo>
                    <a:lnTo>
                      <a:pt x="225" y="118"/>
                    </a:lnTo>
                    <a:lnTo>
                      <a:pt x="218" y="113"/>
                    </a:lnTo>
                    <a:lnTo>
                      <a:pt x="214" y="111"/>
                    </a:lnTo>
                    <a:lnTo>
                      <a:pt x="214" y="111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3"/>
                    </a:lnTo>
                    <a:lnTo>
                      <a:pt x="217" y="115"/>
                    </a:lnTo>
                    <a:lnTo>
                      <a:pt x="217" y="116"/>
                    </a:lnTo>
                    <a:lnTo>
                      <a:pt x="212" y="112"/>
                    </a:lnTo>
                    <a:lnTo>
                      <a:pt x="208" y="108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203" y="105"/>
                    </a:lnTo>
                    <a:lnTo>
                      <a:pt x="205" y="107"/>
                    </a:lnTo>
                    <a:lnTo>
                      <a:pt x="207" y="109"/>
                    </a:lnTo>
                    <a:lnTo>
                      <a:pt x="209" y="111"/>
                    </a:lnTo>
                    <a:lnTo>
                      <a:pt x="211" y="112"/>
                    </a:lnTo>
                    <a:lnTo>
                      <a:pt x="209" y="112"/>
                    </a:lnTo>
                    <a:lnTo>
                      <a:pt x="205" y="109"/>
                    </a:lnTo>
                    <a:lnTo>
                      <a:pt x="201" y="106"/>
                    </a:lnTo>
                    <a:lnTo>
                      <a:pt x="196" y="102"/>
                    </a:lnTo>
                    <a:lnTo>
                      <a:pt x="196" y="104"/>
                    </a:lnTo>
                    <a:lnTo>
                      <a:pt x="197" y="105"/>
                    </a:lnTo>
                    <a:lnTo>
                      <a:pt x="197" y="106"/>
                    </a:lnTo>
                    <a:lnTo>
                      <a:pt x="196" y="106"/>
                    </a:lnTo>
                    <a:lnTo>
                      <a:pt x="187" y="99"/>
                    </a:lnTo>
                    <a:lnTo>
                      <a:pt x="177" y="92"/>
                    </a:lnTo>
                    <a:lnTo>
                      <a:pt x="168" y="84"/>
                    </a:lnTo>
                    <a:lnTo>
                      <a:pt x="160" y="79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0" y="81"/>
                    </a:lnTo>
                    <a:lnTo>
                      <a:pt x="155" y="79"/>
                    </a:lnTo>
                    <a:lnTo>
                      <a:pt x="150" y="75"/>
                    </a:lnTo>
                    <a:lnTo>
                      <a:pt x="145" y="72"/>
                    </a:lnTo>
                    <a:lnTo>
                      <a:pt x="141" y="69"/>
                    </a:lnTo>
                    <a:lnTo>
                      <a:pt x="142" y="71"/>
                    </a:lnTo>
                    <a:lnTo>
                      <a:pt x="119" y="59"/>
                    </a:lnTo>
                    <a:lnTo>
                      <a:pt x="92" y="48"/>
                    </a:lnTo>
                    <a:lnTo>
                      <a:pt x="65" y="36"/>
                    </a:lnTo>
                    <a:lnTo>
                      <a:pt x="61" y="35"/>
                    </a:lnTo>
                    <a:lnTo>
                      <a:pt x="53" y="32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24" y="19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0" name="Freeform 174"/>
              <p:cNvSpPr>
                <a:spLocks/>
              </p:cNvSpPr>
              <p:nvPr/>
            </p:nvSpPr>
            <p:spPr bwMode="auto">
              <a:xfrm>
                <a:off x="2956218" y="2655879"/>
                <a:ext cx="395338" cy="4228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7" y="55"/>
                  </a:cxn>
                  <a:cxn ang="0">
                    <a:pos x="144" y="117"/>
                  </a:cxn>
                  <a:cxn ang="0">
                    <a:pos x="174" y="151"/>
                  </a:cxn>
                  <a:cxn ang="0">
                    <a:pos x="221" y="210"/>
                  </a:cxn>
                  <a:cxn ang="0">
                    <a:pos x="254" y="259"/>
                  </a:cxn>
                  <a:cxn ang="0">
                    <a:pos x="266" y="281"/>
                  </a:cxn>
                  <a:cxn ang="0">
                    <a:pos x="270" y="286"/>
                  </a:cxn>
                  <a:cxn ang="0">
                    <a:pos x="273" y="291"/>
                  </a:cxn>
                  <a:cxn ang="0">
                    <a:pos x="272" y="291"/>
                  </a:cxn>
                  <a:cxn ang="0">
                    <a:pos x="260" y="285"/>
                  </a:cxn>
                  <a:cxn ang="0">
                    <a:pos x="260" y="285"/>
                  </a:cxn>
                  <a:cxn ang="0">
                    <a:pos x="252" y="276"/>
                  </a:cxn>
                  <a:cxn ang="0">
                    <a:pos x="234" y="247"/>
                  </a:cxn>
                  <a:cxn ang="0">
                    <a:pos x="224" y="238"/>
                  </a:cxn>
                  <a:cxn ang="0">
                    <a:pos x="217" y="229"/>
                  </a:cxn>
                  <a:cxn ang="0">
                    <a:pos x="210" y="216"/>
                  </a:cxn>
                  <a:cxn ang="0">
                    <a:pos x="209" y="210"/>
                  </a:cxn>
                  <a:cxn ang="0">
                    <a:pos x="204" y="199"/>
                  </a:cxn>
                  <a:cxn ang="0">
                    <a:pos x="198" y="185"/>
                  </a:cxn>
                  <a:cxn ang="0">
                    <a:pos x="190" y="176"/>
                  </a:cxn>
                  <a:cxn ang="0">
                    <a:pos x="181" y="165"/>
                  </a:cxn>
                  <a:cxn ang="0">
                    <a:pos x="172" y="156"/>
                  </a:cxn>
                  <a:cxn ang="0">
                    <a:pos x="165" y="152"/>
                  </a:cxn>
                  <a:cxn ang="0">
                    <a:pos x="157" y="150"/>
                  </a:cxn>
                  <a:cxn ang="0">
                    <a:pos x="148" y="144"/>
                  </a:cxn>
                  <a:cxn ang="0">
                    <a:pos x="143" y="139"/>
                  </a:cxn>
                  <a:cxn ang="0">
                    <a:pos x="143" y="137"/>
                  </a:cxn>
                  <a:cxn ang="0">
                    <a:pos x="147" y="136"/>
                  </a:cxn>
                  <a:cxn ang="0">
                    <a:pos x="147" y="133"/>
                  </a:cxn>
                  <a:cxn ang="0">
                    <a:pos x="138" y="125"/>
                  </a:cxn>
                  <a:cxn ang="0">
                    <a:pos x="133" y="122"/>
                  </a:cxn>
                  <a:cxn ang="0">
                    <a:pos x="133" y="116"/>
                  </a:cxn>
                  <a:cxn ang="0">
                    <a:pos x="130" y="114"/>
                  </a:cxn>
                  <a:cxn ang="0">
                    <a:pos x="131" y="116"/>
                  </a:cxn>
                  <a:cxn ang="0">
                    <a:pos x="119" y="102"/>
                  </a:cxn>
                  <a:cxn ang="0">
                    <a:pos x="114" y="97"/>
                  </a:cxn>
                  <a:cxn ang="0">
                    <a:pos x="103" y="86"/>
                  </a:cxn>
                  <a:cxn ang="0">
                    <a:pos x="99" y="82"/>
                  </a:cxn>
                  <a:cxn ang="0">
                    <a:pos x="79" y="64"/>
                  </a:cxn>
                  <a:cxn ang="0">
                    <a:pos x="67" y="52"/>
                  </a:cxn>
                  <a:cxn ang="0">
                    <a:pos x="54" y="40"/>
                  </a:cxn>
                  <a:cxn ang="0">
                    <a:pos x="34" y="28"/>
                  </a:cxn>
                  <a:cxn ang="0">
                    <a:pos x="23" y="21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9" y="18"/>
                  </a:cxn>
                  <a:cxn ang="0">
                    <a:pos x="15" y="15"/>
                  </a:cxn>
                  <a:cxn ang="0">
                    <a:pos x="14" y="1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6" y="7"/>
                  </a:cxn>
                  <a:cxn ang="0">
                    <a:pos x="11" y="11"/>
                  </a:cxn>
                  <a:cxn ang="0">
                    <a:pos x="13" y="12"/>
                  </a:cxn>
                  <a:cxn ang="0">
                    <a:pos x="41" y="31"/>
                  </a:cxn>
                  <a:cxn ang="0">
                    <a:pos x="43" y="33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26" y="15"/>
                  </a:cxn>
                  <a:cxn ang="0">
                    <a:pos x="3" y="0"/>
                  </a:cxn>
                </a:cxnLst>
                <a:rect l="0" t="0" r="r" b="b"/>
                <a:pathLst>
                  <a:path w="273" h="292">
                    <a:moveTo>
                      <a:pt x="3" y="0"/>
                    </a:moveTo>
                    <a:lnTo>
                      <a:pt x="5" y="0"/>
                    </a:lnTo>
                    <a:lnTo>
                      <a:pt x="42" y="26"/>
                    </a:lnTo>
                    <a:lnTo>
                      <a:pt x="77" y="55"/>
                    </a:lnTo>
                    <a:lnTo>
                      <a:pt x="111" y="84"/>
                    </a:lnTo>
                    <a:lnTo>
                      <a:pt x="144" y="117"/>
                    </a:lnTo>
                    <a:lnTo>
                      <a:pt x="174" y="150"/>
                    </a:lnTo>
                    <a:lnTo>
                      <a:pt x="174" y="151"/>
                    </a:lnTo>
                    <a:lnTo>
                      <a:pt x="198" y="180"/>
                    </a:lnTo>
                    <a:lnTo>
                      <a:pt x="221" y="210"/>
                    </a:lnTo>
                    <a:lnTo>
                      <a:pt x="242" y="240"/>
                    </a:lnTo>
                    <a:lnTo>
                      <a:pt x="254" y="259"/>
                    </a:lnTo>
                    <a:lnTo>
                      <a:pt x="265" y="279"/>
                    </a:lnTo>
                    <a:lnTo>
                      <a:pt x="266" y="281"/>
                    </a:lnTo>
                    <a:lnTo>
                      <a:pt x="268" y="284"/>
                    </a:lnTo>
                    <a:lnTo>
                      <a:pt x="270" y="286"/>
                    </a:lnTo>
                    <a:lnTo>
                      <a:pt x="271" y="289"/>
                    </a:lnTo>
                    <a:lnTo>
                      <a:pt x="273" y="291"/>
                    </a:lnTo>
                    <a:lnTo>
                      <a:pt x="273" y="292"/>
                    </a:lnTo>
                    <a:lnTo>
                      <a:pt x="272" y="291"/>
                    </a:lnTo>
                    <a:lnTo>
                      <a:pt x="266" y="288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59" y="285"/>
                    </a:lnTo>
                    <a:lnTo>
                      <a:pt x="252" y="276"/>
                    </a:lnTo>
                    <a:lnTo>
                      <a:pt x="240" y="255"/>
                    </a:lnTo>
                    <a:lnTo>
                      <a:pt x="234" y="247"/>
                    </a:lnTo>
                    <a:lnTo>
                      <a:pt x="229" y="242"/>
                    </a:lnTo>
                    <a:lnTo>
                      <a:pt x="224" y="238"/>
                    </a:lnTo>
                    <a:lnTo>
                      <a:pt x="221" y="233"/>
                    </a:lnTo>
                    <a:lnTo>
                      <a:pt x="217" y="229"/>
                    </a:lnTo>
                    <a:lnTo>
                      <a:pt x="213" y="223"/>
                    </a:lnTo>
                    <a:lnTo>
                      <a:pt x="210" y="216"/>
                    </a:lnTo>
                    <a:lnTo>
                      <a:pt x="211" y="215"/>
                    </a:lnTo>
                    <a:lnTo>
                      <a:pt x="209" y="210"/>
                    </a:lnTo>
                    <a:lnTo>
                      <a:pt x="207" y="206"/>
                    </a:lnTo>
                    <a:lnTo>
                      <a:pt x="204" y="199"/>
                    </a:lnTo>
                    <a:lnTo>
                      <a:pt x="202" y="192"/>
                    </a:lnTo>
                    <a:lnTo>
                      <a:pt x="198" y="185"/>
                    </a:lnTo>
                    <a:lnTo>
                      <a:pt x="195" y="181"/>
                    </a:lnTo>
                    <a:lnTo>
                      <a:pt x="190" y="176"/>
                    </a:lnTo>
                    <a:lnTo>
                      <a:pt x="186" y="171"/>
                    </a:lnTo>
                    <a:lnTo>
                      <a:pt x="181" y="165"/>
                    </a:lnTo>
                    <a:lnTo>
                      <a:pt x="176" y="160"/>
                    </a:lnTo>
                    <a:lnTo>
                      <a:pt x="172" y="156"/>
                    </a:lnTo>
                    <a:lnTo>
                      <a:pt x="169" y="153"/>
                    </a:lnTo>
                    <a:lnTo>
                      <a:pt x="165" y="152"/>
                    </a:lnTo>
                    <a:lnTo>
                      <a:pt x="161" y="151"/>
                    </a:lnTo>
                    <a:lnTo>
                      <a:pt x="157" y="150"/>
                    </a:lnTo>
                    <a:lnTo>
                      <a:pt x="154" y="148"/>
                    </a:lnTo>
                    <a:lnTo>
                      <a:pt x="148" y="144"/>
                    </a:lnTo>
                    <a:lnTo>
                      <a:pt x="145" y="141"/>
                    </a:lnTo>
                    <a:lnTo>
                      <a:pt x="143" y="139"/>
                    </a:lnTo>
                    <a:lnTo>
                      <a:pt x="142" y="138"/>
                    </a:lnTo>
                    <a:lnTo>
                      <a:pt x="143" y="137"/>
                    </a:lnTo>
                    <a:lnTo>
                      <a:pt x="145" y="137"/>
                    </a:lnTo>
                    <a:lnTo>
                      <a:pt x="147" y="136"/>
                    </a:lnTo>
                    <a:lnTo>
                      <a:pt x="147" y="135"/>
                    </a:lnTo>
                    <a:lnTo>
                      <a:pt x="147" y="133"/>
                    </a:lnTo>
                    <a:lnTo>
                      <a:pt x="145" y="131"/>
                    </a:lnTo>
                    <a:lnTo>
                      <a:pt x="138" y="125"/>
                    </a:lnTo>
                    <a:lnTo>
                      <a:pt x="134" y="122"/>
                    </a:lnTo>
                    <a:lnTo>
                      <a:pt x="133" y="122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2" y="115"/>
                    </a:lnTo>
                    <a:lnTo>
                      <a:pt x="130" y="114"/>
                    </a:lnTo>
                    <a:lnTo>
                      <a:pt x="131" y="115"/>
                    </a:lnTo>
                    <a:lnTo>
                      <a:pt x="131" y="116"/>
                    </a:lnTo>
                    <a:lnTo>
                      <a:pt x="126" y="109"/>
                    </a:lnTo>
                    <a:lnTo>
                      <a:pt x="119" y="102"/>
                    </a:lnTo>
                    <a:lnTo>
                      <a:pt x="118" y="101"/>
                    </a:lnTo>
                    <a:lnTo>
                      <a:pt x="114" y="97"/>
                    </a:lnTo>
                    <a:lnTo>
                      <a:pt x="108" y="91"/>
                    </a:lnTo>
                    <a:lnTo>
                      <a:pt x="103" y="86"/>
                    </a:lnTo>
                    <a:lnTo>
                      <a:pt x="99" y="81"/>
                    </a:lnTo>
                    <a:lnTo>
                      <a:pt x="99" y="82"/>
                    </a:lnTo>
                    <a:lnTo>
                      <a:pt x="89" y="74"/>
                    </a:lnTo>
                    <a:lnTo>
                      <a:pt x="79" y="64"/>
                    </a:lnTo>
                    <a:lnTo>
                      <a:pt x="73" y="59"/>
                    </a:lnTo>
                    <a:lnTo>
                      <a:pt x="67" y="52"/>
                    </a:lnTo>
                    <a:lnTo>
                      <a:pt x="60" y="46"/>
                    </a:lnTo>
                    <a:lnTo>
                      <a:pt x="54" y="40"/>
                    </a:lnTo>
                    <a:lnTo>
                      <a:pt x="45" y="34"/>
                    </a:lnTo>
                    <a:lnTo>
                      <a:pt x="34" y="28"/>
                    </a:lnTo>
                    <a:lnTo>
                      <a:pt x="25" y="22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29" y="22"/>
                    </a:lnTo>
                    <a:lnTo>
                      <a:pt x="41" y="31"/>
                    </a:lnTo>
                    <a:lnTo>
                      <a:pt x="42" y="32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36" y="23"/>
                    </a:lnTo>
                    <a:lnTo>
                      <a:pt x="26" y="15"/>
                    </a:lnTo>
                    <a:lnTo>
                      <a:pt x="14" y="8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1" name="Freeform 175"/>
              <p:cNvSpPr>
                <a:spLocks/>
              </p:cNvSpPr>
              <p:nvPr/>
            </p:nvSpPr>
            <p:spPr bwMode="auto">
              <a:xfrm>
                <a:off x="3324042" y="3029495"/>
                <a:ext cx="198393" cy="5893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6" y="40"/>
                  </a:cxn>
                  <a:cxn ang="0">
                    <a:pos x="48" y="82"/>
                  </a:cxn>
                  <a:cxn ang="0">
                    <a:pos x="68" y="125"/>
                  </a:cxn>
                  <a:cxn ang="0">
                    <a:pos x="86" y="169"/>
                  </a:cxn>
                  <a:cxn ang="0">
                    <a:pos x="101" y="215"/>
                  </a:cxn>
                  <a:cxn ang="0">
                    <a:pos x="114" y="261"/>
                  </a:cxn>
                  <a:cxn ang="0">
                    <a:pos x="124" y="309"/>
                  </a:cxn>
                  <a:cxn ang="0">
                    <a:pos x="132" y="357"/>
                  </a:cxn>
                  <a:cxn ang="0">
                    <a:pos x="137" y="406"/>
                  </a:cxn>
                  <a:cxn ang="0">
                    <a:pos x="135" y="407"/>
                  </a:cxn>
                  <a:cxn ang="0">
                    <a:pos x="128" y="351"/>
                  </a:cxn>
                  <a:cxn ang="0">
                    <a:pos x="127" y="342"/>
                  </a:cxn>
                  <a:cxn ang="0">
                    <a:pos x="124" y="334"/>
                  </a:cxn>
                  <a:cxn ang="0">
                    <a:pos x="122" y="327"/>
                  </a:cxn>
                  <a:cxn ang="0">
                    <a:pos x="120" y="317"/>
                  </a:cxn>
                  <a:cxn ang="0">
                    <a:pos x="111" y="276"/>
                  </a:cxn>
                  <a:cxn ang="0">
                    <a:pos x="100" y="235"/>
                  </a:cxn>
                  <a:cxn ang="0">
                    <a:pos x="88" y="194"/>
                  </a:cxn>
                  <a:cxn ang="0">
                    <a:pos x="81" y="173"/>
                  </a:cxn>
                  <a:cxn ang="0">
                    <a:pos x="74" y="151"/>
                  </a:cxn>
                  <a:cxn ang="0">
                    <a:pos x="64" y="127"/>
                  </a:cxn>
                  <a:cxn ang="0">
                    <a:pos x="53" y="104"/>
                  </a:cxn>
                  <a:cxn ang="0">
                    <a:pos x="38" y="72"/>
                  </a:cxn>
                  <a:cxn ang="0">
                    <a:pos x="22" y="41"/>
                  </a:cxn>
                  <a:cxn ang="0">
                    <a:pos x="20" y="38"/>
                  </a:cxn>
                  <a:cxn ang="0">
                    <a:pos x="19" y="37"/>
                  </a:cxn>
                  <a:cxn ang="0">
                    <a:pos x="19" y="36"/>
                  </a:cxn>
                  <a:cxn ang="0">
                    <a:pos x="20" y="37"/>
                  </a:cxn>
                  <a:cxn ang="0">
                    <a:pos x="21" y="39"/>
                  </a:cxn>
                  <a:cxn ang="0">
                    <a:pos x="21" y="39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1" y="37"/>
                  </a:cxn>
                  <a:cxn ang="0">
                    <a:pos x="19" y="32"/>
                  </a:cxn>
                  <a:cxn ang="0">
                    <a:pos x="16" y="27"/>
                  </a:cxn>
                  <a:cxn ang="0">
                    <a:pos x="8" y="13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7" h="407">
                    <a:moveTo>
                      <a:pt x="2" y="0"/>
                    </a:moveTo>
                    <a:lnTo>
                      <a:pt x="26" y="40"/>
                    </a:lnTo>
                    <a:lnTo>
                      <a:pt x="48" y="82"/>
                    </a:lnTo>
                    <a:lnTo>
                      <a:pt x="68" y="125"/>
                    </a:lnTo>
                    <a:lnTo>
                      <a:pt x="86" y="169"/>
                    </a:lnTo>
                    <a:lnTo>
                      <a:pt x="101" y="215"/>
                    </a:lnTo>
                    <a:lnTo>
                      <a:pt x="114" y="261"/>
                    </a:lnTo>
                    <a:lnTo>
                      <a:pt x="124" y="309"/>
                    </a:lnTo>
                    <a:lnTo>
                      <a:pt x="132" y="357"/>
                    </a:lnTo>
                    <a:lnTo>
                      <a:pt x="137" y="406"/>
                    </a:lnTo>
                    <a:lnTo>
                      <a:pt x="135" y="407"/>
                    </a:lnTo>
                    <a:lnTo>
                      <a:pt x="128" y="351"/>
                    </a:lnTo>
                    <a:lnTo>
                      <a:pt x="127" y="342"/>
                    </a:lnTo>
                    <a:lnTo>
                      <a:pt x="124" y="334"/>
                    </a:lnTo>
                    <a:lnTo>
                      <a:pt x="122" y="327"/>
                    </a:lnTo>
                    <a:lnTo>
                      <a:pt x="120" y="317"/>
                    </a:lnTo>
                    <a:lnTo>
                      <a:pt x="111" y="276"/>
                    </a:lnTo>
                    <a:lnTo>
                      <a:pt x="100" y="235"/>
                    </a:lnTo>
                    <a:lnTo>
                      <a:pt x="88" y="194"/>
                    </a:lnTo>
                    <a:lnTo>
                      <a:pt x="81" y="173"/>
                    </a:lnTo>
                    <a:lnTo>
                      <a:pt x="74" y="151"/>
                    </a:lnTo>
                    <a:lnTo>
                      <a:pt x="64" y="127"/>
                    </a:lnTo>
                    <a:lnTo>
                      <a:pt x="53" y="104"/>
                    </a:lnTo>
                    <a:lnTo>
                      <a:pt x="38" y="72"/>
                    </a:lnTo>
                    <a:lnTo>
                      <a:pt x="22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19" y="32"/>
                    </a:lnTo>
                    <a:lnTo>
                      <a:pt x="16" y="27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383727" y="2342772"/>
              <a:ext cx="2639642" cy="2639642"/>
            </a:xfrm>
            <a:prstGeom prst="donut">
              <a:avLst>
                <a:gd name="adj" fmla="val 10687"/>
              </a:avLst>
            </a:prstGeom>
            <a:gradFill>
              <a:gsLst>
                <a:gs pos="16000">
                  <a:schemeClr val="bg1">
                    <a:lumMod val="9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sp>
          <p:nvSpPr>
            <p:cNvPr id="102" name="Donut 101"/>
            <p:cNvSpPr/>
            <p:nvPr/>
          </p:nvSpPr>
          <p:spPr>
            <a:xfrm>
              <a:off x="240015" y="2211451"/>
              <a:ext cx="2903607" cy="2903607"/>
            </a:xfrm>
            <a:prstGeom prst="donut">
              <a:avLst>
                <a:gd name="adj" fmla="val 1514"/>
              </a:avLst>
            </a:prstGeom>
            <a:gradFill>
              <a:gsLst>
                <a:gs pos="16000">
                  <a:schemeClr val="bg1">
                    <a:lumMod val="8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85689" y="1954832"/>
              <a:ext cx="5330392" cy="841347"/>
              <a:chOff x="4113734" y="1462930"/>
              <a:chExt cx="7109040" cy="112208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90885" y="1471730"/>
                <a:ext cx="6465957" cy="110448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399" y="1702190"/>
                <a:ext cx="5736375" cy="677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Desafios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em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um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mundo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globalizado</a:t>
                </a:r>
                <a:endParaRPr lang="en-US" b="1" cap="small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4113734" y="1462930"/>
                <a:ext cx="1122088" cy="1122088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endParaRPr lang="en-US" sz="3299" b="1" kern="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660365" y="3290228"/>
              <a:ext cx="5274750" cy="846761"/>
              <a:chOff x="4878898" y="3243971"/>
              <a:chExt cx="7033000" cy="112901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447627" y="3268786"/>
                <a:ext cx="6464271" cy="11041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90422" y="3499183"/>
                <a:ext cx="5568619" cy="6771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Importância e mandato</a:t>
                </a: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878898" y="3243971"/>
                <a:ext cx="1121795" cy="1121795"/>
              </a:xfrm>
              <a:prstGeom prst="ellipse">
                <a:avLst/>
              </a:prstGeom>
              <a:solidFill>
                <a:srgbClr val="00834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3299" b="1" kern="0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74200" y="4617894"/>
              <a:ext cx="5274749" cy="844226"/>
              <a:chOff x="4097345" y="5014193"/>
              <a:chExt cx="7032998" cy="1125634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4666071" y="5035626"/>
                <a:ext cx="6464272" cy="11042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219140" y="5266025"/>
                <a:ext cx="5911203" cy="6771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Plano de Defesa Agropecuária - PDA</a:t>
                </a: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4097345" y="5014193"/>
                <a:ext cx="1121795" cy="112179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endParaRPr lang="en-US" sz="3299" b="1" kern="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6" name="Título 1"/>
          <p:cNvSpPr txBox="1">
            <a:spLocks/>
          </p:cNvSpPr>
          <p:nvPr/>
        </p:nvSpPr>
        <p:spPr bwMode="auto">
          <a:xfrm>
            <a:off x="716892" y="332656"/>
            <a:ext cx="7772400" cy="8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pt-BR" sz="6000" b="1" cap="small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Secretaria de </a:t>
            </a:r>
            <a:r>
              <a:rPr lang="en-US" altLang="pt-BR" sz="6000" b="1" cap="small" dirty="0" err="1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Defesa</a:t>
            </a:r>
            <a:r>
              <a:rPr lang="en-US" altLang="pt-BR" sz="6000" b="1" cap="small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 </a:t>
            </a:r>
            <a:r>
              <a:rPr lang="en-US" altLang="pt-BR" sz="6000" b="1" cap="small" dirty="0" err="1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Agropecuária</a:t>
            </a:r>
            <a:endParaRPr lang="en-US" sz="6000" b="1" cap="sm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347864" y="18361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48545" y="4515875"/>
            <a:ext cx="428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4" name="TextBox 112">
            <a:extLst>
              <a:ext uri="{FF2B5EF4-FFF2-40B4-BE49-F238E27FC236}">
                <a16:creationId xmlns:a16="http://schemas.microsoft.com/office/drawing/2014/main" id="{4CA05268-6470-43A5-A92A-15CFC6A2F84D}"/>
              </a:ext>
            </a:extLst>
          </p:cNvPr>
          <p:cNvSpPr txBox="1"/>
          <p:nvPr/>
        </p:nvSpPr>
        <p:spPr>
          <a:xfrm>
            <a:off x="4067758" y="4574224"/>
            <a:ext cx="4382572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b="1" cap="small">
                <a:solidFill>
                  <a:schemeClr val="accent1">
                    <a:lumMod val="20000"/>
                    <a:lumOff val="80000"/>
                  </a:schemeClr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en-US" dirty="0" err="1"/>
              <a:t>Relacionamento</a:t>
            </a:r>
            <a:r>
              <a:rPr lang="en-US" dirty="0"/>
              <a:t> </a:t>
            </a:r>
            <a:r>
              <a:rPr lang="en-US" dirty="0" err="1"/>
              <a:t>brasil-argentina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0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998750" y="1036316"/>
            <a:ext cx="1234260" cy="338267"/>
          </a:xfrm>
          <a:prstGeom prst="roundRect">
            <a:avLst/>
          </a:prstGeom>
          <a:solidFill>
            <a:srgbClr val="008349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3585359" y="1566220"/>
            <a:ext cx="1943735" cy="656081"/>
          </a:xfrm>
          <a:prstGeom prst="roundRect">
            <a:avLst/>
          </a:prstGeom>
          <a:solidFill>
            <a:srgbClr val="E9F4EE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316576" y="2467057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3690" y="998285"/>
            <a:ext cx="12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Ministro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34345" y="1596357"/>
            <a:ext cx="1845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n>
                  <a:solidFill>
                    <a:prstClr val="black"/>
                  </a:solidFill>
                </a:ln>
                <a:solidFill>
                  <a:srgbClr val="008349"/>
                </a:solidFill>
                <a:latin typeface="Calibri" panose="020F0502020204030204" pitchFamily="34" charset="0"/>
              </a:rPr>
              <a:t>Secretaria de </a:t>
            </a:r>
            <a:r>
              <a:rPr lang="en-US" sz="1100" b="1" dirty="0" err="1">
                <a:ln>
                  <a:solidFill>
                    <a:prstClr val="black"/>
                  </a:solidFill>
                </a:ln>
                <a:solidFill>
                  <a:srgbClr val="008349"/>
                </a:solidFill>
                <a:latin typeface="Calibri" panose="020F0502020204030204" pitchFamily="34" charset="0"/>
              </a:rPr>
              <a:t>Defesa</a:t>
            </a:r>
            <a:r>
              <a:rPr lang="en-US" sz="1100" b="1" dirty="0">
                <a:ln>
                  <a:solidFill>
                    <a:prstClr val="black"/>
                  </a:solidFill>
                </a:ln>
                <a:solidFill>
                  <a:srgbClr val="008349"/>
                </a:solidFill>
                <a:latin typeface="Calibri" panose="020F0502020204030204" pitchFamily="34" charset="0"/>
              </a:rPr>
              <a:t> </a:t>
            </a:r>
            <a:r>
              <a:rPr lang="en-US" sz="1100" b="1" dirty="0" err="1">
                <a:ln>
                  <a:solidFill>
                    <a:prstClr val="black"/>
                  </a:solidFill>
                </a:ln>
                <a:solidFill>
                  <a:srgbClr val="008349"/>
                </a:solidFill>
                <a:latin typeface="Calibri" panose="020F0502020204030204" pitchFamily="34" charset="0"/>
              </a:rPr>
              <a:t>Agropecuária</a:t>
            </a:r>
            <a:endParaRPr lang="en-US" sz="1100" b="1" dirty="0">
              <a:ln>
                <a:solidFill>
                  <a:prstClr val="black"/>
                </a:solidFill>
              </a:ln>
              <a:solidFill>
                <a:srgbClr val="008349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90300" y="2410002"/>
            <a:ext cx="998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Sanidade Vegetal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815983" y="2318207"/>
            <a:ext cx="737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Conector reto 195"/>
          <p:cNvCxnSpPr/>
          <p:nvPr/>
        </p:nvCxnSpPr>
        <p:spPr>
          <a:xfrm>
            <a:off x="815983" y="2318207"/>
            <a:ext cx="0" cy="145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Conector reto 196"/>
          <p:cNvCxnSpPr/>
          <p:nvPr/>
        </p:nvCxnSpPr>
        <p:spPr>
          <a:xfrm>
            <a:off x="3296535" y="2324235"/>
            <a:ext cx="0" cy="145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onector reto 197"/>
          <p:cNvCxnSpPr/>
          <p:nvPr/>
        </p:nvCxnSpPr>
        <p:spPr>
          <a:xfrm>
            <a:off x="2038229" y="2324235"/>
            <a:ext cx="0" cy="145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onector reto 198"/>
          <p:cNvCxnSpPr/>
          <p:nvPr/>
        </p:nvCxnSpPr>
        <p:spPr>
          <a:xfrm>
            <a:off x="5751750" y="2312698"/>
            <a:ext cx="0" cy="145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343" name="Diagrama 14342"/>
          <p:cNvGraphicFramePr/>
          <p:nvPr>
            <p:extLst>
              <p:ext uri="{D42A27DB-BD31-4B8C-83A1-F6EECF244321}">
                <p14:modId xmlns:p14="http://schemas.microsoft.com/office/powerpoint/2010/main" val="1681129649"/>
              </p:ext>
            </p:extLst>
          </p:nvPr>
        </p:nvGraphicFramePr>
        <p:xfrm>
          <a:off x="607563" y="3248520"/>
          <a:ext cx="1868203" cy="155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350" name="Conector reto 14349"/>
          <p:cNvCxnSpPr/>
          <p:nvPr/>
        </p:nvCxnSpPr>
        <p:spPr>
          <a:xfrm>
            <a:off x="1294165" y="2741049"/>
            <a:ext cx="27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54" name="Conector reto 14353"/>
          <p:cNvCxnSpPr/>
          <p:nvPr/>
        </p:nvCxnSpPr>
        <p:spPr>
          <a:xfrm>
            <a:off x="1407818" y="2743301"/>
            <a:ext cx="0" cy="5052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" name="Diagrama 203"/>
          <p:cNvGraphicFramePr/>
          <p:nvPr>
            <p:extLst>
              <p:ext uri="{D42A27DB-BD31-4B8C-83A1-F6EECF244321}">
                <p14:modId xmlns:p14="http://schemas.microsoft.com/office/powerpoint/2010/main" val="1739423460"/>
              </p:ext>
            </p:extLst>
          </p:nvPr>
        </p:nvGraphicFramePr>
        <p:xfrm>
          <a:off x="3963690" y="3179428"/>
          <a:ext cx="2322810" cy="195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356" name="Conector reto 14355"/>
          <p:cNvCxnSpPr/>
          <p:nvPr/>
        </p:nvCxnSpPr>
        <p:spPr>
          <a:xfrm flipV="1">
            <a:off x="3588514" y="3012740"/>
            <a:ext cx="340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58" name="Conector reto 14357"/>
          <p:cNvCxnSpPr/>
          <p:nvPr/>
        </p:nvCxnSpPr>
        <p:spPr>
          <a:xfrm>
            <a:off x="3585359" y="2865234"/>
            <a:ext cx="0" cy="14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Conector reto 204"/>
          <p:cNvCxnSpPr/>
          <p:nvPr/>
        </p:nvCxnSpPr>
        <p:spPr>
          <a:xfrm>
            <a:off x="4536443" y="2865234"/>
            <a:ext cx="0" cy="14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ector reto 205"/>
          <p:cNvCxnSpPr/>
          <p:nvPr/>
        </p:nvCxnSpPr>
        <p:spPr>
          <a:xfrm>
            <a:off x="5751750" y="2865234"/>
            <a:ext cx="0" cy="14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ctor reto 206"/>
          <p:cNvCxnSpPr/>
          <p:nvPr/>
        </p:nvCxnSpPr>
        <p:spPr>
          <a:xfrm>
            <a:off x="6996893" y="2858912"/>
            <a:ext cx="0" cy="14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62" name="Conector reto 14361"/>
          <p:cNvCxnSpPr/>
          <p:nvPr/>
        </p:nvCxnSpPr>
        <p:spPr>
          <a:xfrm>
            <a:off x="5072610" y="3012740"/>
            <a:ext cx="0" cy="182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Elipse 210"/>
          <p:cNvSpPr/>
          <p:nvPr/>
        </p:nvSpPr>
        <p:spPr>
          <a:xfrm>
            <a:off x="8396721" y="3441293"/>
            <a:ext cx="602039" cy="586388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2" name="Elipse 211"/>
          <p:cNvSpPr/>
          <p:nvPr/>
        </p:nvSpPr>
        <p:spPr>
          <a:xfrm>
            <a:off x="7634471" y="3512696"/>
            <a:ext cx="564761" cy="539826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5000" r="-55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Elipse 45"/>
          <p:cNvSpPr/>
          <p:nvPr/>
        </p:nvSpPr>
        <p:spPr>
          <a:xfrm>
            <a:off x="1564165" y="3952007"/>
            <a:ext cx="838289" cy="863674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Elipse 46"/>
          <p:cNvSpPr/>
          <p:nvPr/>
        </p:nvSpPr>
        <p:spPr>
          <a:xfrm>
            <a:off x="635156" y="3954644"/>
            <a:ext cx="829829" cy="852200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m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49" y="3971786"/>
            <a:ext cx="593187" cy="57024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27" y="3966456"/>
            <a:ext cx="568532" cy="57557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49" y="4551338"/>
            <a:ext cx="567325" cy="57650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49" y="4560645"/>
            <a:ext cx="585088" cy="576505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49" y="3976259"/>
            <a:ext cx="611008" cy="56991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6" y="4542032"/>
            <a:ext cx="581761" cy="58176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6" name="Retângulo de cantos arredondados 55"/>
          <p:cNvSpPr/>
          <p:nvPr/>
        </p:nvSpPr>
        <p:spPr>
          <a:xfrm>
            <a:off x="1541665" y="2467057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90" name="CaixaDeTexto 189"/>
          <p:cNvSpPr txBox="1"/>
          <p:nvPr/>
        </p:nvSpPr>
        <p:spPr>
          <a:xfrm>
            <a:off x="1542738" y="2420888"/>
            <a:ext cx="980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Saúde Animal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2793169" y="2469685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4022624" y="2468149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5243987" y="2458149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497486" y="2462344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91" name="CaixaDeTexto 190"/>
          <p:cNvSpPr txBox="1"/>
          <p:nvPr/>
        </p:nvSpPr>
        <p:spPr>
          <a:xfrm>
            <a:off x="2704261" y="2463355"/>
            <a:ext cx="118156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88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Inspeção de Produtos de Origem Animal 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3941726" y="2478433"/>
            <a:ext cx="1189238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88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Inspeção de produtos de Origem Vegetal</a:t>
            </a:r>
          </a:p>
        </p:txBody>
      </p:sp>
      <p:sp>
        <p:nvSpPr>
          <p:cNvPr id="193" name="CaixaDeTexto 192"/>
          <p:cNvSpPr txBox="1"/>
          <p:nvPr/>
        </p:nvSpPr>
        <p:spPr>
          <a:xfrm>
            <a:off x="5188083" y="2467979"/>
            <a:ext cx="111062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88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Fiscalização de Insumos Pecuários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6414328" y="2482901"/>
            <a:ext cx="1167604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88" b="1" dirty="0">
                <a:solidFill>
                  <a:srgbClr val="00529C"/>
                </a:solidFill>
                <a:latin typeface="Calibri" panose="020F0502020204030204" pitchFamily="34" charset="0"/>
              </a:rPr>
              <a:t>Departamento de Fiscalização de Insumos Agrícolas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7734972" y="2931577"/>
            <a:ext cx="998816" cy="44868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68" name="Conector reto 67"/>
          <p:cNvCxnSpPr/>
          <p:nvPr/>
        </p:nvCxnSpPr>
        <p:spPr>
          <a:xfrm>
            <a:off x="6996893" y="2312698"/>
            <a:ext cx="0" cy="145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CaixaDeTexto 207"/>
          <p:cNvSpPr txBox="1"/>
          <p:nvPr/>
        </p:nvSpPr>
        <p:spPr>
          <a:xfrm>
            <a:off x="7906937" y="3028828"/>
            <a:ext cx="653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solidFill>
                  <a:srgbClr val="00529C"/>
                </a:solidFill>
                <a:latin typeface="Calibri" panose="020F0502020204030204" pitchFamily="34" charset="0"/>
              </a:rPr>
              <a:t>Apoio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55" y="4131698"/>
            <a:ext cx="603705" cy="60853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62" y="4158289"/>
            <a:ext cx="611351" cy="58194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26" name="Conector reto 25"/>
          <p:cNvCxnSpPr/>
          <p:nvPr/>
        </p:nvCxnSpPr>
        <p:spPr>
          <a:xfrm>
            <a:off x="8186983" y="2324235"/>
            <a:ext cx="0" cy="590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597400" y="1374583"/>
            <a:ext cx="0" cy="1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36" name="Conector reto 14335"/>
          <p:cNvCxnSpPr/>
          <p:nvPr/>
        </p:nvCxnSpPr>
        <p:spPr>
          <a:xfrm>
            <a:off x="4536443" y="2206149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8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215244" y="4767200"/>
            <a:ext cx="2324596" cy="516578"/>
          </a:xfrm>
          <a:prstGeom prst="homePlate">
            <a:avLst>
              <a:gd name="adj" fmla="val 438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SANIDADE</a:t>
            </a:r>
          </a:p>
        </p:txBody>
      </p:sp>
      <p:sp>
        <p:nvSpPr>
          <p:cNvPr id="7" name="Pentagon 6"/>
          <p:cNvSpPr/>
          <p:nvPr/>
        </p:nvSpPr>
        <p:spPr>
          <a:xfrm>
            <a:off x="4015715" y="4089206"/>
            <a:ext cx="2324596" cy="516578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IDONEIDADE</a:t>
            </a:r>
          </a:p>
        </p:txBody>
      </p:sp>
      <p:sp>
        <p:nvSpPr>
          <p:cNvPr id="8" name="Pentagon 7"/>
          <p:cNvSpPr/>
          <p:nvPr/>
        </p:nvSpPr>
        <p:spPr>
          <a:xfrm>
            <a:off x="4816186" y="3411212"/>
            <a:ext cx="2360222" cy="516578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</a:t>
            </a:r>
          </a:p>
        </p:txBody>
      </p:sp>
      <p:sp>
        <p:nvSpPr>
          <p:cNvPr id="9" name="Pentagon 8"/>
          <p:cNvSpPr/>
          <p:nvPr/>
        </p:nvSpPr>
        <p:spPr>
          <a:xfrm>
            <a:off x="5652283" y="2733219"/>
            <a:ext cx="2360222" cy="516578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</p:txBody>
      </p:sp>
      <p:sp>
        <p:nvSpPr>
          <p:cNvPr id="10" name="Pentagon 9"/>
          <p:cNvSpPr/>
          <p:nvPr/>
        </p:nvSpPr>
        <p:spPr>
          <a:xfrm>
            <a:off x="6488380" y="2055226"/>
            <a:ext cx="2360222" cy="516578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DOS ALIMENTOS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64415" y="3274241"/>
            <a:ext cx="4581338" cy="1865993"/>
            <a:chOff x="3152552" y="3222655"/>
            <a:chExt cx="6108451" cy="2487990"/>
          </a:xfrm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" name="Oval 4"/>
          <p:cNvSpPr/>
          <p:nvPr/>
        </p:nvSpPr>
        <p:spPr>
          <a:xfrm>
            <a:off x="596735" y="3422319"/>
            <a:ext cx="1920240" cy="192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</p:txBody>
      </p:sp>
      <p:sp>
        <p:nvSpPr>
          <p:cNvPr id="21" name="Rectangle 11"/>
          <p:cNvSpPr/>
          <p:nvPr/>
        </p:nvSpPr>
        <p:spPr>
          <a:xfrm>
            <a:off x="461566" y="14404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Defesa Agropecuária </a:t>
            </a:r>
            <a:endParaRPr lang="en-US" sz="27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248723" y="877850"/>
            <a:ext cx="4536504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50" b="1" dirty="0">
                <a:latin typeface="Frutiger LT Std 55 Roman" pitchFamily="34" charset="0"/>
                <a:ea typeface="ＭＳ Ｐゴシック" charset="0"/>
                <a:cs typeface="ＭＳ Ｐゴシック" pitchFamily="-65" charset="-128"/>
              </a:rPr>
              <a:t>É o conjunto de ações coordenadas pelo Estado, que visam a sanidade das plantas e dos rebanhos, a conformidade dos insumos agrícolas e pecuários, e a segurança dos alimentos ofertados aos consumidores, sempre alinhadas com o princípio científico, a transparência das decisões e a legislação vigente. 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1" y="3521937"/>
            <a:ext cx="1824663" cy="172100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Rectangle 11"/>
          <p:cNvSpPr/>
          <p:nvPr/>
        </p:nvSpPr>
        <p:spPr>
          <a:xfrm>
            <a:off x="5209363" y="68431"/>
            <a:ext cx="3611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cap="small" dirty="0">
                <a:solidFill>
                  <a:srgbClr val="FF0000"/>
                </a:solidFill>
                <a:latin typeface="Fedra Sans Std Normal" pitchFamily="34" charset="0"/>
                <a:ea typeface="ヒラギノ角ゴ Pro W3" pitchFamily="4" charset="-128"/>
              </a:rPr>
              <a:t>SDA - 1977-2017</a:t>
            </a:r>
          </a:p>
          <a:p>
            <a:pPr algn="ctr"/>
            <a:r>
              <a:rPr lang="pt-BR" altLang="pt-B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edra Sans Std Normal" pitchFamily="34" charset="0"/>
                <a:ea typeface="ヒラギノ角ゴ Pro W3" pitchFamily="4" charset="-128"/>
              </a:rPr>
              <a:t>&lt;&lt; 40 Anos &gt;&gt; </a:t>
            </a:r>
            <a:endParaRPr lang="pt-B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253043" y="618531"/>
            <a:ext cx="87137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200">
              <a:defRPr/>
            </a:pPr>
            <a:br>
              <a:rPr lang="pt-BR" altLang="pt-BR" sz="800" b="1" cap="small" dirty="0">
                <a:solidFill>
                  <a:srgbClr val="1F497D"/>
                </a:solidFill>
              </a:rPr>
            </a:br>
            <a:r>
              <a:rPr lang="en-US" altLang="pt-BR" sz="2800" b="1" cap="small" dirty="0">
                <a:solidFill>
                  <a:srgbClr val="008348"/>
                </a:solidFill>
                <a:latin typeface="Fedra Sans Std Normal" pitchFamily="34" charset="0"/>
              </a:rPr>
              <a:t>Plano de </a:t>
            </a:r>
            <a:r>
              <a:rPr lang="en-US" altLang="pt-BR" sz="2800" b="1" cap="small" dirty="0" err="1">
                <a:solidFill>
                  <a:srgbClr val="008348"/>
                </a:solidFill>
                <a:latin typeface="Fedra Sans Std Normal" pitchFamily="34" charset="0"/>
              </a:rPr>
              <a:t>Defesa</a:t>
            </a:r>
            <a:r>
              <a:rPr lang="en-US" altLang="pt-BR" sz="2800" b="1" cap="small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2800" b="1" cap="small" dirty="0" err="1">
                <a:solidFill>
                  <a:srgbClr val="008348"/>
                </a:solidFill>
                <a:latin typeface="Fedra Sans Std Normal" pitchFamily="34" charset="0"/>
              </a:rPr>
              <a:t>Agropecuária</a:t>
            </a:r>
            <a:r>
              <a:rPr lang="en-US" altLang="pt-BR" sz="2800" b="1" cap="small" dirty="0">
                <a:solidFill>
                  <a:srgbClr val="008348"/>
                </a:solidFill>
                <a:latin typeface="Fedra Sans Std Normal" pitchFamily="34" charset="0"/>
              </a:rPr>
              <a:t> (PDA)</a:t>
            </a:r>
            <a:endParaRPr lang="en-US" sz="2800" b="1" cap="small" dirty="0">
              <a:solidFill>
                <a:srgbClr val="008348"/>
              </a:solidFill>
              <a:latin typeface="Fedra Sans Std Normal" pitchFamily="34" charset="0"/>
            </a:endParaRPr>
          </a:p>
          <a:p>
            <a:pPr defTabSz="457200">
              <a:defRPr/>
            </a:pPr>
            <a:endParaRPr lang="pt-BR" altLang="pt-BR" sz="3200" b="1" cap="small" dirty="0">
              <a:solidFill>
                <a:srgbClr val="008348"/>
              </a:solidFill>
              <a:latin typeface="Fedra Sans Std Normal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477589" y="1340768"/>
            <a:ext cx="626469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ヒラギノ角ゴ Pro W3" pitchFamily="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FFC000"/>
              </a:buClr>
              <a:buSzPct val="100000"/>
              <a:buNone/>
              <a:defRPr/>
            </a:pP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Objetivo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Promover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implementar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programas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ações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nas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áreas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animal e vegetal, 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sistemas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produtos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alimentares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com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foco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no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desenvolvimento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sustentável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do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agronegócio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brasileiro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considerando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os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meios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para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preservação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da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saúde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da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população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, de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animais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plantas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segurança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dos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alimentos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acesso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 a </a:t>
            </a:r>
            <a:r>
              <a:rPr lang="en-US" altLang="pt-BR" sz="1800" b="1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mercados</a:t>
            </a:r>
            <a:r>
              <a:rPr lang="en-US" altLang="pt-BR" sz="1800" b="1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panose="020B0600070205080204" pitchFamily="34" charset="-128"/>
              </a:rPr>
              <a:t>.</a:t>
            </a:r>
            <a:endParaRPr lang="en-US" sz="1800" b="1" dirty="0">
              <a:solidFill>
                <a:srgbClr val="00529C"/>
              </a:solidFill>
              <a:latin typeface="Fedra Sans Std Normal" panose="020B05040400000200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1707315" cy="237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2087226" cy="13912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4413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0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043608" y="260648"/>
            <a:ext cx="7056783" cy="43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200"/>
            <a:br>
              <a:rPr lang="pt-BR" altLang="pt-BR" sz="2800" b="1" cap="small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pt-BR" sz="2800" b="1" cap="small" dirty="0">
                <a:solidFill>
                  <a:schemeClr val="accent3">
                    <a:lumMod val="50000"/>
                  </a:schemeClr>
                </a:solidFill>
              </a:rPr>
              <a:t>Base do PDA</a:t>
            </a:r>
          </a:p>
        </p:txBody>
      </p:sp>
      <p:graphicFrame>
        <p:nvGraphicFramePr>
          <p:cNvPr id="8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37797"/>
              </p:ext>
            </p:extLst>
          </p:nvPr>
        </p:nvGraphicFramePr>
        <p:xfrm>
          <a:off x="611560" y="1124744"/>
          <a:ext cx="7344816" cy="46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6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 bwMode="auto">
          <a:xfrm>
            <a:off x="259514" y="411151"/>
            <a:ext cx="87484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200"/>
            <a:br>
              <a:rPr lang="en-US" altLang="pt-BR" sz="900" b="1" cap="small" dirty="0">
                <a:solidFill>
                  <a:srgbClr val="1F497D"/>
                </a:solidFill>
                <a:latin typeface="Fedra Sans Std Normal" panose="020B0504040000020004" pitchFamily="34" charset="0"/>
              </a:rPr>
            </a:br>
            <a:r>
              <a:rPr lang="en-US" altLang="pt-BR" sz="3600" b="1" cap="small" dirty="0">
                <a:solidFill>
                  <a:srgbClr val="008348"/>
                </a:solidFill>
                <a:latin typeface="Fedra Sans Std Normal" panose="020B0504040000020004" pitchFamily="34" charset="0"/>
              </a:rPr>
              <a:t>Plano de </a:t>
            </a:r>
            <a:r>
              <a:rPr lang="en-US" altLang="pt-BR" sz="3600" b="1" cap="small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Defesa</a:t>
            </a:r>
            <a:r>
              <a:rPr lang="en-US" altLang="pt-BR" sz="3600" b="1" cap="small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altLang="pt-BR" sz="3600" b="1" cap="small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Agropecuária</a:t>
            </a:r>
            <a:endParaRPr lang="en-US" altLang="pt-BR" sz="3600" b="1" cap="small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04746" y="1583935"/>
            <a:ext cx="8179569" cy="3789281"/>
            <a:chOff x="570461" y="2065309"/>
            <a:chExt cx="7702341" cy="3366714"/>
          </a:xfrm>
        </p:grpSpPr>
        <p:grpSp>
          <p:nvGrpSpPr>
            <p:cNvPr id="17" name="Group 16"/>
            <p:cNvGrpSpPr/>
            <p:nvPr/>
          </p:nvGrpSpPr>
          <p:grpSpPr>
            <a:xfrm>
              <a:off x="3110780" y="2065309"/>
              <a:ext cx="1165338" cy="1345631"/>
              <a:chOff x="3808412" y="1828800"/>
              <a:chExt cx="1791034" cy="2068130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703929" y="1828800"/>
                <a:ext cx="895517" cy="1034065"/>
              </a:xfrm>
              <a:custGeom>
                <a:avLst/>
                <a:gdLst>
                  <a:gd name="T0" fmla="*/ 711 w 711"/>
                  <a:gd name="T1" fmla="*/ 411 h 821"/>
                  <a:gd name="T2" fmla="*/ 0 w 711"/>
                  <a:gd name="T3" fmla="*/ 0 h 821"/>
                  <a:gd name="T4" fmla="*/ 0 w 711"/>
                  <a:gd name="T5" fmla="*/ 821 h 821"/>
                  <a:gd name="T6" fmla="*/ 711 w 711"/>
                  <a:gd name="T7" fmla="*/ 4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703929" y="2346462"/>
                <a:ext cx="895517" cy="1032805"/>
              </a:xfrm>
              <a:custGeom>
                <a:avLst/>
                <a:gdLst>
                  <a:gd name="T0" fmla="*/ 0 w 711"/>
                  <a:gd name="T1" fmla="*/ 410 h 820"/>
                  <a:gd name="T2" fmla="*/ 711 w 711"/>
                  <a:gd name="T3" fmla="*/ 820 h 820"/>
                  <a:gd name="T4" fmla="*/ 711 w 711"/>
                  <a:gd name="T5" fmla="*/ 0 h 820"/>
                  <a:gd name="T6" fmla="*/ 0 w 711"/>
                  <a:gd name="T7" fmla="*/ 41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808412" y="1828800"/>
                <a:ext cx="895517" cy="1034065"/>
              </a:xfrm>
              <a:custGeom>
                <a:avLst/>
                <a:gdLst>
                  <a:gd name="T0" fmla="*/ 711 w 711"/>
                  <a:gd name="T1" fmla="*/ 0 h 821"/>
                  <a:gd name="T2" fmla="*/ 0 w 711"/>
                  <a:gd name="T3" fmla="*/ 411 h 821"/>
                  <a:gd name="T4" fmla="*/ 711 w 711"/>
                  <a:gd name="T5" fmla="*/ 821 h 821"/>
                  <a:gd name="T6" fmla="*/ 711 w 711"/>
                  <a:gd name="T7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808412" y="2346462"/>
                <a:ext cx="895517" cy="1032805"/>
              </a:xfrm>
              <a:custGeom>
                <a:avLst/>
                <a:gdLst>
                  <a:gd name="T0" fmla="*/ 0 w 711"/>
                  <a:gd name="T1" fmla="*/ 0 h 820"/>
                  <a:gd name="T2" fmla="*/ 0 w 711"/>
                  <a:gd name="T3" fmla="*/ 820 h 820"/>
                  <a:gd name="T4" fmla="*/ 711 w 711"/>
                  <a:gd name="T5" fmla="*/ 410 h 820"/>
                  <a:gd name="T6" fmla="*/ 0 w 711"/>
                  <a:gd name="T7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703929" y="2862865"/>
                <a:ext cx="895517" cy="1034065"/>
              </a:xfrm>
              <a:custGeom>
                <a:avLst/>
                <a:gdLst>
                  <a:gd name="T0" fmla="*/ 0 w 711"/>
                  <a:gd name="T1" fmla="*/ 821 h 821"/>
                  <a:gd name="T2" fmla="*/ 711 w 711"/>
                  <a:gd name="T3" fmla="*/ 410 h 821"/>
                  <a:gd name="T4" fmla="*/ 0 w 711"/>
                  <a:gd name="T5" fmla="*/ 0 h 821"/>
                  <a:gd name="T6" fmla="*/ 0 w 711"/>
                  <a:gd name="T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808412" y="2862865"/>
                <a:ext cx="895517" cy="1034065"/>
              </a:xfrm>
              <a:custGeom>
                <a:avLst/>
                <a:gdLst>
                  <a:gd name="T0" fmla="*/ 0 w 711"/>
                  <a:gd name="T1" fmla="*/ 410 h 821"/>
                  <a:gd name="T2" fmla="*/ 711 w 711"/>
                  <a:gd name="T3" fmla="*/ 821 h 821"/>
                  <a:gd name="T4" fmla="*/ 711 w 711"/>
                  <a:gd name="T5" fmla="*/ 0 h 821"/>
                  <a:gd name="T6" fmla="*/ 0 w 711"/>
                  <a:gd name="T7" fmla="*/ 41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276118" y="2065309"/>
              <a:ext cx="1165338" cy="1345631"/>
              <a:chOff x="5599446" y="1828800"/>
              <a:chExt cx="1791034" cy="2068130"/>
            </a:xfrm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6494963" y="1828800"/>
                <a:ext cx="895517" cy="1034065"/>
              </a:xfrm>
              <a:custGeom>
                <a:avLst/>
                <a:gdLst>
                  <a:gd name="T0" fmla="*/ 711 w 711"/>
                  <a:gd name="T1" fmla="*/ 411 h 821"/>
                  <a:gd name="T2" fmla="*/ 0 w 711"/>
                  <a:gd name="T3" fmla="*/ 0 h 821"/>
                  <a:gd name="T4" fmla="*/ 0 w 711"/>
                  <a:gd name="T5" fmla="*/ 821 h 821"/>
                  <a:gd name="T6" fmla="*/ 711 w 711"/>
                  <a:gd name="T7" fmla="*/ 4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"/>
              <p:cNvSpPr>
                <a:spLocks/>
              </p:cNvSpPr>
              <p:nvPr/>
            </p:nvSpPr>
            <p:spPr bwMode="auto">
              <a:xfrm>
                <a:off x="6494963" y="2346462"/>
                <a:ext cx="895517" cy="1032805"/>
              </a:xfrm>
              <a:custGeom>
                <a:avLst/>
                <a:gdLst>
                  <a:gd name="T0" fmla="*/ 0 w 711"/>
                  <a:gd name="T1" fmla="*/ 410 h 820"/>
                  <a:gd name="T2" fmla="*/ 711 w 711"/>
                  <a:gd name="T3" fmla="*/ 820 h 820"/>
                  <a:gd name="T4" fmla="*/ 711 w 711"/>
                  <a:gd name="T5" fmla="*/ 0 h 820"/>
                  <a:gd name="T6" fmla="*/ 0 w 711"/>
                  <a:gd name="T7" fmla="*/ 41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5599446" y="1828800"/>
                <a:ext cx="895517" cy="1034065"/>
              </a:xfrm>
              <a:custGeom>
                <a:avLst/>
                <a:gdLst>
                  <a:gd name="T0" fmla="*/ 711 w 711"/>
                  <a:gd name="T1" fmla="*/ 0 h 821"/>
                  <a:gd name="T2" fmla="*/ 0 w 711"/>
                  <a:gd name="T3" fmla="*/ 411 h 821"/>
                  <a:gd name="T4" fmla="*/ 711 w 711"/>
                  <a:gd name="T5" fmla="*/ 821 h 821"/>
                  <a:gd name="T6" fmla="*/ 711 w 711"/>
                  <a:gd name="T7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5599446" y="2346462"/>
                <a:ext cx="895517" cy="1032805"/>
              </a:xfrm>
              <a:custGeom>
                <a:avLst/>
                <a:gdLst>
                  <a:gd name="T0" fmla="*/ 0 w 711"/>
                  <a:gd name="T1" fmla="*/ 0 h 820"/>
                  <a:gd name="T2" fmla="*/ 0 w 711"/>
                  <a:gd name="T3" fmla="*/ 820 h 820"/>
                  <a:gd name="T4" fmla="*/ 711 w 711"/>
                  <a:gd name="T5" fmla="*/ 410 h 820"/>
                  <a:gd name="T6" fmla="*/ 0 w 711"/>
                  <a:gd name="T7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6494963" y="2862865"/>
                <a:ext cx="895517" cy="1034065"/>
              </a:xfrm>
              <a:custGeom>
                <a:avLst/>
                <a:gdLst>
                  <a:gd name="T0" fmla="*/ 0 w 711"/>
                  <a:gd name="T1" fmla="*/ 821 h 821"/>
                  <a:gd name="T2" fmla="*/ 711 w 711"/>
                  <a:gd name="T3" fmla="*/ 410 h 821"/>
                  <a:gd name="T4" fmla="*/ 0 w 711"/>
                  <a:gd name="T5" fmla="*/ 0 h 821"/>
                  <a:gd name="T6" fmla="*/ 0 w 711"/>
                  <a:gd name="T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0"/>
              <p:cNvSpPr>
                <a:spLocks/>
              </p:cNvSpPr>
              <p:nvPr/>
            </p:nvSpPr>
            <p:spPr bwMode="auto">
              <a:xfrm>
                <a:off x="5599446" y="2862865"/>
                <a:ext cx="895517" cy="1034065"/>
              </a:xfrm>
              <a:custGeom>
                <a:avLst/>
                <a:gdLst>
                  <a:gd name="T0" fmla="*/ 0 w 711"/>
                  <a:gd name="T1" fmla="*/ 410 h 821"/>
                  <a:gd name="T2" fmla="*/ 711 w 711"/>
                  <a:gd name="T3" fmla="*/ 821 h 821"/>
                  <a:gd name="T4" fmla="*/ 711 w 711"/>
                  <a:gd name="T5" fmla="*/ 0 h 821"/>
                  <a:gd name="T6" fmla="*/ 0 w 711"/>
                  <a:gd name="T7" fmla="*/ 41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695514" y="3075489"/>
              <a:ext cx="1165338" cy="1345631"/>
              <a:chOff x="4707103" y="3381370"/>
              <a:chExt cx="1791034" cy="2068130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5602620" y="3381370"/>
                <a:ext cx="895517" cy="1034065"/>
              </a:xfrm>
              <a:custGeom>
                <a:avLst/>
                <a:gdLst>
                  <a:gd name="T0" fmla="*/ 711 w 711"/>
                  <a:gd name="T1" fmla="*/ 411 h 821"/>
                  <a:gd name="T2" fmla="*/ 0 w 711"/>
                  <a:gd name="T3" fmla="*/ 0 h 821"/>
                  <a:gd name="T4" fmla="*/ 0 w 711"/>
                  <a:gd name="T5" fmla="*/ 821 h 821"/>
                  <a:gd name="T6" fmla="*/ 711 w 711"/>
                  <a:gd name="T7" fmla="*/ 4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5602620" y="3899032"/>
                <a:ext cx="895517" cy="1032805"/>
              </a:xfrm>
              <a:custGeom>
                <a:avLst/>
                <a:gdLst>
                  <a:gd name="T0" fmla="*/ 0 w 711"/>
                  <a:gd name="T1" fmla="*/ 410 h 820"/>
                  <a:gd name="T2" fmla="*/ 711 w 711"/>
                  <a:gd name="T3" fmla="*/ 820 h 820"/>
                  <a:gd name="T4" fmla="*/ 711 w 711"/>
                  <a:gd name="T5" fmla="*/ 0 h 820"/>
                  <a:gd name="T6" fmla="*/ 0 w 711"/>
                  <a:gd name="T7" fmla="*/ 41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4707103" y="3381370"/>
                <a:ext cx="895517" cy="1034065"/>
              </a:xfrm>
              <a:custGeom>
                <a:avLst/>
                <a:gdLst>
                  <a:gd name="T0" fmla="*/ 711 w 711"/>
                  <a:gd name="T1" fmla="*/ 0 h 821"/>
                  <a:gd name="T2" fmla="*/ 0 w 711"/>
                  <a:gd name="T3" fmla="*/ 411 h 821"/>
                  <a:gd name="T4" fmla="*/ 711 w 711"/>
                  <a:gd name="T5" fmla="*/ 821 h 821"/>
                  <a:gd name="T6" fmla="*/ 711 w 711"/>
                  <a:gd name="T7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"/>
              <p:cNvSpPr>
                <a:spLocks/>
              </p:cNvSpPr>
              <p:nvPr/>
            </p:nvSpPr>
            <p:spPr bwMode="auto">
              <a:xfrm>
                <a:off x="4707103" y="3899032"/>
                <a:ext cx="895517" cy="1032805"/>
              </a:xfrm>
              <a:custGeom>
                <a:avLst/>
                <a:gdLst>
                  <a:gd name="T0" fmla="*/ 0 w 711"/>
                  <a:gd name="T1" fmla="*/ 0 h 820"/>
                  <a:gd name="T2" fmla="*/ 0 w 711"/>
                  <a:gd name="T3" fmla="*/ 820 h 820"/>
                  <a:gd name="T4" fmla="*/ 711 w 711"/>
                  <a:gd name="T5" fmla="*/ 410 h 820"/>
                  <a:gd name="T6" fmla="*/ 0 w 711"/>
                  <a:gd name="T7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"/>
              <p:cNvSpPr>
                <a:spLocks/>
              </p:cNvSpPr>
              <p:nvPr/>
            </p:nvSpPr>
            <p:spPr bwMode="auto">
              <a:xfrm>
                <a:off x="5602620" y="4415435"/>
                <a:ext cx="895517" cy="1034065"/>
              </a:xfrm>
              <a:custGeom>
                <a:avLst/>
                <a:gdLst>
                  <a:gd name="T0" fmla="*/ 0 w 711"/>
                  <a:gd name="T1" fmla="*/ 821 h 821"/>
                  <a:gd name="T2" fmla="*/ 711 w 711"/>
                  <a:gd name="T3" fmla="*/ 410 h 821"/>
                  <a:gd name="T4" fmla="*/ 0 w 711"/>
                  <a:gd name="T5" fmla="*/ 0 h 821"/>
                  <a:gd name="T6" fmla="*/ 0 w 711"/>
                  <a:gd name="T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>
                <a:off x="4707103" y="4415435"/>
                <a:ext cx="895517" cy="1034065"/>
              </a:xfrm>
              <a:custGeom>
                <a:avLst/>
                <a:gdLst>
                  <a:gd name="T0" fmla="*/ 0 w 711"/>
                  <a:gd name="T1" fmla="*/ 410 h 821"/>
                  <a:gd name="T2" fmla="*/ 711 w 711"/>
                  <a:gd name="T3" fmla="*/ 821 h 821"/>
                  <a:gd name="T4" fmla="*/ 711 w 711"/>
                  <a:gd name="T5" fmla="*/ 0 h 821"/>
                  <a:gd name="T6" fmla="*/ 0 w 711"/>
                  <a:gd name="T7" fmla="*/ 41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60852" y="3075489"/>
              <a:ext cx="1165338" cy="1345631"/>
              <a:chOff x="6498137" y="3381370"/>
              <a:chExt cx="1791034" cy="2068130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>
                <a:off x="7393654" y="3381370"/>
                <a:ext cx="895517" cy="1034065"/>
              </a:xfrm>
              <a:custGeom>
                <a:avLst/>
                <a:gdLst>
                  <a:gd name="T0" fmla="*/ 711 w 711"/>
                  <a:gd name="T1" fmla="*/ 411 h 821"/>
                  <a:gd name="T2" fmla="*/ 0 w 711"/>
                  <a:gd name="T3" fmla="*/ 0 h 821"/>
                  <a:gd name="T4" fmla="*/ 0 w 711"/>
                  <a:gd name="T5" fmla="*/ 821 h 821"/>
                  <a:gd name="T6" fmla="*/ 711 w 711"/>
                  <a:gd name="T7" fmla="*/ 4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6"/>
              <p:cNvSpPr>
                <a:spLocks/>
              </p:cNvSpPr>
              <p:nvPr/>
            </p:nvSpPr>
            <p:spPr bwMode="auto">
              <a:xfrm>
                <a:off x="7393654" y="3899032"/>
                <a:ext cx="895517" cy="1032805"/>
              </a:xfrm>
              <a:custGeom>
                <a:avLst/>
                <a:gdLst>
                  <a:gd name="T0" fmla="*/ 0 w 711"/>
                  <a:gd name="T1" fmla="*/ 410 h 820"/>
                  <a:gd name="T2" fmla="*/ 711 w 711"/>
                  <a:gd name="T3" fmla="*/ 820 h 820"/>
                  <a:gd name="T4" fmla="*/ 711 w 711"/>
                  <a:gd name="T5" fmla="*/ 0 h 820"/>
                  <a:gd name="T6" fmla="*/ 0 w 711"/>
                  <a:gd name="T7" fmla="*/ 41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6498137" y="3381370"/>
                <a:ext cx="895517" cy="1034065"/>
              </a:xfrm>
              <a:custGeom>
                <a:avLst/>
                <a:gdLst>
                  <a:gd name="T0" fmla="*/ 711 w 711"/>
                  <a:gd name="T1" fmla="*/ 0 h 821"/>
                  <a:gd name="T2" fmla="*/ 0 w 711"/>
                  <a:gd name="T3" fmla="*/ 411 h 821"/>
                  <a:gd name="T4" fmla="*/ 711 w 711"/>
                  <a:gd name="T5" fmla="*/ 821 h 821"/>
                  <a:gd name="T6" fmla="*/ 711 w 711"/>
                  <a:gd name="T7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6498137" y="3899032"/>
                <a:ext cx="895517" cy="1032805"/>
              </a:xfrm>
              <a:custGeom>
                <a:avLst/>
                <a:gdLst>
                  <a:gd name="T0" fmla="*/ 0 w 711"/>
                  <a:gd name="T1" fmla="*/ 0 h 820"/>
                  <a:gd name="T2" fmla="*/ 0 w 711"/>
                  <a:gd name="T3" fmla="*/ 820 h 820"/>
                  <a:gd name="T4" fmla="*/ 711 w 711"/>
                  <a:gd name="T5" fmla="*/ 410 h 820"/>
                  <a:gd name="T6" fmla="*/ 0 w 711"/>
                  <a:gd name="T7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7393654" y="4415435"/>
                <a:ext cx="895517" cy="1034065"/>
              </a:xfrm>
              <a:custGeom>
                <a:avLst/>
                <a:gdLst>
                  <a:gd name="T0" fmla="*/ 0 w 711"/>
                  <a:gd name="T1" fmla="*/ 821 h 821"/>
                  <a:gd name="T2" fmla="*/ 711 w 711"/>
                  <a:gd name="T3" fmla="*/ 410 h 821"/>
                  <a:gd name="T4" fmla="*/ 0 w 711"/>
                  <a:gd name="T5" fmla="*/ 0 h 821"/>
                  <a:gd name="T6" fmla="*/ 0 w 711"/>
                  <a:gd name="T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6498137" y="4415435"/>
                <a:ext cx="895517" cy="1034065"/>
              </a:xfrm>
              <a:custGeom>
                <a:avLst/>
                <a:gdLst>
                  <a:gd name="T0" fmla="*/ 0 w 711"/>
                  <a:gd name="T1" fmla="*/ 410 h 821"/>
                  <a:gd name="T2" fmla="*/ 711 w 711"/>
                  <a:gd name="T3" fmla="*/ 821 h 821"/>
                  <a:gd name="T4" fmla="*/ 711 w 711"/>
                  <a:gd name="T5" fmla="*/ 0 h 821"/>
                  <a:gd name="T6" fmla="*/ 0 w 711"/>
                  <a:gd name="T7" fmla="*/ 41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3357452" y="2402127"/>
              <a:ext cx="671995" cy="67199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522789" y="2402127"/>
              <a:ext cx="671995" cy="6719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107523" y="3412307"/>
              <a:ext cx="671995" cy="67199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942185" y="3412307"/>
              <a:ext cx="671995" cy="67199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70461" y="3497843"/>
              <a:ext cx="3010636" cy="27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  <a:defRPr/>
              </a:pP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Monitoramento</a:t>
              </a:r>
              <a:r>
                <a: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 &amp; </a:t>
              </a: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Avaliação</a:t>
              </a:r>
              <a:endPara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endParaRPr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4858786" y="4086392"/>
              <a:ext cx="582669" cy="672816"/>
            </a:xfrm>
            <a:custGeom>
              <a:avLst/>
              <a:gdLst>
                <a:gd name="T0" fmla="*/ 711 w 711"/>
                <a:gd name="T1" fmla="*/ 411 h 821"/>
                <a:gd name="T2" fmla="*/ 0 w 711"/>
                <a:gd name="T3" fmla="*/ 0 h 821"/>
                <a:gd name="T4" fmla="*/ 0 w 711"/>
                <a:gd name="T5" fmla="*/ 821 h 821"/>
                <a:gd name="T6" fmla="*/ 711 w 711"/>
                <a:gd name="T7" fmla="*/ 41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1">
                  <a:moveTo>
                    <a:pt x="711" y="411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711" y="41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4858786" y="4423209"/>
              <a:ext cx="582669" cy="671996"/>
            </a:xfrm>
            <a:custGeom>
              <a:avLst/>
              <a:gdLst>
                <a:gd name="T0" fmla="*/ 0 w 711"/>
                <a:gd name="T1" fmla="*/ 410 h 820"/>
                <a:gd name="T2" fmla="*/ 711 w 711"/>
                <a:gd name="T3" fmla="*/ 820 h 820"/>
                <a:gd name="T4" fmla="*/ 711 w 711"/>
                <a:gd name="T5" fmla="*/ 0 h 820"/>
                <a:gd name="T6" fmla="*/ 0 w 711"/>
                <a:gd name="T7" fmla="*/ 41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0">
                  <a:moveTo>
                    <a:pt x="0" y="410"/>
                  </a:moveTo>
                  <a:lnTo>
                    <a:pt x="711" y="820"/>
                  </a:lnTo>
                  <a:lnTo>
                    <a:pt x="711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276117" y="4086392"/>
              <a:ext cx="582669" cy="672816"/>
            </a:xfrm>
            <a:custGeom>
              <a:avLst/>
              <a:gdLst>
                <a:gd name="T0" fmla="*/ 711 w 711"/>
                <a:gd name="T1" fmla="*/ 0 h 821"/>
                <a:gd name="T2" fmla="*/ 0 w 711"/>
                <a:gd name="T3" fmla="*/ 411 h 821"/>
                <a:gd name="T4" fmla="*/ 711 w 711"/>
                <a:gd name="T5" fmla="*/ 821 h 821"/>
                <a:gd name="T6" fmla="*/ 711 w 711"/>
                <a:gd name="T7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1">
                  <a:moveTo>
                    <a:pt x="711" y="0"/>
                  </a:moveTo>
                  <a:lnTo>
                    <a:pt x="0" y="411"/>
                  </a:lnTo>
                  <a:lnTo>
                    <a:pt x="711" y="8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4276117" y="4423209"/>
              <a:ext cx="582669" cy="671996"/>
            </a:xfrm>
            <a:custGeom>
              <a:avLst/>
              <a:gdLst>
                <a:gd name="T0" fmla="*/ 0 w 711"/>
                <a:gd name="T1" fmla="*/ 0 h 820"/>
                <a:gd name="T2" fmla="*/ 0 w 711"/>
                <a:gd name="T3" fmla="*/ 820 h 820"/>
                <a:gd name="T4" fmla="*/ 711 w 711"/>
                <a:gd name="T5" fmla="*/ 410 h 820"/>
                <a:gd name="T6" fmla="*/ 0 w 711"/>
                <a:gd name="T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0">
                  <a:moveTo>
                    <a:pt x="0" y="0"/>
                  </a:moveTo>
                  <a:lnTo>
                    <a:pt x="0" y="820"/>
                  </a:lnTo>
                  <a:lnTo>
                    <a:pt x="711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4858786" y="4759207"/>
              <a:ext cx="582669" cy="672816"/>
            </a:xfrm>
            <a:custGeom>
              <a:avLst/>
              <a:gdLst>
                <a:gd name="T0" fmla="*/ 0 w 711"/>
                <a:gd name="T1" fmla="*/ 821 h 821"/>
                <a:gd name="T2" fmla="*/ 711 w 711"/>
                <a:gd name="T3" fmla="*/ 410 h 821"/>
                <a:gd name="T4" fmla="*/ 0 w 711"/>
                <a:gd name="T5" fmla="*/ 0 h 821"/>
                <a:gd name="T6" fmla="*/ 0 w 711"/>
                <a:gd name="T7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1">
                  <a:moveTo>
                    <a:pt x="0" y="821"/>
                  </a:moveTo>
                  <a:lnTo>
                    <a:pt x="711" y="410"/>
                  </a:lnTo>
                  <a:lnTo>
                    <a:pt x="0" y="0"/>
                  </a:lnTo>
                  <a:lnTo>
                    <a:pt x="0" y="82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4276117" y="4759207"/>
              <a:ext cx="582669" cy="672816"/>
            </a:xfrm>
            <a:custGeom>
              <a:avLst/>
              <a:gdLst>
                <a:gd name="T0" fmla="*/ 0 w 711"/>
                <a:gd name="T1" fmla="*/ 410 h 821"/>
                <a:gd name="T2" fmla="*/ 711 w 711"/>
                <a:gd name="T3" fmla="*/ 821 h 821"/>
                <a:gd name="T4" fmla="*/ 711 w 711"/>
                <a:gd name="T5" fmla="*/ 0 h 821"/>
                <a:gd name="T6" fmla="*/ 0 w 711"/>
                <a:gd name="T7" fmla="*/ 41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1" h="821">
                  <a:moveTo>
                    <a:pt x="0" y="410"/>
                  </a:moveTo>
                  <a:lnTo>
                    <a:pt x="711" y="821"/>
                  </a:lnTo>
                  <a:lnTo>
                    <a:pt x="711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522789" y="4423210"/>
              <a:ext cx="671995" cy="6719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" name="Group 17"/>
            <p:cNvGrpSpPr/>
            <p:nvPr/>
          </p:nvGrpSpPr>
          <p:grpSpPr>
            <a:xfrm>
              <a:off x="3108424" y="4079171"/>
              <a:ext cx="1165338" cy="1345631"/>
              <a:chOff x="5599446" y="1828800"/>
              <a:chExt cx="1791034" cy="2068130"/>
            </a:xfrm>
          </p:grpSpPr>
          <p:sp>
            <p:nvSpPr>
              <p:cNvPr id="109" name="Freeform 5"/>
              <p:cNvSpPr>
                <a:spLocks/>
              </p:cNvSpPr>
              <p:nvPr/>
            </p:nvSpPr>
            <p:spPr bwMode="auto">
              <a:xfrm>
                <a:off x="6494963" y="1828800"/>
                <a:ext cx="895517" cy="1034065"/>
              </a:xfrm>
              <a:custGeom>
                <a:avLst/>
                <a:gdLst>
                  <a:gd name="T0" fmla="*/ 711 w 711"/>
                  <a:gd name="T1" fmla="*/ 411 h 821"/>
                  <a:gd name="T2" fmla="*/ 0 w 711"/>
                  <a:gd name="T3" fmla="*/ 0 h 821"/>
                  <a:gd name="T4" fmla="*/ 0 w 711"/>
                  <a:gd name="T5" fmla="*/ 821 h 821"/>
                  <a:gd name="T6" fmla="*/ 711 w 711"/>
                  <a:gd name="T7" fmla="*/ 41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411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711" y="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6494963" y="2346462"/>
                <a:ext cx="895517" cy="1032805"/>
              </a:xfrm>
              <a:custGeom>
                <a:avLst/>
                <a:gdLst>
                  <a:gd name="T0" fmla="*/ 0 w 711"/>
                  <a:gd name="T1" fmla="*/ 410 h 820"/>
                  <a:gd name="T2" fmla="*/ 711 w 711"/>
                  <a:gd name="T3" fmla="*/ 820 h 820"/>
                  <a:gd name="T4" fmla="*/ 711 w 711"/>
                  <a:gd name="T5" fmla="*/ 0 h 820"/>
                  <a:gd name="T6" fmla="*/ 0 w 711"/>
                  <a:gd name="T7" fmla="*/ 41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410"/>
                    </a:moveTo>
                    <a:lnTo>
                      <a:pt x="711" y="820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>
                <a:off x="5599446" y="1828800"/>
                <a:ext cx="895517" cy="1034065"/>
              </a:xfrm>
              <a:custGeom>
                <a:avLst/>
                <a:gdLst>
                  <a:gd name="T0" fmla="*/ 711 w 711"/>
                  <a:gd name="T1" fmla="*/ 0 h 821"/>
                  <a:gd name="T2" fmla="*/ 0 w 711"/>
                  <a:gd name="T3" fmla="*/ 411 h 821"/>
                  <a:gd name="T4" fmla="*/ 711 w 711"/>
                  <a:gd name="T5" fmla="*/ 821 h 821"/>
                  <a:gd name="T6" fmla="*/ 711 w 711"/>
                  <a:gd name="T7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711" y="0"/>
                    </a:moveTo>
                    <a:lnTo>
                      <a:pt x="0" y="411"/>
                    </a:lnTo>
                    <a:lnTo>
                      <a:pt x="711" y="821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>
                <a:off x="5599446" y="2346462"/>
                <a:ext cx="895517" cy="1032805"/>
              </a:xfrm>
              <a:custGeom>
                <a:avLst/>
                <a:gdLst>
                  <a:gd name="T0" fmla="*/ 0 w 711"/>
                  <a:gd name="T1" fmla="*/ 0 h 820"/>
                  <a:gd name="T2" fmla="*/ 0 w 711"/>
                  <a:gd name="T3" fmla="*/ 820 h 820"/>
                  <a:gd name="T4" fmla="*/ 711 w 711"/>
                  <a:gd name="T5" fmla="*/ 410 h 820"/>
                  <a:gd name="T6" fmla="*/ 0 w 711"/>
                  <a:gd name="T7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0">
                    <a:moveTo>
                      <a:pt x="0" y="0"/>
                    </a:moveTo>
                    <a:lnTo>
                      <a:pt x="0" y="820"/>
                    </a:lnTo>
                    <a:lnTo>
                      <a:pt x="711" y="4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"/>
              <p:cNvSpPr>
                <a:spLocks/>
              </p:cNvSpPr>
              <p:nvPr/>
            </p:nvSpPr>
            <p:spPr bwMode="auto">
              <a:xfrm>
                <a:off x="6494963" y="2862865"/>
                <a:ext cx="895517" cy="1034065"/>
              </a:xfrm>
              <a:custGeom>
                <a:avLst/>
                <a:gdLst>
                  <a:gd name="T0" fmla="*/ 0 w 711"/>
                  <a:gd name="T1" fmla="*/ 821 h 821"/>
                  <a:gd name="T2" fmla="*/ 711 w 711"/>
                  <a:gd name="T3" fmla="*/ 410 h 821"/>
                  <a:gd name="T4" fmla="*/ 0 w 711"/>
                  <a:gd name="T5" fmla="*/ 0 h 821"/>
                  <a:gd name="T6" fmla="*/ 0 w 711"/>
                  <a:gd name="T7" fmla="*/ 821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821"/>
                    </a:moveTo>
                    <a:lnTo>
                      <a:pt x="711" y="410"/>
                    </a:lnTo>
                    <a:lnTo>
                      <a:pt x="0" y="0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"/>
              <p:cNvSpPr>
                <a:spLocks/>
              </p:cNvSpPr>
              <p:nvPr/>
            </p:nvSpPr>
            <p:spPr bwMode="auto">
              <a:xfrm>
                <a:off x="5599446" y="2862865"/>
                <a:ext cx="895517" cy="1034065"/>
              </a:xfrm>
              <a:custGeom>
                <a:avLst/>
                <a:gdLst>
                  <a:gd name="T0" fmla="*/ 0 w 711"/>
                  <a:gd name="T1" fmla="*/ 410 h 821"/>
                  <a:gd name="T2" fmla="*/ 711 w 711"/>
                  <a:gd name="T3" fmla="*/ 821 h 821"/>
                  <a:gd name="T4" fmla="*/ 711 w 711"/>
                  <a:gd name="T5" fmla="*/ 0 h 821"/>
                  <a:gd name="T6" fmla="*/ 0 w 711"/>
                  <a:gd name="T7" fmla="*/ 41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1" h="821">
                    <a:moveTo>
                      <a:pt x="0" y="410"/>
                    </a:moveTo>
                    <a:lnTo>
                      <a:pt x="711" y="821"/>
                    </a:lnTo>
                    <a:lnTo>
                      <a:pt x="711" y="0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Oval 118"/>
            <p:cNvSpPr/>
            <p:nvPr/>
          </p:nvSpPr>
          <p:spPr>
            <a:xfrm>
              <a:off x="3353955" y="4381686"/>
              <a:ext cx="671995" cy="6719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xtBox 161"/>
            <p:cNvSpPr txBox="1"/>
            <p:nvPr/>
          </p:nvSpPr>
          <p:spPr>
            <a:xfrm>
              <a:off x="977014" y="4591875"/>
              <a:ext cx="1605058" cy="27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457200">
                <a:lnSpc>
                  <a:spcPct val="80000"/>
                </a:lnSpc>
                <a:defRPr/>
              </a:pP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Sustentabilidade</a:t>
              </a:r>
              <a:endPara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endParaRPr>
            </a:p>
          </p:txBody>
        </p:sp>
        <p:sp>
          <p:nvSpPr>
            <p:cNvPr id="165" name="TextBox 161"/>
            <p:cNvSpPr txBox="1"/>
            <p:nvPr/>
          </p:nvSpPr>
          <p:spPr>
            <a:xfrm>
              <a:off x="745488" y="2462740"/>
              <a:ext cx="1909550" cy="47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457200">
                <a:lnSpc>
                  <a:spcPct val="80000"/>
                </a:lnSpc>
                <a:defRPr/>
              </a:pP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Conhecimento</a:t>
              </a:r>
              <a:r>
                <a: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 &amp; </a:t>
              </a:r>
            </a:p>
            <a:p>
              <a:pPr lvl="0" algn="ctr" defTabSz="457200">
                <a:lnSpc>
                  <a:spcPct val="80000"/>
                </a:lnSpc>
                <a:defRPr/>
              </a:pPr>
              <a:r>
                <a: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Suporte </a:t>
              </a: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Estratégico</a:t>
              </a:r>
              <a:endPara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endParaRPr>
            </a:p>
          </p:txBody>
        </p:sp>
        <p:sp>
          <p:nvSpPr>
            <p:cNvPr id="166" name="TextBox 161"/>
            <p:cNvSpPr txBox="1"/>
            <p:nvPr/>
          </p:nvSpPr>
          <p:spPr>
            <a:xfrm>
              <a:off x="5591957" y="2395577"/>
              <a:ext cx="2360768" cy="34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  <a:spcAft>
                  <a:spcPts val="900"/>
                </a:spcAft>
                <a:defRPr/>
              </a:pPr>
              <a:r>
                <a:rPr lang="pt-BR" sz="2400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Reengenharia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3395" y="3333430"/>
              <a:ext cx="734615" cy="66696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857" y="3476537"/>
              <a:ext cx="835962" cy="539892"/>
            </a:xfrm>
            <a:prstGeom prst="rect">
              <a:avLst/>
            </a:prstGeom>
          </p:spPr>
        </p:pic>
        <p:sp>
          <p:nvSpPr>
            <p:cNvPr id="167" name="TextBox 161"/>
            <p:cNvSpPr txBox="1"/>
            <p:nvPr/>
          </p:nvSpPr>
          <p:spPr>
            <a:xfrm>
              <a:off x="6392355" y="3576299"/>
              <a:ext cx="1880447" cy="27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  <a:defRPr/>
              </a:pPr>
              <a:r>
                <a:rPr lang="pt-BR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Marco Regulatório</a:t>
              </a: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270" y="2441507"/>
              <a:ext cx="525513" cy="523177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458" y="4562101"/>
              <a:ext cx="653722" cy="361495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81" y="4401556"/>
              <a:ext cx="609708" cy="647815"/>
            </a:xfrm>
            <a:prstGeom prst="rect">
              <a:avLst/>
            </a:prstGeom>
          </p:spPr>
        </p:pic>
        <p:sp>
          <p:nvSpPr>
            <p:cNvPr id="168" name="TextBox 161"/>
            <p:cNvSpPr txBox="1"/>
            <p:nvPr/>
          </p:nvSpPr>
          <p:spPr>
            <a:xfrm>
              <a:off x="5947000" y="4547143"/>
              <a:ext cx="2069132" cy="47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80000"/>
                </a:lnSpc>
                <a:defRPr/>
              </a:pP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Programas</a:t>
              </a:r>
              <a:r>
                <a: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 e </a:t>
              </a: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projetos</a:t>
              </a:r>
              <a:endPara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endParaRPr>
            </a:p>
            <a:p>
              <a:pPr algn="ctr" defTabSz="457200">
                <a:lnSpc>
                  <a:spcPct val="80000"/>
                </a:lnSpc>
                <a:defRPr/>
              </a:pPr>
              <a:r>
                <a: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 </a:t>
              </a:r>
              <a:r>
                <a:rPr lang="en-US" b="1" cap="small" dirty="0" err="1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rPr>
                <a:t>técnicos</a:t>
              </a:r>
              <a:endPara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endParaRPr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6" t="34085" r="15895" b="2254"/>
            <a:stretch/>
          </p:blipFill>
          <p:spPr>
            <a:xfrm>
              <a:off x="4461617" y="2504714"/>
              <a:ext cx="794342" cy="529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18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41396" y="1700808"/>
            <a:ext cx="8695100" cy="3507288"/>
            <a:chOff x="240015" y="1954832"/>
            <a:chExt cx="8695100" cy="3507288"/>
          </a:xfrm>
        </p:grpSpPr>
        <p:sp>
          <p:nvSpPr>
            <p:cNvPr id="27" name="Oval 26"/>
            <p:cNvSpPr/>
            <p:nvPr/>
          </p:nvSpPr>
          <p:spPr>
            <a:xfrm>
              <a:off x="736235" y="2686244"/>
              <a:ext cx="1921169" cy="1921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powder">
              <a:bevelT w="127000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79045" y="2686247"/>
              <a:ext cx="1563972" cy="1859390"/>
              <a:chOff x="1437138" y="2438661"/>
              <a:chExt cx="2085297" cy="2479187"/>
            </a:xfrm>
          </p:grpSpPr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2460960" y="2498034"/>
                <a:ext cx="27515" cy="1158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6" y="6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0" y="7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19" h="8">
                    <a:moveTo>
                      <a:pt x="12" y="0"/>
                    </a:move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2" name="Freeform 106"/>
              <p:cNvSpPr>
                <a:spLocks/>
              </p:cNvSpPr>
              <p:nvPr/>
            </p:nvSpPr>
            <p:spPr bwMode="auto">
              <a:xfrm>
                <a:off x="2239398" y="2621124"/>
                <a:ext cx="56477" cy="434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8" y="4"/>
                  </a:cxn>
                  <a:cxn ang="0">
                    <a:pos x="25" y="10"/>
                  </a:cxn>
                  <a:cxn ang="0">
                    <a:pos x="27" y="11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7" y="15"/>
                  </a:cxn>
                  <a:cxn ang="0">
                    <a:pos x="39" y="18"/>
                  </a:cxn>
                  <a:cxn ang="0">
                    <a:pos x="39" y="19"/>
                  </a:cxn>
                  <a:cxn ang="0">
                    <a:pos x="38" y="20"/>
                  </a:cxn>
                  <a:cxn ang="0">
                    <a:pos x="37" y="21"/>
                  </a:cxn>
                  <a:cxn ang="0">
                    <a:pos x="36" y="21"/>
                  </a:cxn>
                  <a:cxn ang="0">
                    <a:pos x="33" y="23"/>
                  </a:cxn>
                  <a:cxn ang="0">
                    <a:pos x="32" y="24"/>
                  </a:cxn>
                  <a:cxn ang="0">
                    <a:pos x="31" y="25"/>
                  </a:cxn>
                  <a:cxn ang="0">
                    <a:pos x="30" y="26"/>
                  </a:cxn>
                  <a:cxn ang="0">
                    <a:pos x="30" y="27"/>
                  </a:cxn>
                  <a:cxn ang="0">
                    <a:pos x="29" y="28"/>
                  </a:cxn>
                  <a:cxn ang="0">
                    <a:pos x="29" y="29"/>
                  </a:cxn>
                  <a:cxn ang="0">
                    <a:pos x="29" y="30"/>
                  </a:cxn>
                  <a:cxn ang="0">
                    <a:pos x="28" y="30"/>
                  </a:cxn>
                  <a:cxn ang="0">
                    <a:pos x="27" y="30"/>
                  </a:cxn>
                  <a:cxn ang="0">
                    <a:pos x="20" y="29"/>
                  </a:cxn>
                  <a:cxn ang="0">
                    <a:pos x="13" y="25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4" y="17"/>
                  </a:cxn>
                  <a:cxn ang="0">
                    <a:pos x="5" y="16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</a:cxnLst>
                <a:rect l="0" t="0" r="r" b="b"/>
                <a:pathLst>
                  <a:path w="39" h="30"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8" y="4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7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3" y="23"/>
                    </a:lnTo>
                    <a:lnTo>
                      <a:pt x="32" y="24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0" y="29"/>
                    </a:lnTo>
                    <a:lnTo>
                      <a:pt x="13" y="25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3" name="Freeform 107"/>
              <p:cNvSpPr>
                <a:spLocks/>
              </p:cNvSpPr>
              <p:nvPr/>
            </p:nvSpPr>
            <p:spPr bwMode="auto">
              <a:xfrm>
                <a:off x="2258223" y="2590714"/>
                <a:ext cx="104265" cy="102817"/>
              </a:xfrm>
              <a:custGeom>
                <a:avLst/>
                <a:gdLst/>
                <a:ahLst/>
                <a:cxnLst>
                  <a:cxn ang="0">
                    <a:pos x="64" y="2"/>
                  </a:cxn>
                  <a:cxn ang="0">
                    <a:pos x="72" y="15"/>
                  </a:cxn>
                  <a:cxn ang="0">
                    <a:pos x="60" y="28"/>
                  </a:cxn>
                  <a:cxn ang="0">
                    <a:pos x="47" y="39"/>
                  </a:cxn>
                  <a:cxn ang="0">
                    <a:pos x="50" y="39"/>
                  </a:cxn>
                  <a:cxn ang="0">
                    <a:pos x="62" y="46"/>
                  </a:cxn>
                  <a:cxn ang="0">
                    <a:pos x="62" y="51"/>
                  </a:cxn>
                  <a:cxn ang="0">
                    <a:pos x="51" y="52"/>
                  </a:cxn>
                  <a:cxn ang="0">
                    <a:pos x="42" y="56"/>
                  </a:cxn>
                  <a:cxn ang="0">
                    <a:pos x="44" y="60"/>
                  </a:cxn>
                  <a:cxn ang="0">
                    <a:pos x="50" y="62"/>
                  </a:cxn>
                  <a:cxn ang="0">
                    <a:pos x="60" y="65"/>
                  </a:cxn>
                  <a:cxn ang="0">
                    <a:pos x="63" y="68"/>
                  </a:cxn>
                  <a:cxn ang="0">
                    <a:pos x="52" y="71"/>
                  </a:cxn>
                  <a:cxn ang="0">
                    <a:pos x="53" y="68"/>
                  </a:cxn>
                  <a:cxn ang="0">
                    <a:pos x="41" y="65"/>
                  </a:cxn>
                  <a:cxn ang="0">
                    <a:pos x="32" y="70"/>
                  </a:cxn>
                  <a:cxn ang="0">
                    <a:pos x="24" y="68"/>
                  </a:cxn>
                  <a:cxn ang="0">
                    <a:pos x="15" y="70"/>
                  </a:cxn>
                  <a:cxn ang="0">
                    <a:pos x="9" y="60"/>
                  </a:cxn>
                  <a:cxn ang="0">
                    <a:pos x="12" y="56"/>
                  </a:cxn>
                  <a:cxn ang="0">
                    <a:pos x="25" y="54"/>
                  </a:cxn>
                  <a:cxn ang="0">
                    <a:pos x="29" y="50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34" y="46"/>
                  </a:cxn>
                  <a:cxn ang="0">
                    <a:pos x="35" y="41"/>
                  </a:cxn>
                  <a:cxn ang="0">
                    <a:pos x="24" y="34"/>
                  </a:cxn>
                  <a:cxn ang="0">
                    <a:pos x="17" y="28"/>
                  </a:cxn>
                  <a:cxn ang="0">
                    <a:pos x="28" y="29"/>
                  </a:cxn>
                  <a:cxn ang="0">
                    <a:pos x="40" y="26"/>
                  </a:cxn>
                  <a:cxn ang="0">
                    <a:pos x="44" y="19"/>
                  </a:cxn>
                  <a:cxn ang="0">
                    <a:pos x="37" y="16"/>
                  </a:cxn>
                  <a:cxn ang="0">
                    <a:pos x="31" y="24"/>
                  </a:cxn>
                  <a:cxn ang="0">
                    <a:pos x="21" y="27"/>
                  </a:cxn>
                  <a:cxn ang="0">
                    <a:pos x="16" y="25"/>
                  </a:cxn>
                  <a:cxn ang="0">
                    <a:pos x="21" y="19"/>
                  </a:cxn>
                  <a:cxn ang="0">
                    <a:pos x="13" y="21"/>
                  </a:cxn>
                  <a:cxn ang="0">
                    <a:pos x="6" y="22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9" y="12"/>
                  </a:cxn>
                  <a:cxn ang="0">
                    <a:pos x="13" y="9"/>
                  </a:cxn>
                  <a:cxn ang="0">
                    <a:pos x="24" y="11"/>
                  </a:cxn>
                  <a:cxn ang="0">
                    <a:pos x="34" y="13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50" y="1"/>
                  </a:cxn>
                </a:cxnLst>
                <a:rect l="0" t="0" r="r" b="b"/>
                <a:pathLst>
                  <a:path w="72" h="71">
                    <a:moveTo>
                      <a:pt x="54" y="0"/>
                    </a:moveTo>
                    <a:lnTo>
                      <a:pt x="59" y="0"/>
                    </a:lnTo>
                    <a:lnTo>
                      <a:pt x="64" y="2"/>
                    </a:lnTo>
                    <a:lnTo>
                      <a:pt x="68" y="5"/>
                    </a:lnTo>
                    <a:lnTo>
                      <a:pt x="71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4"/>
                    </a:lnTo>
                    <a:lnTo>
                      <a:pt x="60" y="28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9" y="43"/>
                    </a:lnTo>
                    <a:lnTo>
                      <a:pt x="62" y="46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59" y="51"/>
                    </a:lnTo>
                    <a:lnTo>
                      <a:pt x="55" y="51"/>
                    </a:lnTo>
                    <a:lnTo>
                      <a:pt x="51" y="52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3" y="59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50" y="62"/>
                    </a:lnTo>
                    <a:lnTo>
                      <a:pt x="54" y="63"/>
                    </a:lnTo>
                    <a:lnTo>
                      <a:pt x="57" y="64"/>
                    </a:lnTo>
                    <a:lnTo>
                      <a:pt x="60" y="65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59" y="70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53" y="68"/>
                    </a:lnTo>
                    <a:lnTo>
                      <a:pt x="48" y="66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36" y="70"/>
                    </a:lnTo>
                    <a:lnTo>
                      <a:pt x="35" y="71"/>
                    </a:lnTo>
                    <a:lnTo>
                      <a:pt x="32" y="70"/>
                    </a:lnTo>
                    <a:lnTo>
                      <a:pt x="29" y="6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1" y="69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3" y="69"/>
                    </a:lnTo>
                    <a:lnTo>
                      <a:pt x="10" y="64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1" y="45"/>
                    </a:lnTo>
                    <a:lnTo>
                      <a:pt x="34" y="46"/>
                    </a:lnTo>
                    <a:lnTo>
                      <a:pt x="36" y="45"/>
                    </a:lnTo>
                    <a:lnTo>
                      <a:pt x="37" y="44"/>
                    </a:lnTo>
                    <a:lnTo>
                      <a:pt x="35" y="41"/>
                    </a:lnTo>
                    <a:lnTo>
                      <a:pt x="32" y="38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1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6" y="27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1" y="16"/>
                    </a:lnTo>
                    <a:lnTo>
                      <a:pt x="39" y="15"/>
                    </a:lnTo>
                    <a:lnTo>
                      <a:pt x="37" y="16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3" y="21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1" y="4"/>
                    </a:lnTo>
                    <a:lnTo>
                      <a:pt x="45" y="3"/>
                    </a:lnTo>
                    <a:lnTo>
                      <a:pt x="50" y="1"/>
                    </a:lnTo>
                    <a:lnTo>
                      <a:pt x="5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4" name="Freeform 108"/>
              <p:cNvSpPr>
                <a:spLocks/>
              </p:cNvSpPr>
              <p:nvPr/>
            </p:nvSpPr>
            <p:spPr bwMode="auto">
              <a:xfrm>
                <a:off x="2191610" y="2645743"/>
                <a:ext cx="28962" cy="2606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8" y="12"/>
                  </a:cxn>
                  <a:cxn ang="0">
                    <a:pos x="20" y="17"/>
                  </a:cxn>
                  <a:cxn ang="0">
                    <a:pos x="19" y="18"/>
                  </a:cxn>
                  <a:cxn ang="0">
                    <a:pos x="18" y="17"/>
                  </a:cxn>
                  <a:cxn ang="0">
                    <a:pos x="15" y="16"/>
                  </a:cxn>
                  <a:cxn ang="0">
                    <a:pos x="12" y="14"/>
                  </a:cxn>
                  <a:cxn ang="0">
                    <a:pos x="10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8">
                    <a:moveTo>
                      <a:pt x="7" y="0"/>
                    </a:moveTo>
                    <a:lnTo>
                      <a:pt x="11" y="4"/>
                    </a:lnTo>
                    <a:lnTo>
                      <a:pt x="15" y="7"/>
                    </a:lnTo>
                    <a:lnTo>
                      <a:pt x="18" y="12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5" name="Freeform 109"/>
              <p:cNvSpPr>
                <a:spLocks/>
              </p:cNvSpPr>
              <p:nvPr/>
            </p:nvSpPr>
            <p:spPr bwMode="auto">
              <a:xfrm>
                <a:off x="2146718" y="2651535"/>
                <a:ext cx="17377" cy="57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12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6" name="Freeform 110"/>
              <p:cNvSpPr>
                <a:spLocks/>
              </p:cNvSpPr>
              <p:nvPr/>
            </p:nvSpPr>
            <p:spPr bwMode="auto">
              <a:xfrm>
                <a:off x="2482683" y="2505275"/>
                <a:ext cx="62270" cy="159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7" y="1"/>
                  </a:cxn>
                  <a:cxn ang="0">
                    <a:pos x="41" y="2"/>
                  </a:cxn>
                  <a:cxn ang="0">
                    <a:pos x="43" y="3"/>
                  </a:cxn>
                  <a:cxn ang="0">
                    <a:pos x="42" y="4"/>
                  </a:cxn>
                  <a:cxn ang="0">
                    <a:pos x="38" y="5"/>
                  </a:cxn>
                  <a:cxn ang="0">
                    <a:pos x="15" y="11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43" h="11">
                    <a:moveTo>
                      <a:pt x="10" y="0"/>
                    </a:moveTo>
                    <a:lnTo>
                      <a:pt x="13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38" y="5"/>
                    </a:lnTo>
                    <a:lnTo>
                      <a:pt x="15" y="11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7" name="Freeform 111"/>
              <p:cNvSpPr>
                <a:spLocks/>
              </p:cNvSpPr>
              <p:nvPr/>
            </p:nvSpPr>
            <p:spPr bwMode="auto">
              <a:xfrm>
                <a:off x="2374073" y="2667464"/>
                <a:ext cx="4345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8" name="Freeform 112"/>
              <p:cNvSpPr>
                <a:spLocks/>
              </p:cNvSpPr>
              <p:nvPr/>
            </p:nvSpPr>
            <p:spPr bwMode="auto">
              <a:xfrm>
                <a:off x="2068520" y="2666017"/>
                <a:ext cx="39100" cy="217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3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4" y="13"/>
                  </a:cxn>
                  <a:cxn ang="0">
                    <a:pos x="22" y="14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19" y="3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5">
                    <a:moveTo>
                      <a:pt x="27" y="0"/>
                    </a:moveTo>
                    <a:lnTo>
                      <a:pt x="27" y="3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4" y="13"/>
                    </a:lnTo>
                    <a:lnTo>
                      <a:pt x="22" y="14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2198851" y="2689187"/>
                <a:ext cx="26066" cy="289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11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3" y="20"/>
                  </a:cxn>
                  <a:cxn ang="0">
                    <a:pos x="10" y="20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20">
                    <a:moveTo>
                      <a:pt x="3" y="0"/>
                    </a:moveTo>
                    <a:lnTo>
                      <a:pt x="8" y="0"/>
                    </a:lnTo>
                    <a:lnTo>
                      <a:pt x="15" y="11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3" y="20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0" name="Freeform 114"/>
              <p:cNvSpPr>
                <a:spLocks/>
              </p:cNvSpPr>
              <p:nvPr/>
            </p:nvSpPr>
            <p:spPr bwMode="auto">
              <a:xfrm>
                <a:off x="2230709" y="2683394"/>
                <a:ext cx="120195" cy="405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2" y="4"/>
                  </a:cxn>
                  <a:cxn ang="0">
                    <a:pos x="32" y="14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7"/>
                  </a:cxn>
                  <a:cxn ang="0">
                    <a:pos x="38" y="16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50" y="17"/>
                  </a:cxn>
                  <a:cxn ang="0">
                    <a:pos x="50" y="16"/>
                  </a:cxn>
                  <a:cxn ang="0">
                    <a:pos x="56" y="13"/>
                  </a:cxn>
                  <a:cxn ang="0">
                    <a:pos x="62" y="13"/>
                  </a:cxn>
                  <a:cxn ang="0">
                    <a:pos x="68" y="13"/>
                  </a:cxn>
                  <a:cxn ang="0">
                    <a:pos x="74" y="16"/>
                  </a:cxn>
                  <a:cxn ang="0">
                    <a:pos x="79" y="20"/>
                  </a:cxn>
                  <a:cxn ang="0">
                    <a:pos x="83" y="25"/>
                  </a:cxn>
                  <a:cxn ang="0">
                    <a:pos x="83" y="27"/>
                  </a:cxn>
                  <a:cxn ang="0">
                    <a:pos x="81" y="28"/>
                  </a:cxn>
                  <a:cxn ang="0">
                    <a:pos x="78" y="28"/>
                  </a:cxn>
                  <a:cxn ang="0">
                    <a:pos x="75" y="27"/>
                  </a:cxn>
                  <a:cxn ang="0">
                    <a:pos x="72" y="27"/>
                  </a:cxn>
                  <a:cxn ang="0">
                    <a:pos x="69" y="27"/>
                  </a:cxn>
                  <a:cxn ang="0">
                    <a:pos x="68" y="26"/>
                  </a:cxn>
                  <a:cxn ang="0">
                    <a:pos x="68" y="25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6" y="23"/>
                  </a:cxn>
                  <a:cxn ang="0">
                    <a:pos x="65" y="22"/>
                  </a:cxn>
                  <a:cxn ang="0">
                    <a:pos x="64" y="23"/>
                  </a:cxn>
                  <a:cxn ang="0">
                    <a:pos x="64" y="26"/>
                  </a:cxn>
                  <a:cxn ang="0">
                    <a:pos x="63" y="27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1" y="27"/>
                  </a:cxn>
                  <a:cxn ang="0">
                    <a:pos x="60" y="27"/>
                  </a:cxn>
                  <a:cxn ang="0">
                    <a:pos x="58" y="26"/>
                  </a:cxn>
                  <a:cxn ang="0">
                    <a:pos x="34" y="19"/>
                  </a:cxn>
                  <a:cxn ang="0">
                    <a:pos x="22" y="15"/>
                  </a:cxn>
                  <a:cxn ang="0">
                    <a:pos x="21" y="15"/>
                  </a:cxn>
                  <a:cxn ang="0">
                    <a:pos x="21" y="14"/>
                  </a:cxn>
                  <a:cxn ang="0">
                    <a:pos x="20" y="12"/>
                  </a:cxn>
                  <a:cxn ang="0">
                    <a:pos x="20" y="11"/>
                  </a:cxn>
                  <a:cxn ang="0">
                    <a:pos x="19" y="9"/>
                  </a:cxn>
                  <a:cxn ang="0">
                    <a:pos x="17" y="7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83" h="28">
                    <a:moveTo>
                      <a:pt x="4" y="0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32" y="1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6" y="13"/>
                    </a:lnTo>
                    <a:lnTo>
                      <a:pt x="62" y="13"/>
                    </a:lnTo>
                    <a:lnTo>
                      <a:pt x="68" y="13"/>
                    </a:lnTo>
                    <a:lnTo>
                      <a:pt x="74" y="16"/>
                    </a:lnTo>
                    <a:lnTo>
                      <a:pt x="79" y="20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1" y="28"/>
                    </a:lnTo>
                    <a:lnTo>
                      <a:pt x="78" y="28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8" y="26"/>
                    </a:lnTo>
                    <a:lnTo>
                      <a:pt x="68" y="25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5" y="22"/>
                    </a:lnTo>
                    <a:lnTo>
                      <a:pt x="64" y="23"/>
                    </a:lnTo>
                    <a:lnTo>
                      <a:pt x="64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34" y="19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1" name="Freeform 115"/>
              <p:cNvSpPr>
                <a:spLocks noEditPoints="1"/>
              </p:cNvSpPr>
              <p:nvPr/>
            </p:nvSpPr>
            <p:spPr bwMode="auto">
              <a:xfrm>
                <a:off x="2153958" y="2686290"/>
                <a:ext cx="2896" cy="724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  <a:moveTo>
                      <a:pt x="2" y="0"/>
                    </a:move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2" name="Freeform 116"/>
              <p:cNvSpPr>
                <a:spLocks noEditPoints="1"/>
              </p:cNvSpPr>
              <p:nvPr/>
            </p:nvSpPr>
            <p:spPr bwMode="auto">
              <a:xfrm>
                <a:off x="2156855" y="2680498"/>
                <a:ext cx="2896" cy="434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3" name="Freeform 117"/>
              <p:cNvSpPr>
                <a:spLocks/>
              </p:cNvSpPr>
              <p:nvPr/>
            </p:nvSpPr>
            <p:spPr bwMode="auto">
              <a:xfrm>
                <a:off x="2110515" y="2689187"/>
                <a:ext cx="62270" cy="3041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3"/>
                  </a:cxn>
                  <a:cxn ang="0">
                    <a:pos x="20" y="6"/>
                  </a:cxn>
                  <a:cxn ang="0">
                    <a:pos x="23" y="9"/>
                  </a:cxn>
                  <a:cxn ang="0">
                    <a:pos x="26" y="10"/>
                  </a:cxn>
                  <a:cxn ang="0">
                    <a:pos x="28" y="9"/>
                  </a:cxn>
                  <a:cxn ang="0">
                    <a:pos x="29" y="8"/>
                  </a:cxn>
                  <a:cxn ang="0">
                    <a:pos x="29" y="7"/>
                  </a:cxn>
                  <a:cxn ang="0">
                    <a:pos x="30" y="5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11"/>
                  </a:cxn>
                  <a:cxn ang="0">
                    <a:pos x="43" y="12"/>
                  </a:cxn>
                  <a:cxn ang="0">
                    <a:pos x="42" y="13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9" y="16"/>
                  </a:cxn>
                  <a:cxn ang="0">
                    <a:pos x="38" y="16"/>
                  </a:cxn>
                  <a:cxn ang="0">
                    <a:pos x="33" y="16"/>
                  </a:cxn>
                  <a:cxn ang="0">
                    <a:pos x="24" y="15"/>
                  </a:cxn>
                  <a:cxn ang="0">
                    <a:pos x="18" y="17"/>
                  </a:cxn>
                  <a:cxn ang="0">
                    <a:pos x="14" y="19"/>
                  </a:cxn>
                  <a:cxn ang="0">
                    <a:pos x="9" y="21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1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7" y="5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4" y="0"/>
                  </a:cxn>
                </a:cxnLst>
                <a:rect l="0" t="0" r="r" b="b"/>
                <a:pathLst>
                  <a:path w="43" h="21">
                    <a:moveTo>
                      <a:pt x="14" y="0"/>
                    </a:moveTo>
                    <a:lnTo>
                      <a:pt x="17" y="3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2" y="13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24" y="15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9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4" name="Freeform 118"/>
              <p:cNvSpPr>
                <a:spLocks/>
              </p:cNvSpPr>
              <p:nvPr/>
            </p:nvSpPr>
            <p:spPr bwMode="auto">
              <a:xfrm>
                <a:off x="1941085" y="2489346"/>
                <a:ext cx="43444" cy="1158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9" y="2"/>
                  </a:cxn>
                  <a:cxn ang="0">
                    <a:pos x="17" y="2"/>
                  </a:cxn>
                  <a:cxn ang="0">
                    <a:pos x="10" y="5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30" h="8">
                    <a:moveTo>
                      <a:pt x="22" y="0"/>
                    </a:move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0" y="5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1916466" y="2503827"/>
                <a:ext cx="27515" cy="868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lnTo>
                      <a:pt x="19" y="0"/>
                    </a:lnTo>
                    <a:lnTo>
                      <a:pt x="11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6" name="Freeform 120"/>
              <p:cNvSpPr>
                <a:spLocks noEditPoints="1"/>
              </p:cNvSpPr>
              <p:nvPr/>
            </p:nvSpPr>
            <p:spPr bwMode="auto">
              <a:xfrm>
                <a:off x="1977287" y="2473416"/>
                <a:ext cx="2896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1987425" y="2705116"/>
                <a:ext cx="99921" cy="6082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0" y="2"/>
                  </a:cxn>
                  <a:cxn ang="0">
                    <a:pos x="44" y="4"/>
                  </a:cxn>
                  <a:cxn ang="0">
                    <a:pos x="48" y="6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3" y="8"/>
                  </a:cxn>
                  <a:cxn ang="0">
                    <a:pos x="56" y="7"/>
                  </a:cxn>
                  <a:cxn ang="0">
                    <a:pos x="59" y="7"/>
                  </a:cxn>
                  <a:cxn ang="0">
                    <a:pos x="62" y="7"/>
                  </a:cxn>
                  <a:cxn ang="0">
                    <a:pos x="65" y="7"/>
                  </a:cxn>
                  <a:cxn ang="0">
                    <a:pos x="67" y="8"/>
                  </a:cxn>
                  <a:cxn ang="0">
                    <a:pos x="69" y="11"/>
                  </a:cxn>
                  <a:cxn ang="0">
                    <a:pos x="69" y="14"/>
                  </a:cxn>
                  <a:cxn ang="0">
                    <a:pos x="68" y="18"/>
                  </a:cxn>
                  <a:cxn ang="0">
                    <a:pos x="66" y="20"/>
                  </a:cxn>
                  <a:cxn ang="0">
                    <a:pos x="63" y="21"/>
                  </a:cxn>
                  <a:cxn ang="0">
                    <a:pos x="59" y="21"/>
                  </a:cxn>
                  <a:cxn ang="0">
                    <a:pos x="56" y="22"/>
                  </a:cxn>
                  <a:cxn ang="0">
                    <a:pos x="53" y="22"/>
                  </a:cxn>
                  <a:cxn ang="0">
                    <a:pos x="48" y="24"/>
                  </a:cxn>
                  <a:cxn ang="0">
                    <a:pos x="42" y="26"/>
                  </a:cxn>
                  <a:cxn ang="0">
                    <a:pos x="38" y="27"/>
                  </a:cxn>
                  <a:cxn ang="0">
                    <a:pos x="34" y="29"/>
                  </a:cxn>
                  <a:cxn ang="0">
                    <a:pos x="23" y="40"/>
                  </a:cxn>
                  <a:cxn ang="0">
                    <a:pos x="19" y="41"/>
                  </a:cxn>
                  <a:cxn ang="0">
                    <a:pos x="15" y="42"/>
                  </a:cxn>
                  <a:cxn ang="0">
                    <a:pos x="10" y="40"/>
                  </a:cxn>
                  <a:cxn ang="0">
                    <a:pos x="4" y="36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6"/>
                  </a:cxn>
                  <a:cxn ang="0">
                    <a:pos x="14" y="20"/>
                  </a:cxn>
                  <a:cxn ang="0">
                    <a:pos x="15" y="17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26" y="12"/>
                  </a:cxn>
                  <a:cxn ang="0">
                    <a:pos x="31" y="7"/>
                  </a:cxn>
                  <a:cxn ang="0">
                    <a:pos x="31" y="1"/>
                  </a:cxn>
                  <a:cxn ang="0">
                    <a:pos x="31" y="0"/>
                  </a:cxn>
                </a:cxnLst>
                <a:rect l="0" t="0" r="r" b="b"/>
                <a:pathLst>
                  <a:path w="69" h="42">
                    <a:moveTo>
                      <a:pt x="31" y="0"/>
                    </a:moveTo>
                    <a:lnTo>
                      <a:pt x="32" y="0"/>
                    </a:lnTo>
                    <a:lnTo>
                      <a:pt x="36" y="1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9" y="11"/>
                    </a:lnTo>
                    <a:lnTo>
                      <a:pt x="69" y="14"/>
                    </a:lnTo>
                    <a:lnTo>
                      <a:pt x="68" y="18"/>
                    </a:lnTo>
                    <a:lnTo>
                      <a:pt x="66" y="20"/>
                    </a:lnTo>
                    <a:lnTo>
                      <a:pt x="63" y="21"/>
                    </a:lnTo>
                    <a:lnTo>
                      <a:pt x="59" y="21"/>
                    </a:lnTo>
                    <a:lnTo>
                      <a:pt x="56" y="22"/>
                    </a:lnTo>
                    <a:lnTo>
                      <a:pt x="53" y="22"/>
                    </a:lnTo>
                    <a:lnTo>
                      <a:pt x="48" y="24"/>
                    </a:lnTo>
                    <a:lnTo>
                      <a:pt x="42" y="26"/>
                    </a:lnTo>
                    <a:lnTo>
                      <a:pt x="38" y="27"/>
                    </a:lnTo>
                    <a:lnTo>
                      <a:pt x="34" y="29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6" y="12"/>
                    </a:lnTo>
                    <a:lnTo>
                      <a:pt x="31" y="7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2177128" y="2734078"/>
                <a:ext cx="52132" cy="4489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5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7" y="14"/>
                  </a:cxn>
                  <a:cxn ang="0">
                    <a:pos x="29" y="14"/>
                  </a:cxn>
                  <a:cxn ang="0">
                    <a:pos x="31" y="13"/>
                  </a:cxn>
                  <a:cxn ang="0">
                    <a:pos x="35" y="11"/>
                  </a:cxn>
                  <a:cxn ang="0">
                    <a:pos x="36" y="11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36" y="20"/>
                  </a:cxn>
                  <a:cxn ang="0">
                    <a:pos x="35" y="28"/>
                  </a:cxn>
                  <a:cxn ang="0">
                    <a:pos x="34" y="30"/>
                  </a:cxn>
                  <a:cxn ang="0">
                    <a:pos x="31" y="31"/>
                  </a:cxn>
                  <a:cxn ang="0">
                    <a:pos x="29" y="30"/>
                  </a:cxn>
                  <a:cxn ang="0">
                    <a:pos x="24" y="28"/>
                  </a:cxn>
                  <a:cxn ang="0">
                    <a:pos x="21" y="28"/>
                  </a:cxn>
                  <a:cxn ang="0">
                    <a:pos x="18" y="28"/>
                  </a:cxn>
                  <a:cxn ang="0">
                    <a:pos x="15" y="28"/>
                  </a:cxn>
                  <a:cxn ang="0">
                    <a:pos x="13" y="26"/>
                  </a:cxn>
                  <a:cxn ang="0">
                    <a:pos x="13" y="25"/>
                  </a:cxn>
                  <a:cxn ang="0">
                    <a:pos x="12" y="23"/>
                  </a:cxn>
                  <a:cxn ang="0">
                    <a:pos x="11" y="22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11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6" y="11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5"/>
                  </a:cxn>
                  <a:cxn ang="0">
                    <a:pos x="15" y="12"/>
                  </a:cxn>
                  <a:cxn ang="0">
                    <a:pos x="16" y="8"/>
                  </a:cxn>
                  <a:cxn ang="0">
                    <a:pos x="18" y="5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36" h="31">
                    <a:moveTo>
                      <a:pt x="19" y="0"/>
                    </a:moveTo>
                    <a:lnTo>
                      <a:pt x="21" y="5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6" y="20"/>
                    </a:lnTo>
                    <a:lnTo>
                      <a:pt x="35" y="28"/>
                    </a:lnTo>
                    <a:lnTo>
                      <a:pt x="34" y="30"/>
                    </a:lnTo>
                    <a:lnTo>
                      <a:pt x="31" y="31"/>
                    </a:lnTo>
                    <a:lnTo>
                      <a:pt x="29" y="30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2649216" y="2786210"/>
                <a:ext cx="5792" cy="28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0" name="Freeform 124"/>
              <p:cNvSpPr>
                <a:spLocks noEditPoints="1"/>
              </p:cNvSpPr>
              <p:nvPr/>
            </p:nvSpPr>
            <p:spPr bwMode="auto">
              <a:xfrm>
                <a:off x="2362488" y="2547271"/>
                <a:ext cx="495258" cy="362031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83" y="11"/>
                  </a:cxn>
                  <a:cxn ang="0">
                    <a:pos x="87" y="8"/>
                  </a:cxn>
                  <a:cxn ang="0">
                    <a:pos x="96" y="15"/>
                  </a:cxn>
                  <a:cxn ang="0">
                    <a:pos x="136" y="28"/>
                  </a:cxn>
                  <a:cxn ang="0">
                    <a:pos x="145" y="32"/>
                  </a:cxn>
                  <a:cxn ang="0">
                    <a:pos x="181" y="44"/>
                  </a:cxn>
                  <a:cxn ang="0">
                    <a:pos x="197" y="52"/>
                  </a:cxn>
                  <a:cxn ang="0">
                    <a:pos x="195" y="65"/>
                  </a:cxn>
                  <a:cxn ang="0">
                    <a:pos x="215" y="70"/>
                  </a:cxn>
                  <a:cxn ang="0">
                    <a:pos x="252" y="78"/>
                  </a:cxn>
                  <a:cxn ang="0">
                    <a:pos x="264" y="89"/>
                  </a:cxn>
                  <a:cxn ang="0">
                    <a:pos x="275" y="102"/>
                  </a:cxn>
                  <a:cxn ang="0">
                    <a:pos x="264" y="121"/>
                  </a:cxn>
                  <a:cxn ang="0">
                    <a:pos x="276" y="130"/>
                  </a:cxn>
                  <a:cxn ang="0">
                    <a:pos x="289" y="151"/>
                  </a:cxn>
                  <a:cxn ang="0">
                    <a:pos x="288" y="179"/>
                  </a:cxn>
                  <a:cxn ang="0">
                    <a:pos x="293" y="186"/>
                  </a:cxn>
                  <a:cxn ang="0">
                    <a:pos x="307" y="209"/>
                  </a:cxn>
                  <a:cxn ang="0">
                    <a:pos x="322" y="221"/>
                  </a:cxn>
                  <a:cxn ang="0">
                    <a:pos x="325" y="228"/>
                  </a:cxn>
                  <a:cxn ang="0">
                    <a:pos x="336" y="250"/>
                  </a:cxn>
                  <a:cxn ang="0">
                    <a:pos x="317" y="235"/>
                  </a:cxn>
                  <a:cxn ang="0">
                    <a:pos x="302" y="243"/>
                  </a:cxn>
                  <a:cxn ang="0">
                    <a:pos x="283" y="233"/>
                  </a:cxn>
                  <a:cxn ang="0">
                    <a:pos x="258" y="218"/>
                  </a:cxn>
                  <a:cxn ang="0">
                    <a:pos x="243" y="206"/>
                  </a:cxn>
                  <a:cxn ang="0">
                    <a:pos x="236" y="208"/>
                  </a:cxn>
                  <a:cxn ang="0">
                    <a:pos x="231" y="191"/>
                  </a:cxn>
                  <a:cxn ang="0">
                    <a:pos x="211" y="192"/>
                  </a:cxn>
                  <a:cxn ang="0">
                    <a:pos x="201" y="181"/>
                  </a:cxn>
                  <a:cxn ang="0">
                    <a:pos x="195" y="179"/>
                  </a:cxn>
                  <a:cxn ang="0">
                    <a:pos x="205" y="165"/>
                  </a:cxn>
                  <a:cxn ang="0">
                    <a:pos x="193" y="156"/>
                  </a:cxn>
                  <a:cxn ang="0">
                    <a:pos x="175" y="139"/>
                  </a:cxn>
                  <a:cxn ang="0">
                    <a:pos x="153" y="137"/>
                  </a:cxn>
                  <a:cxn ang="0">
                    <a:pos x="166" y="133"/>
                  </a:cxn>
                  <a:cxn ang="0">
                    <a:pos x="152" y="126"/>
                  </a:cxn>
                  <a:cxn ang="0">
                    <a:pos x="150" y="125"/>
                  </a:cxn>
                  <a:cxn ang="0">
                    <a:pos x="133" y="123"/>
                  </a:cxn>
                  <a:cxn ang="0">
                    <a:pos x="122" y="113"/>
                  </a:cxn>
                  <a:cxn ang="0">
                    <a:pos x="85" y="96"/>
                  </a:cxn>
                  <a:cxn ang="0">
                    <a:pos x="40" y="92"/>
                  </a:cxn>
                  <a:cxn ang="0">
                    <a:pos x="20" y="90"/>
                  </a:cxn>
                  <a:cxn ang="0">
                    <a:pos x="34" y="82"/>
                  </a:cxn>
                  <a:cxn ang="0">
                    <a:pos x="1" y="72"/>
                  </a:cxn>
                  <a:cxn ang="0">
                    <a:pos x="17" y="62"/>
                  </a:cxn>
                  <a:cxn ang="0">
                    <a:pos x="7" y="55"/>
                  </a:cxn>
                  <a:cxn ang="0">
                    <a:pos x="16" y="39"/>
                  </a:cxn>
                  <a:cxn ang="0">
                    <a:pos x="6" y="32"/>
                  </a:cxn>
                  <a:cxn ang="0">
                    <a:pos x="23" y="34"/>
                  </a:cxn>
                  <a:cxn ang="0">
                    <a:pos x="35" y="24"/>
                  </a:cxn>
                  <a:cxn ang="0">
                    <a:pos x="17" y="20"/>
                  </a:cxn>
                  <a:cxn ang="0">
                    <a:pos x="32" y="4"/>
                  </a:cxn>
                  <a:cxn ang="0">
                    <a:pos x="35" y="8"/>
                  </a:cxn>
                  <a:cxn ang="0">
                    <a:pos x="52" y="14"/>
                  </a:cxn>
                  <a:cxn ang="0">
                    <a:pos x="67" y="9"/>
                  </a:cxn>
                  <a:cxn ang="0">
                    <a:pos x="75" y="12"/>
                  </a:cxn>
                  <a:cxn ang="0">
                    <a:pos x="69" y="0"/>
                  </a:cxn>
                </a:cxnLst>
                <a:rect l="0" t="0" r="r" b="b"/>
                <a:pathLst>
                  <a:path w="342" h="250">
                    <a:moveTo>
                      <a:pt x="28" y="17"/>
                    </a:moveTo>
                    <a:lnTo>
                      <a:pt x="27" y="17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8" y="17"/>
                    </a:lnTo>
                    <a:close/>
                    <a:moveTo>
                      <a:pt x="69" y="0"/>
                    </a:moveTo>
                    <a:lnTo>
                      <a:pt x="70" y="0"/>
                    </a:lnTo>
                    <a:lnTo>
                      <a:pt x="75" y="1"/>
                    </a:lnTo>
                    <a:lnTo>
                      <a:pt x="80" y="3"/>
                    </a:lnTo>
                    <a:lnTo>
                      <a:pt x="84" y="6"/>
                    </a:lnTo>
                    <a:lnTo>
                      <a:pt x="84" y="9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9" y="9"/>
                    </a:lnTo>
                    <a:lnTo>
                      <a:pt x="90" y="10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8" y="15"/>
                    </a:lnTo>
                    <a:lnTo>
                      <a:pt x="101" y="17"/>
                    </a:lnTo>
                    <a:lnTo>
                      <a:pt x="106" y="19"/>
                    </a:lnTo>
                    <a:lnTo>
                      <a:pt x="112" y="21"/>
                    </a:lnTo>
                    <a:lnTo>
                      <a:pt x="118" y="24"/>
                    </a:lnTo>
                    <a:lnTo>
                      <a:pt x="124" y="26"/>
                    </a:lnTo>
                    <a:lnTo>
                      <a:pt x="131" y="29"/>
                    </a:lnTo>
                    <a:lnTo>
                      <a:pt x="136" y="28"/>
                    </a:lnTo>
                    <a:lnTo>
                      <a:pt x="140" y="27"/>
                    </a:lnTo>
                    <a:lnTo>
                      <a:pt x="143" y="27"/>
                    </a:lnTo>
                    <a:lnTo>
                      <a:pt x="148" y="27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30"/>
                    </a:lnTo>
                    <a:lnTo>
                      <a:pt x="146" y="31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6" y="35"/>
                    </a:lnTo>
                    <a:lnTo>
                      <a:pt x="152" y="35"/>
                    </a:lnTo>
                    <a:lnTo>
                      <a:pt x="159" y="39"/>
                    </a:lnTo>
                    <a:lnTo>
                      <a:pt x="166" y="42"/>
                    </a:lnTo>
                    <a:lnTo>
                      <a:pt x="173" y="45"/>
                    </a:lnTo>
                    <a:lnTo>
                      <a:pt x="177" y="45"/>
                    </a:lnTo>
                    <a:lnTo>
                      <a:pt x="181" y="44"/>
                    </a:lnTo>
                    <a:lnTo>
                      <a:pt x="185" y="43"/>
                    </a:lnTo>
                    <a:lnTo>
                      <a:pt x="188" y="43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1" y="50"/>
                    </a:lnTo>
                    <a:lnTo>
                      <a:pt x="192" y="52"/>
                    </a:lnTo>
                    <a:lnTo>
                      <a:pt x="194" y="53"/>
                    </a:lnTo>
                    <a:lnTo>
                      <a:pt x="197" y="52"/>
                    </a:lnTo>
                    <a:lnTo>
                      <a:pt x="200" y="51"/>
                    </a:lnTo>
                    <a:lnTo>
                      <a:pt x="203" y="51"/>
                    </a:lnTo>
                    <a:lnTo>
                      <a:pt x="205" y="53"/>
                    </a:lnTo>
                    <a:lnTo>
                      <a:pt x="204" y="55"/>
                    </a:lnTo>
                    <a:lnTo>
                      <a:pt x="202" y="58"/>
                    </a:lnTo>
                    <a:lnTo>
                      <a:pt x="199" y="60"/>
                    </a:lnTo>
                    <a:lnTo>
                      <a:pt x="196" y="62"/>
                    </a:lnTo>
                    <a:lnTo>
                      <a:pt x="195" y="65"/>
                    </a:lnTo>
                    <a:lnTo>
                      <a:pt x="195" y="66"/>
                    </a:lnTo>
                    <a:lnTo>
                      <a:pt x="195" y="66"/>
                    </a:lnTo>
                    <a:lnTo>
                      <a:pt x="196" y="66"/>
                    </a:lnTo>
                    <a:lnTo>
                      <a:pt x="197" y="66"/>
                    </a:lnTo>
                    <a:lnTo>
                      <a:pt x="198" y="65"/>
                    </a:lnTo>
                    <a:lnTo>
                      <a:pt x="200" y="65"/>
                    </a:lnTo>
                    <a:lnTo>
                      <a:pt x="208" y="67"/>
                    </a:lnTo>
                    <a:lnTo>
                      <a:pt x="215" y="70"/>
                    </a:lnTo>
                    <a:lnTo>
                      <a:pt x="223" y="72"/>
                    </a:lnTo>
                    <a:lnTo>
                      <a:pt x="231" y="73"/>
                    </a:lnTo>
                    <a:lnTo>
                      <a:pt x="238" y="74"/>
                    </a:lnTo>
                    <a:lnTo>
                      <a:pt x="243" y="74"/>
                    </a:lnTo>
                    <a:lnTo>
                      <a:pt x="248" y="74"/>
                    </a:lnTo>
                    <a:lnTo>
                      <a:pt x="251" y="75"/>
                    </a:lnTo>
                    <a:lnTo>
                      <a:pt x="252" y="76"/>
                    </a:lnTo>
                    <a:lnTo>
                      <a:pt x="252" y="78"/>
                    </a:lnTo>
                    <a:lnTo>
                      <a:pt x="250" y="81"/>
                    </a:lnTo>
                    <a:lnTo>
                      <a:pt x="247" y="86"/>
                    </a:lnTo>
                    <a:lnTo>
                      <a:pt x="252" y="83"/>
                    </a:lnTo>
                    <a:lnTo>
                      <a:pt x="259" y="82"/>
                    </a:lnTo>
                    <a:lnTo>
                      <a:pt x="261" y="82"/>
                    </a:lnTo>
                    <a:lnTo>
                      <a:pt x="264" y="87"/>
                    </a:lnTo>
                    <a:lnTo>
                      <a:pt x="264" y="88"/>
                    </a:lnTo>
                    <a:lnTo>
                      <a:pt x="264" y="89"/>
                    </a:lnTo>
                    <a:lnTo>
                      <a:pt x="263" y="89"/>
                    </a:lnTo>
                    <a:lnTo>
                      <a:pt x="263" y="89"/>
                    </a:lnTo>
                    <a:lnTo>
                      <a:pt x="262" y="89"/>
                    </a:lnTo>
                    <a:lnTo>
                      <a:pt x="262" y="90"/>
                    </a:lnTo>
                    <a:lnTo>
                      <a:pt x="265" y="93"/>
                    </a:lnTo>
                    <a:lnTo>
                      <a:pt x="269" y="97"/>
                    </a:lnTo>
                    <a:lnTo>
                      <a:pt x="272" y="100"/>
                    </a:lnTo>
                    <a:lnTo>
                      <a:pt x="275" y="102"/>
                    </a:lnTo>
                    <a:lnTo>
                      <a:pt x="274" y="106"/>
                    </a:lnTo>
                    <a:lnTo>
                      <a:pt x="271" y="108"/>
                    </a:lnTo>
                    <a:lnTo>
                      <a:pt x="268" y="110"/>
                    </a:lnTo>
                    <a:lnTo>
                      <a:pt x="265" y="112"/>
                    </a:lnTo>
                    <a:lnTo>
                      <a:pt x="262" y="114"/>
                    </a:lnTo>
                    <a:lnTo>
                      <a:pt x="261" y="117"/>
                    </a:lnTo>
                    <a:lnTo>
                      <a:pt x="262" y="120"/>
                    </a:lnTo>
                    <a:lnTo>
                      <a:pt x="264" y="121"/>
                    </a:lnTo>
                    <a:lnTo>
                      <a:pt x="267" y="122"/>
                    </a:lnTo>
                    <a:lnTo>
                      <a:pt x="271" y="122"/>
                    </a:lnTo>
                    <a:lnTo>
                      <a:pt x="273" y="124"/>
                    </a:lnTo>
                    <a:lnTo>
                      <a:pt x="274" y="124"/>
                    </a:lnTo>
                    <a:lnTo>
                      <a:pt x="273" y="126"/>
                    </a:lnTo>
                    <a:lnTo>
                      <a:pt x="273" y="128"/>
                    </a:lnTo>
                    <a:lnTo>
                      <a:pt x="273" y="129"/>
                    </a:lnTo>
                    <a:lnTo>
                      <a:pt x="276" y="130"/>
                    </a:lnTo>
                    <a:lnTo>
                      <a:pt x="276" y="130"/>
                    </a:lnTo>
                    <a:lnTo>
                      <a:pt x="277" y="131"/>
                    </a:lnTo>
                    <a:lnTo>
                      <a:pt x="280" y="135"/>
                    </a:lnTo>
                    <a:lnTo>
                      <a:pt x="284" y="138"/>
                    </a:lnTo>
                    <a:lnTo>
                      <a:pt x="286" y="142"/>
                    </a:lnTo>
                    <a:lnTo>
                      <a:pt x="287" y="144"/>
                    </a:lnTo>
                    <a:lnTo>
                      <a:pt x="289" y="150"/>
                    </a:lnTo>
                    <a:lnTo>
                      <a:pt x="289" y="151"/>
                    </a:lnTo>
                    <a:lnTo>
                      <a:pt x="288" y="156"/>
                    </a:lnTo>
                    <a:lnTo>
                      <a:pt x="287" y="162"/>
                    </a:lnTo>
                    <a:lnTo>
                      <a:pt x="286" y="166"/>
                    </a:lnTo>
                    <a:lnTo>
                      <a:pt x="284" y="169"/>
                    </a:lnTo>
                    <a:lnTo>
                      <a:pt x="283" y="172"/>
                    </a:lnTo>
                    <a:lnTo>
                      <a:pt x="283" y="176"/>
                    </a:lnTo>
                    <a:lnTo>
                      <a:pt x="285" y="178"/>
                    </a:lnTo>
                    <a:lnTo>
                      <a:pt x="288" y="179"/>
                    </a:lnTo>
                    <a:lnTo>
                      <a:pt x="292" y="180"/>
                    </a:lnTo>
                    <a:lnTo>
                      <a:pt x="295" y="181"/>
                    </a:lnTo>
                    <a:lnTo>
                      <a:pt x="297" y="182"/>
                    </a:lnTo>
                    <a:lnTo>
                      <a:pt x="297" y="183"/>
                    </a:lnTo>
                    <a:lnTo>
                      <a:pt x="297" y="184"/>
                    </a:lnTo>
                    <a:lnTo>
                      <a:pt x="294" y="185"/>
                    </a:lnTo>
                    <a:lnTo>
                      <a:pt x="293" y="186"/>
                    </a:lnTo>
                    <a:lnTo>
                      <a:pt x="293" y="186"/>
                    </a:lnTo>
                    <a:lnTo>
                      <a:pt x="296" y="188"/>
                    </a:lnTo>
                    <a:lnTo>
                      <a:pt x="299" y="189"/>
                    </a:lnTo>
                    <a:lnTo>
                      <a:pt x="302" y="190"/>
                    </a:lnTo>
                    <a:lnTo>
                      <a:pt x="306" y="191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206"/>
                    </a:lnTo>
                    <a:lnTo>
                      <a:pt x="307" y="209"/>
                    </a:lnTo>
                    <a:lnTo>
                      <a:pt x="309" y="211"/>
                    </a:lnTo>
                    <a:lnTo>
                      <a:pt x="314" y="211"/>
                    </a:lnTo>
                    <a:lnTo>
                      <a:pt x="316" y="211"/>
                    </a:lnTo>
                    <a:lnTo>
                      <a:pt x="321" y="216"/>
                    </a:lnTo>
                    <a:lnTo>
                      <a:pt x="324" y="220"/>
                    </a:lnTo>
                    <a:lnTo>
                      <a:pt x="324" y="221"/>
                    </a:lnTo>
                    <a:lnTo>
                      <a:pt x="322" y="221"/>
                    </a:lnTo>
                    <a:lnTo>
                      <a:pt x="322" y="221"/>
                    </a:lnTo>
                    <a:lnTo>
                      <a:pt x="325" y="223"/>
                    </a:lnTo>
                    <a:lnTo>
                      <a:pt x="326" y="224"/>
                    </a:lnTo>
                    <a:lnTo>
                      <a:pt x="328" y="225"/>
                    </a:lnTo>
                    <a:lnTo>
                      <a:pt x="329" y="226"/>
                    </a:lnTo>
                    <a:lnTo>
                      <a:pt x="329" y="227"/>
                    </a:lnTo>
                    <a:lnTo>
                      <a:pt x="329" y="227"/>
                    </a:lnTo>
                    <a:lnTo>
                      <a:pt x="325" y="227"/>
                    </a:lnTo>
                    <a:lnTo>
                      <a:pt x="325" y="228"/>
                    </a:lnTo>
                    <a:lnTo>
                      <a:pt x="329" y="231"/>
                    </a:lnTo>
                    <a:lnTo>
                      <a:pt x="333" y="234"/>
                    </a:lnTo>
                    <a:lnTo>
                      <a:pt x="337" y="237"/>
                    </a:lnTo>
                    <a:lnTo>
                      <a:pt x="340" y="240"/>
                    </a:lnTo>
                    <a:lnTo>
                      <a:pt x="342" y="244"/>
                    </a:lnTo>
                    <a:lnTo>
                      <a:pt x="342" y="246"/>
                    </a:lnTo>
                    <a:lnTo>
                      <a:pt x="339" y="249"/>
                    </a:lnTo>
                    <a:lnTo>
                      <a:pt x="336" y="250"/>
                    </a:lnTo>
                    <a:lnTo>
                      <a:pt x="333" y="250"/>
                    </a:lnTo>
                    <a:lnTo>
                      <a:pt x="331" y="249"/>
                    </a:lnTo>
                    <a:lnTo>
                      <a:pt x="329" y="246"/>
                    </a:lnTo>
                    <a:lnTo>
                      <a:pt x="328" y="242"/>
                    </a:lnTo>
                    <a:lnTo>
                      <a:pt x="326" y="239"/>
                    </a:lnTo>
                    <a:lnTo>
                      <a:pt x="324" y="236"/>
                    </a:lnTo>
                    <a:lnTo>
                      <a:pt x="321" y="235"/>
                    </a:lnTo>
                    <a:lnTo>
                      <a:pt x="317" y="235"/>
                    </a:lnTo>
                    <a:lnTo>
                      <a:pt x="314" y="238"/>
                    </a:lnTo>
                    <a:lnTo>
                      <a:pt x="311" y="241"/>
                    </a:lnTo>
                    <a:lnTo>
                      <a:pt x="309" y="246"/>
                    </a:lnTo>
                    <a:lnTo>
                      <a:pt x="306" y="249"/>
                    </a:lnTo>
                    <a:lnTo>
                      <a:pt x="306" y="249"/>
                    </a:lnTo>
                    <a:lnTo>
                      <a:pt x="306" y="248"/>
                    </a:lnTo>
                    <a:lnTo>
                      <a:pt x="306" y="245"/>
                    </a:lnTo>
                    <a:lnTo>
                      <a:pt x="302" y="243"/>
                    </a:lnTo>
                    <a:lnTo>
                      <a:pt x="298" y="242"/>
                    </a:lnTo>
                    <a:lnTo>
                      <a:pt x="296" y="243"/>
                    </a:lnTo>
                    <a:lnTo>
                      <a:pt x="295" y="244"/>
                    </a:lnTo>
                    <a:lnTo>
                      <a:pt x="293" y="244"/>
                    </a:lnTo>
                    <a:lnTo>
                      <a:pt x="290" y="240"/>
                    </a:lnTo>
                    <a:lnTo>
                      <a:pt x="287" y="236"/>
                    </a:lnTo>
                    <a:lnTo>
                      <a:pt x="284" y="233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3" y="236"/>
                    </a:lnTo>
                    <a:lnTo>
                      <a:pt x="283" y="237"/>
                    </a:lnTo>
                    <a:lnTo>
                      <a:pt x="282" y="237"/>
                    </a:lnTo>
                    <a:lnTo>
                      <a:pt x="275" y="233"/>
                    </a:lnTo>
                    <a:lnTo>
                      <a:pt x="268" y="227"/>
                    </a:lnTo>
                    <a:lnTo>
                      <a:pt x="261" y="221"/>
                    </a:lnTo>
                    <a:lnTo>
                      <a:pt x="258" y="218"/>
                    </a:lnTo>
                    <a:lnTo>
                      <a:pt x="255" y="213"/>
                    </a:lnTo>
                    <a:lnTo>
                      <a:pt x="254" y="209"/>
                    </a:lnTo>
                    <a:lnTo>
                      <a:pt x="251" y="205"/>
                    </a:lnTo>
                    <a:lnTo>
                      <a:pt x="249" y="203"/>
                    </a:lnTo>
                    <a:lnTo>
                      <a:pt x="245" y="200"/>
                    </a:lnTo>
                    <a:lnTo>
                      <a:pt x="243" y="201"/>
                    </a:lnTo>
                    <a:lnTo>
                      <a:pt x="243" y="203"/>
                    </a:lnTo>
                    <a:lnTo>
                      <a:pt x="243" y="206"/>
                    </a:lnTo>
                    <a:lnTo>
                      <a:pt x="243" y="212"/>
                    </a:lnTo>
                    <a:lnTo>
                      <a:pt x="242" y="214"/>
                    </a:lnTo>
                    <a:lnTo>
                      <a:pt x="240" y="214"/>
                    </a:lnTo>
                    <a:lnTo>
                      <a:pt x="239" y="213"/>
                    </a:lnTo>
                    <a:lnTo>
                      <a:pt x="239" y="212"/>
                    </a:lnTo>
                    <a:lnTo>
                      <a:pt x="238" y="211"/>
                    </a:lnTo>
                    <a:lnTo>
                      <a:pt x="237" y="209"/>
                    </a:lnTo>
                    <a:lnTo>
                      <a:pt x="236" y="208"/>
                    </a:lnTo>
                    <a:lnTo>
                      <a:pt x="235" y="207"/>
                    </a:lnTo>
                    <a:lnTo>
                      <a:pt x="233" y="206"/>
                    </a:lnTo>
                    <a:lnTo>
                      <a:pt x="229" y="204"/>
                    </a:lnTo>
                    <a:lnTo>
                      <a:pt x="227" y="203"/>
                    </a:lnTo>
                    <a:lnTo>
                      <a:pt x="225" y="200"/>
                    </a:lnTo>
                    <a:lnTo>
                      <a:pt x="226" y="198"/>
                    </a:lnTo>
                    <a:lnTo>
                      <a:pt x="230" y="194"/>
                    </a:lnTo>
                    <a:lnTo>
                      <a:pt x="231" y="191"/>
                    </a:lnTo>
                    <a:lnTo>
                      <a:pt x="231" y="191"/>
                    </a:lnTo>
                    <a:lnTo>
                      <a:pt x="229" y="191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6" y="192"/>
                    </a:lnTo>
                    <a:lnTo>
                      <a:pt x="215" y="195"/>
                    </a:lnTo>
                    <a:lnTo>
                      <a:pt x="212" y="194"/>
                    </a:lnTo>
                    <a:lnTo>
                      <a:pt x="211" y="192"/>
                    </a:lnTo>
                    <a:lnTo>
                      <a:pt x="212" y="189"/>
                    </a:lnTo>
                    <a:lnTo>
                      <a:pt x="214" y="183"/>
                    </a:lnTo>
                    <a:lnTo>
                      <a:pt x="214" y="180"/>
                    </a:lnTo>
                    <a:lnTo>
                      <a:pt x="213" y="178"/>
                    </a:lnTo>
                    <a:lnTo>
                      <a:pt x="211" y="177"/>
                    </a:lnTo>
                    <a:lnTo>
                      <a:pt x="208" y="178"/>
                    </a:lnTo>
                    <a:lnTo>
                      <a:pt x="204" y="180"/>
                    </a:lnTo>
                    <a:lnTo>
                      <a:pt x="201" y="181"/>
                    </a:lnTo>
                    <a:lnTo>
                      <a:pt x="198" y="182"/>
                    </a:lnTo>
                    <a:lnTo>
                      <a:pt x="197" y="183"/>
                    </a:lnTo>
                    <a:lnTo>
                      <a:pt x="195" y="184"/>
                    </a:lnTo>
                    <a:lnTo>
                      <a:pt x="194" y="184"/>
                    </a:lnTo>
                    <a:lnTo>
                      <a:pt x="193" y="183"/>
                    </a:lnTo>
                    <a:lnTo>
                      <a:pt x="193" y="183"/>
                    </a:lnTo>
                    <a:lnTo>
                      <a:pt x="195" y="180"/>
                    </a:lnTo>
                    <a:lnTo>
                      <a:pt x="195" y="179"/>
                    </a:lnTo>
                    <a:lnTo>
                      <a:pt x="195" y="178"/>
                    </a:lnTo>
                    <a:lnTo>
                      <a:pt x="196" y="177"/>
                    </a:lnTo>
                    <a:lnTo>
                      <a:pt x="198" y="173"/>
                    </a:lnTo>
                    <a:lnTo>
                      <a:pt x="201" y="169"/>
                    </a:lnTo>
                    <a:lnTo>
                      <a:pt x="202" y="166"/>
                    </a:lnTo>
                    <a:lnTo>
                      <a:pt x="203" y="166"/>
                    </a:lnTo>
                    <a:lnTo>
                      <a:pt x="204" y="166"/>
                    </a:lnTo>
                    <a:lnTo>
                      <a:pt x="205" y="165"/>
                    </a:lnTo>
                    <a:lnTo>
                      <a:pt x="205" y="164"/>
                    </a:lnTo>
                    <a:lnTo>
                      <a:pt x="205" y="163"/>
                    </a:lnTo>
                    <a:lnTo>
                      <a:pt x="204" y="161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6" y="157"/>
                    </a:lnTo>
                    <a:lnTo>
                      <a:pt x="193" y="156"/>
                    </a:lnTo>
                    <a:lnTo>
                      <a:pt x="193" y="156"/>
                    </a:lnTo>
                    <a:lnTo>
                      <a:pt x="192" y="155"/>
                    </a:lnTo>
                    <a:lnTo>
                      <a:pt x="192" y="154"/>
                    </a:lnTo>
                    <a:lnTo>
                      <a:pt x="191" y="153"/>
                    </a:lnTo>
                    <a:lnTo>
                      <a:pt x="188" y="150"/>
                    </a:lnTo>
                    <a:lnTo>
                      <a:pt x="185" y="145"/>
                    </a:lnTo>
                    <a:lnTo>
                      <a:pt x="182" y="142"/>
                    </a:lnTo>
                    <a:lnTo>
                      <a:pt x="178" y="139"/>
                    </a:lnTo>
                    <a:lnTo>
                      <a:pt x="175" y="139"/>
                    </a:lnTo>
                    <a:lnTo>
                      <a:pt x="172" y="141"/>
                    </a:lnTo>
                    <a:lnTo>
                      <a:pt x="168" y="142"/>
                    </a:lnTo>
                    <a:lnTo>
                      <a:pt x="167" y="142"/>
                    </a:lnTo>
                    <a:lnTo>
                      <a:pt x="166" y="141"/>
                    </a:lnTo>
                    <a:lnTo>
                      <a:pt x="164" y="141"/>
                    </a:lnTo>
                    <a:lnTo>
                      <a:pt x="150" y="141"/>
                    </a:lnTo>
                    <a:lnTo>
                      <a:pt x="151" y="139"/>
                    </a:lnTo>
                    <a:lnTo>
                      <a:pt x="153" y="137"/>
                    </a:lnTo>
                    <a:lnTo>
                      <a:pt x="157" y="136"/>
                    </a:lnTo>
                    <a:lnTo>
                      <a:pt x="161" y="135"/>
                    </a:lnTo>
                    <a:lnTo>
                      <a:pt x="165" y="134"/>
                    </a:lnTo>
                    <a:lnTo>
                      <a:pt x="168" y="133"/>
                    </a:lnTo>
                    <a:lnTo>
                      <a:pt x="169" y="133"/>
                    </a:lnTo>
                    <a:lnTo>
                      <a:pt x="168" y="132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5" y="134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1" y="130"/>
                    </a:lnTo>
                    <a:lnTo>
                      <a:pt x="158" y="127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6"/>
                    </a:lnTo>
                    <a:lnTo>
                      <a:pt x="151" y="127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8" y="127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4"/>
                    </a:lnTo>
                    <a:lnTo>
                      <a:pt x="151" y="123"/>
                    </a:lnTo>
                    <a:lnTo>
                      <a:pt x="150" y="123"/>
                    </a:lnTo>
                    <a:lnTo>
                      <a:pt x="145" y="120"/>
                    </a:lnTo>
                    <a:lnTo>
                      <a:pt x="140" y="118"/>
                    </a:lnTo>
                    <a:lnTo>
                      <a:pt x="135" y="119"/>
                    </a:lnTo>
                    <a:lnTo>
                      <a:pt x="134" y="120"/>
                    </a:lnTo>
                    <a:lnTo>
                      <a:pt x="133" y="123"/>
                    </a:lnTo>
                    <a:lnTo>
                      <a:pt x="134" y="125"/>
                    </a:lnTo>
                    <a:lnTo>
                      <a:pt x="134" y="129"/>
                    </a:lnTo>
                    <a:lnTo>
                      <a:pt x="133" y="129"/>
                    </a:lnTo>
                    <a:lnTo>
                      <a:pt x="129" y="127"/>
                    </a:lnTo>
                    <a:lnTo>
                      <a:pt x="127" y="124"/>
                    </a:lnTo>
                    <a:lnTo>
                      <a:pt x="126" y="121"/>
                    </a:lnTo>
                    <a:lnTo>
                      <a:pt x="124" y="116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9" y="114"/>
                    </a:lnTo>
                    <a:lnTo>
                      <a:pt x="117" y="114"/>
                    </a:lnTo>
                    <a:lnTo>
                      <a:pt x="112" y="111"/>
                    </a:lnTo>
                    <a:lnTo>
                      <a:pt x="103" y="102"/>
                    </a:lnTo>
                    <a:lnTo>
                      <a:pt x="98" y="99"/>
                    </a:lnTo>
                    <a:lnTo>
                      <a:pt x="92" y="98"/>
                    </a:lnTo>
                    <a:lnTo>
                      <a:pt x="85" y="96"/>
                    </a:lnTo>
                    <a:lnTo>
                      <a:pt x="79" y="94"/>
                    </a:lnTo>
                    <a:lnTo>
                      <a:pt x="73" y="91"/>
                    </a:lnTo>
                    <a:lnTo>
                      <a:pt x="69" y="89"/>
                    </a:lnTo>
                    <a:lnTo>
                      <a:pt x="64" y="87"/>
                    </a:lnTo>
                    <a:lnTo>
                      <a:pt x="58" y="87"/>
                    </a:lnTo>
                    <a:lnTo>
                      <a:pt x="51" y="88"/>
                    </a:lnTo>
                    <a:lnTo>
                      <a:pt x="44" y="89"/>
                    </a:lnTo>
                    <a:lnTo>
                      <a:pt x="40" y="92"/>
                    </a:lnTo>
                    <a:lnTo>
                      <a:pt x="37" y="93"/>
                    </a:lnTo>
                    <a:lnTo>
                      <a:pt x="36" y="94"/>
                    </a:lnTo>
                    <a:lnTo>
                      <a:pt x="35" y="95"/>
                    </a:lnTo>
                    <a:lnTo>
                      <a:pt x="34" y="95"/>
                    </a:lnTo>
                    <a:lnTo>
                      <a:pt x="31" y="94"/>
                    </a:lnTo>
                    <a:lnTo>
                      <a:pt x="27" y="92"/>
                    </a:lnTo>
                    <a:lnTo>
                      <a:pt x="24" y="91"/>
                    </a:lnTo>
                    <a:lnTo>
                      <a:pt x="20" y="90"/>
                    </a:lnTo>
                    <a:lnTo>
                      <a:pt x="17" y="89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4"/>
                    </a:lnTo>
                    <a:lnTo>
                      <a:pt x="22" y="84"/>
                    </a:lnTo>
                    <a:lnTo>
                      <a:pt x="30" y="84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4" y="81"/>
                    </a:lnTo>
                    <a:lnTo>
                      <a:pt x="33" y="81"/>
                    </a:lnTo>
                    <a:lnTo>
                      <a:pt x="33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9" y="69"/>
                    </a:lnTo>
                    <a:lnTo>
                      <a:pt x="12" y="67"/>
                    </a:lnTo>
                    <a:lnTo>
                      <a:pt x="15" y="65"/>
                    </a:lnTo>
                    <a:lnTo>
                      <a:pt x="17" y="62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7" y="51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8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7" y="42"/>
                    </a:lnTo>
                    <a:lnTo>
                      <a:pt x="13" y="40"/>
                    </a:lnTo>
                    <a:lnTo>
                      <a:pt x="16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8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7" y="9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79" y="13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6" y="2"/>
                    </a:lnTo>
                    <a:lnTo>
                      <a:pt x="68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2634735" y="2787659"/>
                <a:ext cx="14481" cy="1303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2025076" y="2738423"/>
                <a:ext cx="160742" cy="94128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7" y="4"/>
                  </a:cxn>
                  <a:cxn ang="0">
                    <a:pos x="40" y="7"/>
                  </a:cxn>
                  <a:cxn ang="0">
                    <a:pos x="56" y="8"/>
                  </a:cxn>
                  <a:cxn ang="0">
                    <a:pos x="72" y="12"/>
                  </a:cxn>
                  <a:cxn ang="0">
                    <a:pos x="73" y="16"/>
                  </a:cxn>
                  <a:cxn ang="0">
                    <a:pos x="71" y="21"/>
                  </a:cxn>
                  <a:cxn ang="0">
                    <a:pos x="72" y="24"/>
                  </a:cxn>
                  <a:cxn ang="0">
                    <a:pos x="76" y="21"/>
                  </a:cxn>
                  <a:cxn ang="0">
                    <a:pos x="77" y="20"/>
                  </a:cxn>
                  <a:cxn ang="0">
                    <a:pos x="76" y="18"/>
                  </a:cxn>
                  <a:cxn ang="0">
                    <a:pos x="75" y="13"/>
                  </a:cxn>
                  <a:cxn ang="0">
                    <a:pos x="76" y="5"/>
                  </a:cxn>
                  <a:cxn ang="0">
                    <a:pos x="82" y="1"/>
                  </a:cxn>
                  <a:cxn ang="0">
                    <a:pos x="87" y="4"/>
                  </a:cxn>
                  <a:cxn ang="0">
                    <a:pos x="90" y="9"/>
                  </a:cxn>
                  <a:cxn ang="0">
                    <a:pos x="92" y="29"/>
                  </a:cxn>
                  <a:cxn ang="0">
                    <a:pos x="97" y="40"/>
                  </a:cxn>
                  <a:cxn ang="0">
                    <a:pos x="100" y="42"/>
                  </a:cxn>
                  <a:cxn ang="0">
                    <a:pos x="109" y="46"/>
                  </a:cxn>
                  <a:cxn ang="0">
                    <a:pos x="111" y="50"/>
                  </a:cxn>
                  <a:cxn ang="0">
                    <a:pos x="104" y="58"/>
                  </a:cxn>
                  <a:cxn ang="0">
                    <a:pos x="95" y="63"/>
                  </a:cxn>
                  <a:cxn ang="0">
                    <a:pos x="84" y="64"/>
                  </a:cxn>
                  <a:cxn ang="0">
                    <a:pos x="75" y="60"/>
                  </a:cxn>
                  <a:cxn ang="0">
                    <a:pos x="73" y="54"/>
                  </a:cxn>
                  <a:cxn ang="0">
                    <a:pos x="69" y="52"/>
                  </a:cxn>
                  <a:cxn ang="0">
                    <a:pos x="65" y="57"/>
                  </a:cxn>
                  <a:cxn ang="0">
                    <a:pos x="63" y="59"/>
                  </a:cxn>
                  <a:cxn ang="0">
                    <a:pos x="49" y="62"/>
                  </a:cxn>
                  <a:cxn ang="0">
                    <a:pos x="39" y="63"/>
                  </a:cxn>
                  <a:cxn ang="0">
                    <a:pos x="31" y="61"/>
                  </a:cxn>
                  <a:cxn ang="0">
                    <a:pos x="26" y="54"/>
                  </a:cxn>
                  <a:cxn ang="0">
                    <a:pos x="19" y="50"/>
                  </a:cxn>
                  <a:cxn ang="0">
                    <a:pos x="6" y="46"/>
                  </a:cxn>
                  <a:cxn ang="0">
                    <a:pos x="0" y="39"/>
                  </a:cxn>
                  <a:cxn ang="0">
                    <a:pos x="2" y="36"/>
                  </a:cxn>
                  <a:cxn ang="0">
                    <a:pos x="21" y="36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28" y="30"/>
                  </a:cxn>
                  <a:cxn ang="0">
                    <a:pos x="22" y="31"/>
                  </a:cxn>
                  <a:cxn ang="0">
                    <a:pos x="15" y="29"/>
                  </a:cxn>
                  <a:cxn ang="0">
                    <a:pos x="7" y="23"/>
                  </a:cxn>
                  <a:cxn ang="0">
                    <a:pos x="7" y="21"/>
                  </a:cxn>
                  <a:cxn ang="0">
                    <a:pos x="11" y="21"/>
                  </a:cxn>
                  <a:cxn ang="0">
                    <a:pos x="16" y="20"/>
                  </a:cxn>
                  <a:cxn ang="0">
                    <a:pos x="16" y="15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13" y="10"/>
                  </a:cxn>
                  <a:cxn ang="0">
                    <a:pos x="19" y="8"/>
                  </a:cxn>
                  <a:cxn ang="0">
                    <a:pos x="23" y="3"/>
                  </a:cxn>
                  <a:cxn ang="0">
                    <a:pos x="28" y="0"/>
                  </a:cxn>
                </a:cxnLst>
                <a:rect l="0" t="0" r="r" b="b"/>
                <a:pathLst>
                  <a:path w="111" h="65">
                    <a:moveTo>
                      <a:pt x="28" y="0"/>
                    </a:moveTo>
                    <a:lnTo>
                      <a:pt x="31" y="1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8" y="7"/>
                    </a:lnTo>
                    <a:lnTo>
                      <a:pt x="56" y="8"/>
                    </a:lnTo>
                    <a:lnTo>
                      <a:pt x="64" y="9"/>
                    </a:lnTo>
                    <a:lnTo>
                      <a:pt x="72" y="12"/>
                    </a:lnTo>
                    <a:lnTo>
                      <a:pt x="73" y="13"/>
                    </a:lnTo>
                    <a:lnTo>
                      <a:pt x="73" y="16"/>
                    </a:lnTo>
                    <a:lnTo>
                      <a:pt x="72" y="19"/>
                    </a:lnTo>
                    <a:lnTo>
                      <a:pt x="71" y="21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6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6" y="19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5" y="13"/>
                    </a:lnTo>
                    <a:lnTo>
                      <a:pt x="75" y="8"/>
                    </a:lnTo>
                    <a:lnTo>
                      <a:pt x="76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89" y="6"/>
                    </a:lnTo>
                    <a:lnTo>
                      <a:pt x="90" y="9"/>
                    </a:lnTo>
                    <a:lnTo>
                      <a:pt x="90" y="15"/>
                    </a:lnTo>
                    <a:lnTo>
                      <a:pt x="92" y="29"/>
                    </a:lnTo>
                    <a:lnTo>
                      <a:pt x="94" y="35"/>
                    </a:lnTo>
                    <a:lnTo>
                      <a:pt x="97" y="40"/>
                    </a:lnTo>
                    <a:lnTo>
                      <a:pt x="98" y="41"/>
                    </a:lnTo>
                    <a:lnTo>
                      <a:pt x="100" y="42"/>
                    </a:lnTo>
                    <a:lnTo>
                      <a:pt x="106" y="44"/>
                    </a:lnTo>
                    <a:lnTo>
                      <a:pt x="109" y="46"/>
                    </a:lnTo>
                    <a:lnTo>
                      <a:pt x="111" y="47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4" y="58"/>
                    </a:lnTo>
                    <a:lnTo>
                      <a:pt x="99" y="61"/>
                    </a:lnTo>
                    <a:lnTo>
                      <a:pt x="95" y="63"/>
                    </a:lnTo>
                    <a:lnTo>
                      <a:pt x="89" y="65"/>
                    </a:lnTo>
                    <a:lnTo>
                      <a:pt x="84" y="64"/>
                    </a:lnTo>
                    <a:lnTo>
                      <a:pt x="77" y="62"/>
                    </a:lnTo>
                    <a:lnTo>
                      <a:pt x="75" y="60"/>
                    </a:lnTo>
                    <a:lnTo>
                      <a:pt x="74" y="57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9" y="52"/>
                    </a:lnTo>
                    <a:lnTo>
                      <a:pt x="66" y="55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63" y="59"/>
                    </a:lnTo>
                    <a:lnTo>
                      <a:pt x="56" y="61"/>
                    </a:lnTo>
                    <a:lnTo>
                      <a:pt x="49" y="62"/>
                    </a:lnTo>
                    <a:lnTo>
                      <a:pt x="44" y="63"/>
                    </a:lnTo>
                    <a:lnTo>
                      <a:pt x="39" y="63"/>
                    </a:lnTo>
                    <a:lnTo>
                      <a:pt x="34" y="63"/>
                    </a:lnTo>
                    <a:lnTo>
                      <a:pt x="31" y="61"/>
                    </a:lnTo>
                    <a:lnTo>
                      <a:pt x="29" y="57"/>
                    </a:lnTo>
                    <a:lnTo>
                      <a:pt x="26" y="54"/>
                    </a:lnTo>
                    <a:lnTo>
                      <a:pt x="24" y="51"/>
                    </a:lnTo>
                    <a:lnTo>
                      <a:pt x="19" y="50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5" y="36"/>
                    </a:lnTo>
                    <a:lnTo>
                      <a:pt x="21" y="36"/>
                    </a:lnTo>
                    <a:lnTo>
                      <a:pt x="25" y="35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31" y="31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11" y="26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2588395" y="2754352"/>
                <a:ext cx="24619" cy="173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"/>
                  </a:cxn>
                  <a:cxn ang="0">
                    <a:pos x="16" y="11"/>
                  </a:cxn>
                  <a:cxn ang="0">
                    <a:pos x="17" y="11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9" y="5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2194506" y="2812277"/>
                <a:ext cx="39100" cy="289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4"/>
                  </a:cxn>
                  <a:cxn ang="0">
                    <a:pos x="21" y="8"/>
                  </a:cxn>
                  <a:cxn ang="0">
                    <a:pos x="25" y="12"/>
                  </a:cxn>
                  <a:cxn ang="0">
                    <a:pos x="27" y="17"/>
                  </a:cxn>
                  <a:cxn ang="0">
                    <a:pos x="27" y="18"/>
                  </a:cxn>
                  <a:cxn ang="0">
                    <a:pos x="26" y="19"/>
                  </a:cxn>
                  <a:cxn ang="0">
                    <a:pos x="25" y="20"/>
                  </a:cxn>
                  <a:cxn ang="0">
                    <a:pos x="24" y="20"/>
                  </a:cxn>
                  <a:cxn ang="0">
                    <a:pos x="23" y="20"/>
                  </a:cxn>
                  <a:cxn ang="0">
                    <a:pos x="20" y="20"/>
                  </a:cxn>
                  <a:cxn ang="0">
                    <a:pos x="14" y="19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4" y="16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27" h="20">
                    <a:moveTo>
                      <a:pt x="12" y="0"/>
                    </a:moveTo>
                    <a:lnTo>
                      <a:pt x="16" y="4"/>
                    </a:lnTo>
                    <a:lnTo>
                      <a:pt x="21" y="8"/>
                    </a:lnTo>
                    <a:lnTo>
                      <a:pt x="25" y="12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14" y="1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2323389" y="2845584"/>
                <a:ext cx="5792" cy="43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6" name="Freeform 130"/>
              <p:cNvSpPr>
                <a:spLocks noEditPoints="1"/>
              </p:cNvSpPr>
              <p:nvPr/>
            </p:nvSpPr>
            <p:spPr bwMode="auto">
              <a:xfrm>
                <a:off x="2284289" y="2734078"/>
                <a:ext cx="328724" cy="218667"/>
              </a:xfrm>
              <a:custGeom>
                <a:avLst/>
                <a:gdLst/>
                <a:ahLst/>
                <a:cxnLst>
                  <a:cxn ang="0">
                    <a:pos x="189" y="67"/>
                  </a:cxn>
                  <a:cxn ang="0">
                    <a:pos x="23" y="0"/>
                  </a:cxn>
                  <a:cxn ang="0">
                    <a:pos x="19" y="10"/>
                  </a:cxn>
                  <a:cxn ang="0">
                    <a:pos x="29" y="33"/>
                  </a:cxn>
                  <a:cxn ang="0">
                    <a:pos x="34" y="32"/>
                  </a:cxn>
                  <a:cxn ang="0">
                    <a:pos x="29" y="26"/>
                  </a:cxn>
                  <a:cxn ang="0">
                    <a:pos x="23" y="13"/>
                  </a:cxn>
                  <a:cxn ang="0">
                    <a:pos x="33" y="14"/>
                  </a:cxn>
                  <a:cxn ang="0">
                    <a:pos x="42" y="1"/>
                  </a:cxn>
                  <a:cxn ang="0">
                    <a:pos x="54" y="16"/>
                  </a:cxn>
                  <a:cxn ang="0">
                    <a:pos x="55" y="19"/>
                  </a:cxn>
                  <a:cxn ang="0">
                    <a:pos x="60" y="20"/>
                  </a:cxn>
                  <a:cxn ang="0">
                    <a:pos x="70" y="10"/>
                  </a:cxn>
                  <a:cxn ang="0">
                    <a:pos x="54" y="3"/>
                  </a:cxn>
                  <a:cxn ang="0">
                    <a:pos x="75" y="9"/>
                  </a:cxn>
                  <a:cxn ang="0">
                    <a:pos x="90" y="25"/>
                  </a:cxn>
                  <a:cxn ang="0">
                    <a:pos x="104" y="28"/>
                  </a:cxn>
                  <a:cxn ang="0">
                    <a:pos x="109" y="25"/>
                  </a:cxn>
                  <a:cxn ang="0">
                    <a:pos x="114" y="41"/>
                  </a:cxn>
                  <a:cxn ang="0">
                    <a:pos x="122" y="31"/>
                  </a:cxn>
                  <a:cxn ang="0">
                    <a:pos x="134" y="34"/>
                  </a:cxn>
                  <a:cxn ang="0">
                    <a:pos x="133" y="44"/>
                  </a:cxn>
                  <a:cxn ang="0">
                    <a:pos x="144" y="42"/>
                  </a:cxn>
                  <a:cxn ang="0">
                    <a:pos x="144" y="51"/>
                  </a:cxn>
                  <a:cxn ang="0">
                    <a:pos x="152" y="54"/>
                  </a:cxn>
                  <a:cxn ang="0">
                    <a:pos x="172" y="65"/>
                  </a:cxn>
                  <a:cxn ang="0">
                    <a:pos x="174" y="64"/>
                  </a:cxn>
                  <a:cxn ang="0">
                    <a:pos x="175" y="60"/>
                  </a:cxn>
                  <a:cxn ang="0">
                    <a:pos x="190" y="65"/>
                  </a:cxn>
                  <a:cxn ang="0">
                    <a:pos x="193" y="69"/>
                  </a:cxn>
                  <a:cxn ang="0">
                    <a:pos x="213" y="71"/>
                  </a:cxn>
                  <a:cxn ang="0">
                    <a:pos x="208" y="72"/>
                  </a:cxn>
                  <a:cxn ang="0">
                    <a:pos x="217" y="79"/>
                  </a:cxn>
                  <a:cxn ang="0">
                    <a:pos x="207" y="81"/>
                  </a:cxn>
                  <a:cxn ang="0">
                    <a:pos x="210" y="97"/>
                  </a:cxn>
                  <a:cxn ang="0">
                    <a:pos x="201" y="83"/>
                  </a:cxn>
                  <a:cxn ang="0">
                    <a:pos x="193" y="84"/>
                  </a:cxn>
                  <a:cxn ang="0">
                    <a:pos x="179" y="98"/>
                  </a:cxn>
                  <a:cxn ang="0">
                    <a:pos x="183" y="96"/>
                  </a:cxn>
                  <a:cxn ang="0">
                    <a:pos x="190" y="103"/>
                  </a:cxn>
                  <a:cxn ang="0">
                    <a:pos x="203" y="104"/>
                  </a:cxn>
                  <a:cxn ang="0">
                    <a:pos x="208" y="109"/>
                  </a:cxn>
                  <a:cxn ang="0">
                    <a:pos x="216" y="113"/>
                  </a:cxn>
                  <a:cxn ang="0">
                    <a:pos x="227" y="135"/>
                  </a:cxn>
                  <a:cxn ang="0">
                    <a:pos x="211" y="151"/>
                  </a:cxn>
                  <a:cxn ang="0">
                    <a:pos x="184" y="138"/>
                  </a:cxn>
                  <a:cxn ang="0">
                    <a:pos x="164" y="133"/>
                  </a:cxn>
                  <a:cxn ang="0">
                    <a:pos x="169" y="130"/>
                  </a:cxn>
                  <a:cxn ang="0">
                    <a:pos x="149" y="123"/>
                  </a:cxn>
                  <a:cxn ang="0">
                    <a:pos x="146" y="101"/>
                  </a:cxn>
                  <a:cxn ang="0">
                    <a:pos x="162" y="87"/>
                  </a:cxn>
                  <a:cxn ang="0">
                    <a:pos x="144" y="80"/>
                  </a:cxn>
                  <a:cxn ang="0">
                    <a:pos x="124" y="66"/>
                  </a:cxn>
                  <a:cxn ang="0">
                    <a:pos x="118" y="65"/>
                  </a:cxn>
                  <a:cxn ang="0">
                    <a:pos x="107" y="60"/>
                  </a:cxn>
                  <a:cxn ang="0">
                    <a:pos x="101" y="55"/>
                  </a:cxn>
                  <a:cxn ang="0">
                    <a:pos x="90" y="48"/>
                  </a:cxn>
                  <a:cxn ang="0">
                    <a:pos x="76" y="38"/>
                  </a:cxn>
                  <a:cxn ang="0">
                    <a:pos x="65" y="49"/>
                  </a:cxn>
                  <a:cxn ang="0">
                    <a:pos x="58" y="50"/>
                  </a:cxn>
                  <a:cxn ang="0">
                    <a:pos x="21" y="43"/>
                  </a:cxn>
                  <a:cxn ang="0">
                    <a:pos x="5" y="18"/>
                  </a:cxn>
                </a:cxnLst>
                <a:rect l="0" t="0" r="r" b="b"/>
                <a:pathLst>
                  <a:path w="227" h="151">
                    <a:moveTo>
                      <a:pt x="184" y="67"/>
                    </a:moveTo>
                    <a:lnTo>
                      <a:pt x="184" y="67"/>
                    </a:lnTo>
                    <a:lnTo>
                      <a:pt x="185" y="68"/>
                    </a:lnTo>
                    <a:lnTo>
                      <a:pt x="187" y="68"/>
                    </a:lnTo>
                    <a:lnTo>
                      <a:pt x="189" y="67"/>
                    </a:lnTo>
                    <a:lnTo>
                      <a:pt x="187" y="67"/>
                    </a:lnTo>
                    <a:lnTo>
                      <a:pt x="186" y="67"/>
                    </a:lnTo>
                    <a:lnTo>
                      <a:pt x="184" y="67"/>
                    </a:lnTo>
                    <a:close/>
                    <a:moveTo>
                      <a:pt x="20" y="0"/>
                    </a:move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4" y="5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1" y="23"/>
                    </a:lnTo>
                    <a:lnTo>
                      <a:pt x="24" y="28"/>
                    </a:lnTo>
                    <a:lnTo>
                      <a:pt x="29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7" y="8"/>
                    </a:lnTo>
                    <a:lnTo>
                      <a:pt x="38" y="5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3" y="20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5" y="16"/>
                    </a:lnTo>
                    <a:lnTo>
                      <a:pt x="69" y="12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59" y="6"/>
                    </a:lnTo>
                    <a:lnTo>
                      <a:pt x="54" y="3"/>
                    </a:lnTo>
                    <a:lnTo>
                      <a:pt x="50" y="2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61" y="4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81" y="11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5" y="30"/>
                    </a:lnTo>
                    <a:lnTo>
                      <a:pt x="99" y="31"/>
                    </a:lnTo>
                    <a:lnTo>
                      <a:pt x="103" y="30"/>
                    </a:lnTo>
                    <a:lnTo>
                      <a:pt x="104" y="28"/>
                    </a:lnTo>
                    <a:lnTo>
                      <a:pt x="105" y="23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8" y="22"/>
                    </a:lnTo>
                    <a:lnTo>
                      <a:pt x="109" y="25"/>
                    </a:lnTo>
                    <a:lnTo>
                      <a:pt x="109" y="28"/>
                    </a:lnTo>
                    <a:lnTo>
                      <a:pt x="109" y="32"/>
                    </a:lnTo>
                    <a:lnTo>
                      <a:pt x="110" y="35"/>
                    </a:lnTo>
                    <a:lnTo>
                      <a:pt x="112" y="38"/>
                    </a:lnTo>
                    <a:lnTo>
                      <a:pt x="114" y="41"/>
                    </a:lnTo>
                    <a:lnTo>
                      <a:pt x="117" y="41"/>
                    </a:lnTo>
                    <a:lnTo>
                      <a:pt x="121" y="40"/>
                    </a:lnTo>
                    <a:lnTo>
                      <a:pt x="122" y="39"/>
                    </a:lnTo>
                    <a:lnTo>
                      <a:pt x="122" y="34"/>
                    </a:lnTo>
                    <a:lnTo>
                      <a:pt x="122" y="31"/>
                    </a:lnTo>
                    <a:lnTo>
                      <a:pt x="122" y="28"/>
                    </a:lnTo>
                    <a:lnTo>
                      <a:pt x="124" y="27"/>
                    </a:lnTo>
                    <a:lnTo>
                      <a:pt x="127" y="28"/>
                    </a:lnTo>
                    <a:lnTo>
                      <a:pt x="131" y="30"/>
                    </a:lnTo>
                    <a:lnTo>
                      <a:pt x="134" y="34"/>
                    </a:lnTo>
                    <a:lnTo>
                      <a:pt x="135" y="38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7" y="45"/>
                    </a:lnTo>
                    <a:lnTo>
                      <a:pt x="140" y="44"/>
                    </a:lnTo>
                    <a:lnTo>
                      <a:pt x="144" y="42"/>
                    </a:lnTo>
                    <a:lnTo>
                      <a:pt x="148" y="42"/>
                    </a:lnTo>
                    <a:lnTo>
                      <a:pt x="150" y="43"/>
                    </a:lnTo>
                    <a:lnTo>
                      <a:pt x="151" y="44"/>
                    </a:lnTo>
                    <a:lnTo>
                      <a:pt x="149" y="47"/>
                    </a:lnTo>
                    <a:lnTo>
                      <a:pt x="144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5" y="55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5" y="55"/>
                    </a:lnTo>
                    <a:lnTo>
                      <a:pt x="158" y="56"/>
                    </a:lnTo>
                    <a:lnTo>
                      <a:pt x="161" y="58"/>
                    </a:lnTo>
                    <a:lnTo>
                      <a:pt x="170" y="64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3" y="65"/>
                    </a:lnTo>
                    <a:lnTo>
                      <a:pt x="174" y="66"/>
                    </a:lnTo>
                    <a:lnTo>
                      <a:pt x="174" y="65"/>
                    </a:lnTo>
                    <a:lnTo>
                      <a:pt x="174" y="64"/>
                    </a:lnTo>
                    <a:lnTo>
                      <a:pt x="174" y="63"/>
                    </a:lnTo>
                    <a:lnTo>
                      <a:pt x="173" y="62"/>
                    </a:lnTo>
                    <a:lnTo>
                      <a:pt x="172" y="61"/>
                    </a:lnTo>
                    <a:lnTo>
                      <a:pt x="173" y="61"/>
                    </a:lnTo>
                    <a:lnTo>
                      <a:pt x="175" y="60"/>
                    </a:lnTo>
                    <a:lnTo>
                      <a:pt x="178" y="60"/>
                    </a:lnTo>
                    <a:lnTo>
                      <a:pt x="181" y="61"/>
                    </a:lnTo>
                    <a:lnTo>
                      <a:pt x="182" y="61"/>
                    </a:lnTo>
                    <a:lnTo>
                      <a:pt x="185" y="62"/>
                    </a:lnTo>
                    <a:lnTo>
                      <a:pt x="190" y="65"/>
                    </a:lnTo>
                    <a:lnTo>
                      <a:pt x="191" y="67"/>
                    </a:lnTo>
                    <a:lnTo>
                      <a:pt x="190" y="67"/>
                    </a:lnTo>
                    <a:lnTo>
                      <a:pt x="192" y="67"/>
                    </a:lnTo>
                    <a:lnTo>
                      <a:pt x="193" y="68"/>
                    </a:lnTo>
                    <a:lnTo>
                      <a:pt x="193" y="69"/>
                    </a:lnTo>
                    <a:lnTo>
                      <a:pt x="194" y="70"/>
                    </a:lnTo>
                    <a:lnTo>
                      <a:pt x="196" y="70"/>
                    </a:lnTo>
                    <a:lnTo>
                      <a:pt x="199" y="69"/>
                    </a:lnTo>
                    <a:lnTo>
                      <a:pt x="207" y="69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09" y="71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4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6" y="81"/>
                    </a:lnTo>
                    <a:lnTo>
                      <a:pt x="214" y="81"/>
                    </a:lnTo>
                    <a:lnTo>
                      <a:pt x="210" y="80"/>
                    </a:lnTo>
                    <a:lnTo>
                      <a:pt x="208" y="80"/>
                    </a:lnTo>
                    <a:lnTo>
                      <a:pt x="207" y="81"/>
                    </a:lnTo>
                    <a:lnTo>
                      <a:pt x="208" y="86"/>
                    </a:lnTo>
                    <a:lnTo>
                      <a:pt x="210" y="91"/>
                    </a:lnTo>
                    <a:lnTo>
                      <a:pt x="211" y="95"/>
                    </a:lnTo>
                    <a:lnTo>
                      <a:pt x="211" y="96"/>
                    </a:lnTo>
                    <a:lnTo>
                      <a:pt x="210" y="97"/>
                    </a:lnTo>
                    <a:lnTo>
                      <a:pt x="210" y="97"/>
                    </a:lnTo>
                    <a:lnTo>
                      <a:pt x="209" y="97"/>
                    </a:lnTo>
                    <a:lnTo>
                      <a:pt x="206" y="93"/>
                    </a:lnTo>
                    <a:lnTo>
                      <a:pt x="204" y="88"/>
                    </a:lnTo>
                    <a:lnTo>
                      <a:pt x="201" y="83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4" y="81"/>
                    </a:lnTo>
                    <a:lnTo>
                      <a:pt x="193" y="82"/>
                    </a:lnTo>
                    <a:lnTo>
                      <a:pt x="193" y="84"/>
                    </a:lnTo>
                    <a:lnTo>
                      <a:pt x="192" y="85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5" y="93"/>
                    </a:lnTo>
                    <a:lnTo>
                      <a:pt x="179" y="98"/>
                    </a:lnTo>
                    <a:lnTo>
                      <a:pt x="180" y="98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82" y="96"/>
                    </a:lnTo>
                    <a:lnTo>
                      <a:pt x="183" y="96"/>
                    </a:lnTo>
                    <a:lnTo>
                      <a:pt x="185" y="97"/>
                    </a:lnTo>
                    <a:lnTo>
                      <a:pt x="186" y="98"/>
                    </a:lnTo>
                    <a:lnTo>
                      <a:pt x="187" y="100"/>
                    </a:lnTo>
                    <a:lnTo>
                      <a:pt x="189" y="101"/>
                    </a:lnTo>
                    <a:lnTo>
                      <a:pt x="190" y="103"/>
                    </a:lnTo>
                    <a:lnTo>
                      <a:pt x="192" y="105"/>
                    </a:lnTo>
                    <a:lnTo>
                      <a:pt x="195" y="106"/>
                    </a:lnTo>
                    <a:lnTo>
                      <a:pt x="197" y="107"/>
                    </a:lnTo>
                    <a:lnTo>
                      <a:pt x="199" y="106"/>
                    </a:lnTo>
                    <a:lnTo>
                      <a:pt x="203" y="104"/>
                    </a:lnTo>
                    <a:lnTo>
                      <a:pt x="204" y="103"/>
                    </a:lnTo>
                    <a:lnTo>
                      <a:pt x="206" y="104"/>
                    </a:lnTo>
                    <a:lnTo>
                      <a:pt x="209" y="108"/>
                    </a:lnTo>
                    <a:lnTo>
                      <a:pt x="209" y="109"/>
                    </a:lnTo>
                    <a:lnTo>
                      <a:pt x="208" y="109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10" y="112"/>
                    </a:lnTo>
                    <a:lnTo>
                      <a:pt x="213" y="112"/>
                    </a:lnTo>
                    <a:lnTo>
                      <a:pt x="216" y="113"/>
                    </a:lnTo>
                    <a:lnTo>
                      <a:pt x="219" y="117"/>
                    </a:lnTo>
                    <a:lnTo>
                      <a:pt x="222" y="120"/>
                    </a:lnTo>
                    <a:lnTo>
                      <a:pt x="225" y="125"/>
                    </a:lnTo>
                    <a:lnTo>
                      <a:pt x="227" y="130"/>
                    </a:lnTo>
                    <a:lnTo>
                      <a:pt x="227" y="135"/>
                    </a:lnTo>
                    <a:lnTo>
                      <a:pt x="227" y="140"/>
                    </a:lnTo>
                    <a:lnTo>
                      <a:pt x="225" y="145"/>
                    </a:lnTo>
                    <a:lnTo>
                      <a:pt x="221" y="148"/>
                    </a:lnTo>
                    <a:lnTo>
                      <a:pt x="216" y="151"/>
                    </a:lnTo>
                    <a:lnTo>
                      <a:pt x="211" y="151"/>
                    </a:lnTo>
                    <a:lnTo>
                      <a:pt x="207" y="150"/>
                    </a:lnTo>
                    <a:lnTo>
                      <a:pt x="203" y="147"/>
                    </a:lnTo>
                    <a:lnTo>
                      <a:pt x="195" y="142"/>
                    </a:lnTo>
                    <a:lnTo>
                      <a:pt x="191" y="140"/>
                    </a:lnTo>
                    <a:lnTo>
                      <a:pt x="184" y="138"/>
                    </a:lnTo>
                    <a:lnTo>
                      <a:pt x="178" y="137"/>
                    </a:lnTo>
                    <a:lnTo>
                      <a:pt x="170" y="136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4" y="133"/>
                    </a:lnTo>
                    <a:lnTo>
                      <a:pt x="165" y="133"/>
                    </a:lnTo>
                    <a:lnTo>
                      <a:pt x="168" y="132"/>
                    </a:lnTo>
                    <a:lnTo>
                      <a:pt x="170" y="131"/>
                    </a:lnTo>
                    <a:lnTo>
                      <a:pt x="170" y="131"/>
                    </a:lnTo>
                    <a:lnTo>
                      <a:pt x="169" y="130"/>
                    </a:lnTo>
                    <a:lnTo>
                      <a:pt x="165" y="129"/>
                    </a:lnTo>
                    <a:lnTo>
                      <a:pt x="161" y="127"/>
                    </a:lnTo>
                    <a:lnTo>
                      <a:pt x="156" y="125"/>
                    </a:lnTo>
                    <a:lnTo>
                      <a:pt x="152" y="124"/>
                    </a:lnTo>
                    <a:lnTo>
                      <a:pt x="149" y="123"/>
                    </a:lnTo>
                    <a:lnTo>
                      <a:pt x="132" y="118"/>
                    </a:lnTo>
                    <a:lnTo>
                      <a:pt x="135" y="115"/>
                    </a:lnTo>
                    <a:lnTo>
                      <a:pt x="137" y="110"/>
                    </a:lnTo>
                    <a:lnTo>
                      <a:pt x="140" y="106"/>
                    </a:lnTo>
                    <a:lnTo>
                      <a:pt x="146" y="101"/>
                    </a:lnTo>
                    <a:lnTo>
                      <a:pt x="153" y="96"/>
                    </a:lnTo>
                    <a:lnTo>
                      <a:pt x="155" y="94"/>
                    </a:lnTo>
                    <a:lnTo>
                      <a:pt x="159" y="92"/>
                    </a:lnTo>
                    <a:lnTo>
                      <a:pt x="161" y="90"/>
                    </a:lnTo>
                    <a:lnTo>
                      <a:pt x="162" y="87"/>
                    </a:lnTo>
                    <a:lnTo>
                      <a:pt x="162" y="84"/>
                    </a:lnTo>
                    <a:lnTo>
                      <a:pt x="160" y="82"/>
                    </a:lnTo>
                    <a:lnTo>
                      <a:pt x="157" y="81"/>
                    </a:lnTo>
                    <a:lnTo>
                      <a:pt x="153" y="81"/>
                    </a:lnTo>
                    <a:lnTo>
                      <a:pt x="144" y="80"/>
                    </a:lnTo>
                    <a:lnTo>
                      <a:pt x="139" y="79"/>
                    </a:lnTo>
                    <a:lnTo>
                      <a:pt x="136" y="78"/>
                    </a:lnTo>
                    <a:lnTo>
                      <a:pt x="132" y="75"/>
                    </a:lnTo>
                    <a:lnTo>
                      <a:pt x="128" y="70"/>
                    </a:lnTo>
                    <a:lnTo>
                      <a:pt x="124" y="66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0" y="66"/>
                    </a:lnTo>
                    <a:lnTo>
                      <a:pt x="119" y="66"/>
                    </a:lnTo>
                    <a:lnTo>
                      <a:pt x="118" y="65"/>
                    </a:lnTo>
                    <a:lnTo>
                      <a:pt x="117" y="65"/>
                    </a:lnTo>
                    <a:lnTo>
                      <a:pt x="117" y="62"/>
                    </a:lnTo>
                    <a:lnTo>
                      <a:pt x="116" y="61"/>
                    </a:lnTo>
                    <a:lnTo>
                      <a:pt x="113" y="60"/>
                    </a:lnTo>
                    <a:lnTo>
                      <a:pt x="107" y="60"/>
                    </a:lnTo>
                    <a:lnTo>
                      <a:pt x="106" y="59"/>
                    </a:lnTo>
                    <a:lnTo>
                      <a:pt x="105" y="58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1" y="55"/>
                    </a:lnTo>
                    <a:lnTo>
                      <a:pt x="96" y="53"/>
                    </a:lnTo>
                    <a:lnTo>
                      <a:pt x="92" y="51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9" y="48"/>
                    </a:lnTo>
                    <a:lnTo>
                      <a:pt x="88" y="47"/>
                    </a:lnTo>
                    <a:lnTo>
                      <a:pt x="83" y="43"/>
                    </a:lnTo>
                    <a:lnTo>
                      <a:pt x="80" y="40"/>
                    </a:lnTo>
                    <a:lnTo>
                      <a:pt x="76" y="38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6"/>
                    </a:lnTo>
                    <a:lnTo>
                      <a:pt x="65" y="49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38" y="48"/>
                    </a:lnTo>
                    <a:lnTo>
                      <a:pt x="21" y="43"/>
                    </a:lnTo>
                    <a:lnTo>
                      <a:pt x="4" y="37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1" y="9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2468202" y="2903509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2442135" y="2891924"/>
                <a:ext cx="26066" cy="1158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8" y="8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9" name="Freeform 133"/>
              <p:cNvSpPr>
                <a:spLocks noEditPoints="1"/>
              </p:cNvSpPr>
              <p:nvPr/>
            </p:nvSpPr>
            <p:spPr bwMode="auto">
              <a:xfrm>
                <a:off x="2817199" y="2683394"/>
                <a:ext cx="76751" cy="56477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2"/>
                  </a:cxn>
                  <a:cxn ang="0">
                    <a:pos x="21" y="4"/>
                  </a:cxn>
                  <a:cxn ang="0">
                    <a:pos x="28" y="6"/>
                  </a:cxn>
                  <a:cxn ang="0">
                    <a:pos x="35" y="9"/>
                  </a:cxn>
                  <a:cxn ang="0">
                    <a:pos x="41" y="14"/>
                  </a:cxn>
                  <a:cxn ang="0">
                    <a:pos x="41" y="15"/>
                  </a:cxn>
                  <a:cxn ang="0">
                    <a:pos x="41" y="16"/>
                  </a:cxn>
                  <a:cxn ang="0">
                    <a:pos x="41" y="17"/>
                  </a:cxn>
                  <a:cxn ang="0">
                    <a:pos x="42" y="19"/>
                  </a:cxn>
                  <a:cxn ang="0">
                    <a:pos x="47" y="22"/>
                  </a:cxn>
                  <a:cxn ang="0">
                    <a:pos x="48" y="24"/>
                  </a:cxn>
                  <a:cxn ang="0">
                    <a:pos x="50" y="26"/>
                  </a:cxn>
                  <a:cxn ang="0">
                    <a:pos x="52" y="29"/>
                  </a:cxn>
                  <a:cxn ang="0">
                    <a:pos x="53" y="31"/>
                  </a:cxn>
                  <a:cxn ang="0">
                    <a:pos x="53" y="33"/>
                  </a:cxn>
                  <a:cxn ang="0">
                    <a:pos x="51" y="36"/>
                  </a:cxn>
                  <a:cxn ang="0">
                    <a:pos x="48" y="37"/>
                  </a:cxn>
                  <a:cxn ang="0">
                    <a:pos x="43" y="39"/>
                  </a:cxn>
                  <a:cxn ang="0">
                    <a:pos x="28" y="39"/>
                  </a:cxn>
                  <a:cxn ang="0">
                    <a:pos x="24" y="37"/>
                  </a:cxn>
                  <a:cxn ang="0">
                    <a:pos x="22" y="35"/>
                  </a:cxn>
                  <a:cxn ang="0">
                    <a:pos x="21" y="33"/>
                  </a:cxn>
                  <a:cxn ang="0">
                    <a:pos x="21" y="30"/>
                  </a:cxn>
                  <a:cxn ang="0">
                    <a:pos x="20" y="27"/>
                  </a:cxn>
                  <a:cxn ang="0">
                    <a:pos x="18" y="26"/>
                  </a:cxn>
                  <a:cxn ang="0">
                    <a:pos x="17" y="26"/>
                  </a:cxn>
                  <a:cxn ang="0">
                    <a:pos x="15" y="29"/>
                  </a:cxn>
                  <a:cxn ang="0">
                    <a:pos x="15" y="30"/>
                  </a:cxn>
                  <a:cxn ang="0">
                    <a:pos x="14" y="32"/>
                  </a:cxn>
                  <a:cxn ang="0">
                    <a:pos x="14" y="33"/>
                  </a:cxn>
                  <a:cxn ang="0">
                    <a:pos x="13" y="33"/>
                  </a:cxn>
                  <a:cxn ang="0">
                    <a:pos x="7" y="30"/>
                  </a:cxn>
                  <a:cxn ang="0">
                    <a:pos x="3" y="28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0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7" y="22"/>
                  </a:cxn>
                  <a:cxn ang="0">
                    <a:pos x="20" y="22"/>
                  </a:cxn>
                  <a:cxn ang="0">
                    <a:pos x="20" y="21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53" h="39">
                    <a:moveTo>
                      <a:pt x="22" y="26"/>
                    </a:moveTo>
                    <a:lnTo>
                      <a:pt x="23" y="26"/>
                    </a:lnTo>
                    <a:lnTo>
                      <a:pt x="22" y="2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21" y="4"/>
                    </a:lnTo>
                    <a:lnTo>
                      <a:pt x="28" y="6"/>
                    </a:lnTo>
                    <a:lnTo>
                      <a:pt x="35" y="9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9"/>
                    </a:lnTo>
                    <a:lnTo>
                      <a:pt x="47" y="22"/>
                    </a:lnTo>
                    <a:lnTo>
                      <a:pt x="48" y="24"/>
                    </a:lnTo>
                    <a:lnTo>
                      <a:pt x="50" y="26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1" y="36"/>
                    </a:lnTo>
                    <a:lnTo>
                      <a:pt x="48" y="37"/>
                    </a:lnTo>
                    <a:lnTo>
                      <a:pt x="43" y="39"/>
                    </a:lnTo>
                    <a:lnTo>
                      <a:pt x="28" y="39"/>
                    </a:lnTo>
                    <a:lnTo>
                      <a:pt x="24" y="37"/>
                    </a:lnTo>
                    <a:lnTo>
                      <a:pt x="22" y="35"/>
                    </a:lnTo>
                    <a:lnTo>
                      <a:pt x="21" y="33"/>
                    </a:lnTo>
                    <a:lnTo>
                      <a:pt x="21" y="30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7" y="30"/>
                    </a:lnTo>
                    <a:lnTo>
                      <a:pt x="3" y="28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4"/>
                    </a:lnTo>
                    <a:lnTo>
                      <a:pt x="21" y="25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2336422" y="2900613"/>
                <a:ext cx="79647" cy="5358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20" y="2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31" y="7"/>
                  </a:cxn>
                  <a:cxn ang="0">
                    <a:pos x="32" y="8"/>
                  </a:cxn>
                  <a:cxn ang="0">
                    <a:pos x="38" y="15"/>
                  </a:cxn>
                  <a:cxn ang="0">
                    <a:pos x="44" y="21"/>
                  </a:cxn>
                  <a:cxn ang="0">
                    <a:pos x="46" y="23"/>
                  </a:cxn>
                  <a:cxn ang="0">
                    <a:pos x="50" y="24"/>
                  </a:cxn>
                  <a:cxn ang="0">
                    <a:pos x="53" y="25"/>
                  </a:cxn>
                  <a:cxn ang="0">
                    <a:pos x="55" y="27"/>
                  </a:cxn>
                  <a:cxn ang="0">
                    <a:pos x="55" y="29"/>
                  </a:cxn>
                  <a:cxn ang="0">
                    <a:pos x="53" y="30"/>
                  </a:cxn>
                  <a:cxn ang="0">
                    <a:pos x="51" y="30"/>
                  </a:cxn>
                  <a:cxn ang="0">
                    <a:pos x="47" y="29"/>
                  </a:cxn>
                  <a:cxn ang="0">
                    <a:pos x="43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5" y="20"/>
                  </a:cxn>
                  <a:cxn ang="0">
                    <a:pos x="35" y="19"/>
                  </a:cxn>
                  <a:cxn ang="0">
                    <a:pos x="34" y="19"/>
                  </a:cxn>
                  <a:cxn ang="0">
                    <a:pos x="31" y="23"/>
                  </a:cxn>
                  <a:cxn ang="0">
                    <a:pos x="29" y="28"/>
                  </a:cxn>
                  <a:cxn ang="0">
                    <a:pos x="26" y="32"/>
                  </a:cxn>
                  <a:cxn ang="0">
                    <a:pos x="23" y="35"/>
                  </a:cxn>
                  <a:cxn ang="0">
                    <a:pos x="19" y="37"/>
                  </a:cxn>
                  <a:cxn ang="0">
                    <a:pos x="17" y="37"/>
                  </a:cxn>
                  <a:cxn ang="0">
                    <a:pos x="16" y="35"/>
                  </a:cxn>
                  <a:cxn ang="0">
                    <a:pos x="15" y="32"/>
                  </a:cxn>
                  <a:cxn ang="0">
                    <a:pos x="14" y="29"/>
                  </a:cxn>
                  <a:cxn ang="0">
                    <a:pos x="13" y="28"/>
                  </a:cxn>
                  <a:cxn ang="0">
                    <a:pos x="10" y="28"/>
                  </a:cxn>
                  <a:cxn ang="0">
                    <a:pos x="5" y="31"/>
                  </a:cxn>
                  <a:cxn ang="0">
                    <a:pos x="2" y="32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6" y="24"/>
                  </a:cxn>
                  <a:cxn ang="0">
                    <a:pos x="8" y="22"/>
                  </a:cxn>
                  <a:cxn ang="0">
                    <a:pos x="8" y="21"/>
                  </a:cxn>
                  <a:cxn ang="0">
                    <a:pos x="8" y="20"/>
                  </a:cxn>
                  <a:cxn ang="0">
                    <a:pos x="6" y="19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5" y="5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6" y="1"/>
                  </a:cxn>
                  <a:cxn ang="0">
                    <a:pos x="16" y="0"/>
                  </a:cxn>
                </a:cxnLst>
                <a:rect l="0" t="0" r="r" b="b"/>
                <a:pathLst>
                  <a:path w="55" h="37">
                    <a:moveTo>
                      <a:pt x="16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8" y="15"/>
                    </a:lnTo>
                    <a:lnTo>
                      <a:pt x="44" y="21"/>
                    </a:lnTo>
                    <a:lnTo>
                      <a:pt x="46" y="23"/>
                    </a:lnTo>
                    <a:lnTo>
                      <a:pt x="50" y="24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47" y="29"/>
                    </a:lnTo>
                    <a:lnTo>
                      <a:pt x="43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1" y="23"/>
                    </a:lnTo>
                    <a:lnTo>
                      <a:pt x="29" y="28"/>
                    </a:lnTo>
                    <a:lnTo>
                      <a:pt x="26" y="32"/>
                    </a:lnTo>
                    <a:lnTo>
                      <a:pt x="23" y="35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5"/>
                    </a:lnTo>
                    <a:lnTo>
                      <a:pt x="15" y="32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5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8" y="11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2458064" y="2932471"/>
                <a:ext cx="11585" cy="289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1663045" y="2996189"/>
                <a:ext cx="17377" cy="3330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7" y="12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7" y="1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3038762" y="2764489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3035866" y="2761593"/>
                <a:ext cx="2896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5" name="Freeform 139"/>
              <p:cNvSpPr>
                <a:spLocks noEditPoints="1"/>
              </p:cNvSpPr>
              <p:nvPr/>
            </p:nvSpPr>
            <p:spPr bwMode="auto">
              <a:xfrm>
                <a:off x="1668838" y="3029495"/>
                <a:ext cx="11585" cy="448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4" y="17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8" y="22"/>
                  </a:cxn>
                  <a:cxn ang="0">
                    <a:pos x="7" y="25"/>
                  </a:cxn>
                  <a:cxn ang="0">
                    <a:pos x="6" y="28"/>
                  </a:cxn>
                  <a:cxn ang="0">
                    <a:pos x="4" y="31"/>
                  </a:cxn>
                  <a:cxn ang="0">
                    <a:pos x="2" y="31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3" y="20"/>
                  </a:cxn>
                  <a:cxn ang="0">
                    <a:pos x="4" y="15"/>
                  </a:cxn>
                  <a:cxn ang="0">
                    <a:pos x="5" y="11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31">
                    <a:moveTo>
                      <a:pt x="5" y="11"/>
                    </a:moveTo>
                    <a:lnTo>
                      <a:pt x="4" y="17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5"/>
                    </a:lnTo>
                    <a:lnTo>
                      <a:pt x="6" y="28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3" y="20"/>
                    </a:lnTo>
                    <a:lnTo>
                      <a:pt x="4" y="15"/>
                    </a:lnTo>
                    <a:lnTo>
                      <a:pt x="5" y="11"/>
                    </a:lnTo>
                    <a:close/>
                    <a:moveTo>
                      <a:pt x="6" y="2"/>
                    </a:moveTo>
                    <a:lnTo>
                      <a:pt x="6" y="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6" y="2"/>
                    </a:lnTo>
                    <a:close/>
                    <a:moveTo>
                      <a:pt x="7" y="0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3044554" y="2764489"/>
                <a:ext cx="17377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7" y="6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2995318" y="2726838"/>
                <a:ext cx="149157" cy="11295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25" y="12"/>
                  </a:cxn>
                  <a:cxn ang="0">
                    <a:pos x="30" y="18"/>
                  </a:cxn>
                  <a:cxn ang="0">
                    <a:pos x="34" y="21"/>
                  </a:cxn>
                  <a:cxn ang="0">
                    <a:pos x="33" y="20"/>
                  </a:cxn>
                  <a:cxn ang="0">
                    <a:pos x="33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2" y="21"/>
                  </a:cxn>
                  <a:cxn ang="0">
                    <a:pos x="57" y="29"/>
                  </a:cxn>
                  <a:cxn ang="0">
                    <a:pos x="73" y="39"/>
                  </a:cxn>
                  <a:cxn ang="0">
                    <a:pos x="86" y="50"/>
                  </a:cxn>
                  <a:cxn ang="0">
                    <a:pos x="91" y="55"/>
                  </a:cxn>
                  <a:cxn ang="0">
                    <a:pos x="96" y="66"/>
                  </a:cxn>
                  <a:cxn ang="0">
                    <a:pos x="103" y="78"/>
                  </a:cxn>
                  <a:cxn ang="0">
                    <a:pos x="101" y="75"/>
                  </a:cxn>
                  <a:cxn ang="0">
                    <a:pos x="94" y="67"/>
                  </a:cxn>
                  <a:cxn ang="0">
                    <a:pos x="88" y="59"/>
                  </a:cxn>
                  <a:cxn ang="0">
                    <a:pos x="84" y="57"/>
                  </a:cxn>
                  <a:cxn ang="0">
                    <a:pos x="89" y="62"/>
                  </a:cxn>
                  <a:cxn ang="0">
                    <a:pos x="89" y="65"/>
                  </a:cxn>
                  <a:cxn ang="0">
                    <a:pos x="81" y="57"/>
                  </a:cxn>
                  <a:cxn ang="0">
                    <a:pos x="77" y="54"/>
                  </a:cxn>
                  <a:cxn ang="0">
                    <a:pos x="75" y="55"/>
                  </a:cxn>
                  <a:cxn ang="0">
                    <a:pos x="69" y="47"/>
                  </a:cxn>
                  <a:cxn ang="0">
                    <a:pos x="66" y="43"/>
                  </a:cxn>
                  <a:cxn ang="0">
                    <a:pos x="64" y="41"/>
                  </a:cxn>
                  <a:cxn ang="0">
                    <a:pos x="59" y="37"/>
                  </a:cxn>
                  <a:cxn ang="0">
                    <a:pos x="50" y="29"/>
                  </a:cxn>
                  <a:cxn ang="0">
                    <a:pos x="46" y="28"/>
                  </a:cxn>
                  <a:cxn ang="0">
                    <a:pos x="46" y="31"/>
                  </a:cxn>
                  <a:cxn ang="0">
                    <a:pos x="50" y="34"/>
                  </a:cxn>
                  <a:cxn ang="0">
                    <a:pos x="51" y="37"/>
                  </a:cxn>
                  <a:cxn ang="0">
                    <a:pos x="44" y="32"/>
                  </a:cxn>
                  <a:cxn ang="0">
                    <a:pos x="38" y="26"/>
                  </a:cxn>
                  <a:cxn ang="0">
                    <a:pos x="30" y="23"/>
                  </a:cxn>
                  <a:cxn ang="0">
                    <a:pos x="27" y="20"/>
                  </a:cxn>
                  <a:cxn ang="0">
                    <a:pos x="28" y="21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14" y="12"/>
                  </a:cxn>
                  <a:cxn ang="0">
                    <a:pos x="6" y="7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10" y="5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15" y="10"/>
                  </a:cxn>
                  <a:cxn ang="0">
                    <a:pos x="14" y="6"/>
                  </a:cxn>
                  <a:cxn ang="0">
                    <a:pos x="10" y="0"/>
                  </a:cxn>
                </a:cxnLst>
                <a:rect l="0" t="0" r="r" b="b"/>
                <a:pathLst>
                  <a:path w="103" h="78">
                    <a:moveTo>
                      <a:pt x="10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25" y="12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2" y="21"/>
                    </a:lnTo>
                    <a:lnTo>
                      <a:pt x="47" y="24"/>
                    </a:lnTo>
                    <a:lnTo>
                      <a:pt x="57" y="29"/>
                    </a:lnTo>
                    <a:lnTo>
                      <a:pt x="65" y="33"/>
                    </a:lnTo>
                    <a:lnTo>
                      <a:pt x="73" y="39"/>
                    </a:lnTo>
                    <a:lnTo>
                      <a:pt x="82" y="46"/>
                    </a:lnTo>
                    <a:lnTo>
                      <a:pt x="86" y="50"/>
                    </a:lnTo>
                    <a:lnTo>
                      <a:pt x="90" y="54"/>
                    </a:lnTo>
                    <a:lnTo>
                      <a:pt x="91" y="55"/>
                    </a:lnTo>
                    <a:lnTo>
                      <a:pt x="92" y="60"/>
                    </a:lnTo>
                    <a:lnTo>
                      <a:pt x="96" y="66"/>
                    </a:lnTo>
                    <a:lnTo>
                      <a:pt x="100" y="72"/>
                    </a:lnTo>
                    <a:lnTo>
                      <a:pt x="103" y="78"/>
                    </a:lnTo>
                    <a:lnTo>
                      <a:pt x="102" y="77"/>
                    </a:lnTo>
                    <a:lnTo>
                      <a:pt x="101" y="75"/>
                    </a:lnTo>
                    <a:lnTo>
                      <a:pt x="98" y="71"/>
                    </a:lnTo>
                    <a:lnTo>
                      <a:pt x="94" y="67"/>
                    </a:lnTo>
                    <a:lnTo>
                      <a:pt x="91" y="62"/>
                    </a:lnTo>
                    <a:lnTo>
                      <a:pt x="88" y="59"/>
                    </a:lnTo>
                    <a:lnTo>
                      <a:pt x="85" y="56"/>
                    </a:lnTo>
                    <a:lnTo>
                      <a:pt x="84" y="57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0" y="64"/>
                    </a:lnTo>
                    <a:lnTo>
                      <a:pt x="89" y="65"/>
                    </a:lnTo>
                    <a:lnTo>
                      <a:pt x="86" y="63"/>
                    </a:lnTo>
                    <a:lnTo>
                      <a:pt x="81" y="57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1" y="50"/>
                    </a:lnTo>
                    <a:lnTo>
                      <a:pt x="69" y="47"/>
                    </a:lnTo>
                    <a:lnTo>
                      <a:pt x="67" y="45"/>
                    </a:lnTo>
                    <a:lnTo>
                      <a:pt x="66" y="43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62" y="39"/>
                    </a:lnTo>
                    <a:lnTo>
                      <a:pt x="59" y="37"/>
                    </a:lnTo>
                    <a:lnTo>
                      <a:pt x="55" y="34"/>
                    </a:lnTo>
                    <a:lnTo>
                      <a:pt x="50" y="29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50" y="34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48" y="37"/>
                    </a:lnTo>
                    <a:lnTo>
                      <a:pt x="44" y="32"/>
                    </a:lnTo>
                    <a:lnTo>
                      <a:pt x="42" y="29"/>
                    </a:lnTo>
                    <a:lnTo>
                      <a:pt x="38" y="26"/>
                    </a:lnTo>
                    <a:lnTo>
                      <a:pt x="32" y="24"/>
                    </a:lnTo>
                    <a:lnTo>
                      <a:pt x="30" y="23"/>
                    </a:lnTo>
                    <a:lnTo>
                      <a:pt x="28" y="21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4" y="20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4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1641323" y="3088869"/>
                <a:ext cx="26066" cy="2027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0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5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4">
                    <a:moveTo>
                      <a:pt x="13" y="0"/>
                    </a:moveTo>
                    <a:lnTo>
                      <a:pt x="18" y="0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3069172" y="2789107"/>
                <a:ext cx="70958" cy="695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20" y="13"/>
                  </a:cxn>
                  <a:cxn ang="0">
                    <a:pos x="27" y="18"/>
                  </a:cxn>
                  <a:cxn ang="0">
                    <a:pos x="34" y="25"/>
                  </a:cxn>
                  <a:cxn ang="0">
                    <a:pos x="39" y="32"/>
                  </a:cxn>
                  <a:cxn ang="0">
                    <a:pos x="45" y="41"/>
                  </a:cxn>
                  <a:cxn ang="0">
                    <a:pos x="46" y="43"/>
                  </a:cxn>
                  <a:cxn ang="0">
                    <a:pos x="47" y="44"/>
                  </a:cxn>
                  <a:cxn ang="0">
                    <a:pos x="49" y="47"/>
                  </a:cxn>
                  <a:cxn ang="0">
                    <a:pos x="49" y="47"/>
                  </a:cxn>
                  <a:cxn ang="0">
                    <a:pos x="48" y="48"/>
                  </a:cxn>
                  <a:cxn ang="0">
                    <a:pos x="45" y="48"/>
                  </a:cxn>
                  <a:cxn ang="0">
                    <a:pos x="42" y="46"/>
                  </a:cxn>
                  <a:cxn ang="0">
                    <a:pos x="39" y="43"/>
                  </a:cxn>
                  <a:cxn ang="0">
                    <a:pos x="36" y="39"/>
                  </a:cxn>
                  <a:cxn ang="0">
                    <a:pos x="34" y="35"/>
                  </a:cxn>
                  <a:cxn ang="0">
                    <a:pos x="32" y="31"/>
                  </a:cxn>
                  <a:cxn ang="0">
                    <a:pos x="32" y="30"/>
                  </a:cxn>
                  <a:cxn ang="0">
                    <a:pos x="32" y="31"/>
                  </a:cxn>
                  <a:cxn ang="0">
                    <a:pos x="33" y="32"/>
                  </a:cxn>
                  <a:cxn ang="0">
                    <a:pos x="33" y="33"/>
                  </a:cxn>
                  <a:cxn ang="0">
                    <a:pos x="33" y="34"/>
                  </a:cxn>
                  <a:cxn ang="0">
                    <a:pos x="34" y="36"/>
                  </a:cxn>
                  <a:cxn ang="0">
                    <a:pos x="35" y="37"/>
                  </a:cxn>
                  <a:cxn ang="0">
                    <a:pos x="35" y="37"/>
                  </a:cxn>
                  <a:cxn ang="0">
                    <a:pos x="34" y="37"/>
                  </a:cxn>
                  <a:cxn ang="0">
                    <a:pos x="31" y="33"/>
                  </a:cxn>
                  <a:cxn ang="0">
                    <a:pos x="28" y="29"/>
                  </a:cxn>
                  <a:cxn ang="0">
                    <a:pos x="25" y="26"/>
                  </a:cxn>
                  <a:cxn ang="0">
                    <a:pos x="22" y="25"/>
                  </a:cxn>
                  <a:cxn ang="0">
                    <a:pos x="16" y="23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12" y="15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9" h="48">
                    <a:moveTo>
                      <a:pt x="1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20" y="13"/>
                    </a:lnTo>
                    <a:lnTo>
                      <a:pt x="27" y="18"/>
                    </a:lnTo>
                    <a:lnTo>
                      <a:pt x="34" y="25"/>
                    </a:lnTo>
                    <a:lnTo>
                      <a:pt x="39" y="32"/>
                    </a:lnTo>
                    <a:lnTo>
                      <a:pt x="45" y="41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2" y="46"/>
                    </a:lnTo>
                    <a:lnTo>
                      <a:pt x="39" y="43"/>
                    </a:lnTo>
                    <a:lnTo>
                      <a:pt x="36" y="39"/>
                    </a:lnTo>
                    <a:lnTo>
                      <a:pt x="34" y="35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1" y="33"/>
                    </a:lnTo>
                    <a:lnTo>
                      <a:pt x="28" y="29"/>
                    </a:lnTo>
                    <a:lnTo>
                      <a:pt x="25" y="26"/>
                    </a:lnTo>
                    <a:lnTo>
                      <a:pt x="22" y="25"/>
                    </a:lnTo>
                    <a:lnTo>
                      <a:pt x="16" y="23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1668838" y="3193133"/>
                <a:ext cx="41996" cy="781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6"/>
                  </a:cxn>
                  <a:cxn ang="0">
                    <a:pos x="20" y="13"/>
                  </a:cxn>
                  <a:cxn ang="0">
                    <a:pos x="21" y="14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9" y="17"/>
                  </a:cxn>
                  <a:cxn ang="0">
                    <a:pos x="23" y="27"/>
                  </a:cxn>
                  <a:cxn ang="0">
                    <a:pos x="27" y="37"/>
                  </a:cxn>
                  <a:cxn ang="0">
                    <a:pos x="28" y="40"/>
                  </a:cxn>
                  <a:cxn ang="0">
                    <a:pos x="29" y="43"/>
                  </a:cxn>
                  <a:cxn ang="0">
                    <a:pos x="29" y="50"/>
                  </a:cxn>
                  <a:cxn ang="0">
                    <a:pos x="28" y="53"/>
                  </a:cxn>
                  <a:cxn ang="0">
                    <a:pos x="25" y="54"/>
                  </a:cxn>
                  <a:cxn ang="0">
                    <a:pos x="22" y="54"/>
                  </a:cxn>
                  <a:cxn ang="0">
                    <a:pos x="17" y="51"/>
                  </a:cxn>
                  <a:cxn ang="0">
                    <a:pos x="13" y="47"/>
                  </a:cxn>
                  <a:cxn ang="0">
                    <a:pos x="10" y="42"/>
                  </a:cxn>
                  <a:cxn ang="0">
                    <a:pos x="10" y="41"/>
                  </a:cxn>
                  <a:cxn ang="0">
                    <a:pos x="11" y="40"/>
                  </a:cxn>
                  <a:cxn ang="0">
                    <a:pos x="12" y="40"/>
                  </a:cxn>
                  <a:cxn ang="0">
                    <a:pos x="14" y="39"/>
                  </a:cxn>
                  <a:cxn ang="0">
                    <a:pos x="15" y="38"/>
                  </a:cxn>
                  <a:cxn ang="0">
                    <a:pos x="16" y="38"/>
                  </a:cxn>
                  <a:cxn ang="0">
                    <a:pos x="17" y="3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35"/>
                  </a:cxn>
                  <a:cxn ang="0">
                    <a:pos x="16" y="34"/>
                  </a:cxn>
                  <a:cxn ang="0">
                    <a:pos x="15" y="35"/>
                  </a:cxn>
                  <a:cxn ang="0">
                    <a:pos x="12" y="37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9" y="31"/>
                  </a:cxn>
                  <a:cxn ang="0">
                    <a:pos x="9" y="29"/>
                  </a:cxn>
                  <a:cxn ang="0">
                    <a:pos x="8" y="28"/>
                  </a:cxn>
                  <a:cxn ang="0">
                    <a:pos x="7" y="27"/>
                  </a:cxn>
                  <a:cxn ang="0">
                    <a:pos x="6" y="27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6"/>
                  </a:cxn>
                  <a:cxn ang="0">
                    <a:pos x="1" y="25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29" h="54">
                    <a:moveTo>
                      <a:pt x="4" y="0"/>
                    </a:moveTo>
                    <a:lnTo>
                      <a:pt x="13" y="6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3" y="27"/>
                    </a:lnTo>
                    <a:lnTo>
                      <a:pt x="27" y="37"/>
                    </a:lnTo>
                    <a:lnTo>
                      <a:pt x="28" y="40"/>
                    </a:lnTo>
                    <a:lnTo>
                      <a:pt x="29" y="43"/>
                    </a:lnTo>
                    <a:lnTo>
                      <a:pt x="29" y="50"/>
                    </a:lnTo>
                    <a:lnTo>
                      <a:pt x="28" y="53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17" y="51"/>
                    </a:lnTo>
                    <a:lnTo>
                      <a:pt x="13" y="47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4" y="39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2" y="37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2792581" y="3229336"/>
                <a:ext cx="36204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"/>
                  </a:cxn>
                  <a:cxn ang="0">
                    <a:pos x="16" y="4"/>
                  </a:cxn>
                  <a:cxn ang="0">
                    <a:pos x="24" y="8"/>
                  </a:cxn>
                  <a:cxn ang="0">
                    <a:pos x="25" y="9"/>
                  </a:cxn>
                  <a:cxn ang="0">
                    <a:pos x="24" y="9"/>
                  </a:cxn>
                  <a:cxn ang="0">
                    <a:pos x="24" y="9"/>
                  </a:cxn>
                  <a:cxn ang="0">
                    <a:pos x="23" y="10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2962011" y="3197477"/>
                <a:ext cx="18826" cy="593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5" y="9"/>
                  </a:cxn>
                  <a:cxn ang="0">
                    <a:pos x="7" y="16"/>
                  </a:cxn>
                  <a:cxn ang="0">
                    <a:pos x="10" y="25"/>
                  </a:cxn>
                  <a:cxn ang="0">
                    <a:pos x="13" y="38"/>
                  </a:cxn>
                  <a:cxn ang="0">
                    <a:pos x="13" y="39"/>
                  </a:cxn>
                  <a:cxn ang="0">
                    <a:pos x="12" y="39"/>
                  </a:cxn>
                  <a:cxn ang="0">
                    <a:pos x="9" y="41"/>
                  </a:cxn>
                  <a:cxn ang="0">
                    <a:pos x="8" y="40"/>
                  </a:cxn>
                  <a:cxn ang="0">
                    <a:pos x="5" y="37"/>
                  </a:cxn>
                  <a:cxn ang="0">
                    <a:pos x="4" y="33"/>
                  </a:cxn>
                  <a:cxn ang="0">
                    <a:pos x="4" y="30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1" y="22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2" y="2"/>
                    </a:lnTo>
                    <a:lnTo>
                      <a:pt x="5" y="9"/>
                    </a:lnTo>
                    <a:lnTo>
                      <a:pt x="7" y="16"/>
                    </a:lnTo>
                    <a:lnTo>
                      <a:pt x="10" y="25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5" y="37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2869331" y="3145345"/>
                <a:ext cx="86887" cy="12019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2" y="16"/>
                  </a:cxn>
                  <a:cxn ang="0">
                    <a:pos x="20" y="24"/>
                  </a:cxn>
                  <a:cxn ang="0">
                    <a:pos x="25" y="29"/>
                  </a:cxn>
                  <a:cxn ang="0">
                    <a:pos x="23" y="33"/>
                  </a:cxn>
                  <a:cxn ang="0">
                    <a:pos x="22" y="38"/>
                  </a:cxn>
                  <a:cxn ang="0">
                    <a:pos x="22" y="42"/>
                  </a:cxn>
                  <a:cxn ang="0">
                    <a:pos x="28" y="43"/>
                  </a:cxn>
                  <a:cxn ang="0">
                    <a:pos x="34" y="42"/>
                  </a:cxn>
                  <a:cxn ang="0">
                    <a:pos x="35" y="36"/>
                  </a:cxn>
                  <a:cxn ang="0">
                    <a:pos x="37" y="30"/>
                  </a:cxn>
                  <a:cxn ang="0">
                    <a:pos x="41" y="27"/>
                  </a:cxn>
                  <a:cxn ang="0">
                    <a:pos x="48" y="31"/>
                  </a:cxn>
                  <a:cxn ang="0">
                    <a:pos x="48" y="36"/>
                  </a:cxn>
                  <a:cxn ang="0">
                    <a:pos x="47" y="43"/>
                  </a:cxn>
                  <a:cxn ang="0">
                    <a:pos x="48" y="43"/>
                  </a:cxn>
                  <a:cxn ang="0">
                    <a:pos x="53" y="41"/>
                  </a:cxn>
                  <a:cxn ang="0">
                    <a:pos x="53" y="44"/>
                  </a:cxn>
                  <a:cxn ang="0">
                    <a:pos x="50" y="48"/>
                  </a:cxn>
                  <a:cxn ang="0">
                    <a:pos x="51" y="49"/>
                  </a:cxn>
                  <a:cxn ang="0">
                    <a:pos x="55" y="45"/>
                  </a:cxn>
                  <a:cxn ang="0">
                    <a:pos x="60" y="41"/>
                  </a:cxn>
                  <a:cxn ang="0">
                    <a:pos x="59" y="44"/>
                  </a:cxn>
                  <a:cxn ang="0">
                    <a:pos x="55" y="48"/>
                  </a:cxn>
                  <a:cxn ang="0">
                    <a:pos x="55" y="52"/>
                  </a:cxn>
                  <a:cxn ang="0">
                    <a:pos x="56" y="56"/>
                  </a:cxn>
                  <a:cxn ang="0">
                    <a:pos x="56" y="58"/>
                  </a:cxn>
                  <a:cxn ang="0">
                    <a:pos x="54" y="58"/>
                  </a:cxn>
                  <a:cxn ang="0">
                    <a:pos x="56" y="61"/>
                  </a:cxn>
                  <a:cxn ang="0">
                    <a:pos x="58" y="66"/>
                  </a:cxn>
                  <a:cxn ang="0">
                    <a:pos x="51" y="76"/>
                  </a:cxn>
                  <a:cxn ang="0">
                    <a:pos x="47" y="79"/>
                  </a:cxn>
                  <a:cxn ang="0">
                    <a:pos x="49" y="75"/>
                  </a:cxn>
                  <a:cxn ang="0">
                    <a:pos x="54" y="67"/>
                  </a:cxn>
                  <a:cxn ang="0">
                    <a:pos x="51" y="61"/>
                  </a:cxn>
                  <a:cxn ang="0">
                    <a:pos x="44" y="61"/>
                  </a:cxn>
                  <a:cxn ang="0">
                    <a:pos x="39" y="65"/>
                  </a:cxn>
                  <a:cxn ang="0">
                    <a:pos x="37" y="72"/>
                  </a:cxn>
                  <a:cxn ang="0">
                    <a:pos x="31" y="75"/>
                  </a:cxn>
                  <a:cxn ang="0">
                    <a:pos x="18" y="76"/>
                  </a:cxn>
                  <a:cxn ang="0">
                    <a:pos x="13" y="81"/>
                  </a:cxn>
                  <a:cxn ang="0">
                    <a:pos x="7" y="82"/>
                  </a:cxn>
                  <a:cxn ang="0">
                    <a:pos x="6" y="79"/>
                  </a:cxn>
                  <a:cxn ang="0">
                    <a:pos x="10" y="70"/>
                  </a:cxn>
                  <a:cxn ang="0">
                    <a:pos x="12" y="63"/>
                  </a:cxn>
                  <a:cxn ang="0">
                    <a:pos x="8" y="63"/>
                  </a:cxn>
                  <a:cxn ang="0">
                    <a:pos x="4" y="66"/>
                  </a:cxn>
                  <a:cxn ang="0">
                    <a:pos x="1" y="65"/>
                  </a:cxn>
                  <a:cxn ang="0">
                    <a:pos x="3" y="62"/>
                  </a:cxn>
                  <a:cxn ang="0">
                    <a:pos x="4" y="60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0" h="83">
                    <a:moveTo>
                      <a:pt x="6" y="0"/>
                    </a:moveTo>
                    <a:lnTo>
                      <a:pt x="10" y="7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5" y="43"/>
                    </a:lnTo>
                    <a:lnTo>
                      <a:pt x="28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5" y="36"/>
                    </a:lnTo>
                    <a:lnTo>
                      <a:pt x="36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6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8" y="43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1" y="46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3" y="48"/>
                    </a:lnTo>
                    <a:lnTo>
                      <a:pt x="55" y="45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4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6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7"/>
                    </a:lnTo>
                    <a:lnTo>
                      <a:pt x="54" y="58"/>
                    </a:lnTo>
                    <a:lnTo>
                      <a:pt x="55" y="59"/>
                    </a:lnTo>
                    <a:lnTo>
                      <a:pt x="56" y="61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5" y="71"/>
                    </a:lnTo>
                    <a:lnTo>
                      <a:pt x="51" y="76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8" y="79"/>
                    </a:lnTo>
                    <a:lnTo>
                      <a:pt x="49" y="75"/>
                    </a:lnTo>
                    <a:lnTo>
                      <a:pt x="52" y="71"/>
                    </a:lnTo>
                    <a:lnTo>
                      <a:pt x="54" y="67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8" y="68"/>
                    </a:lnTo>
                    <a:lnTo>
                      <a:pt x="37" y="72"/>
                    </a:lnTo>
                    <a:lnTo>
                      <a:pt x="35" y="74"/>
                    </a:lnTo>
                    <a:lnTo>
                      <a:pt x="31" y="75"/>
                    </a:lnTo>
                    <a:lnTo>
                      <a:pt x="22" y="75"/>
                    </a:lnTo>
                    <a:lnTo>
                      <a:pt x="18" y="76"/>
                    </a:lnTo>
                    <a:lnTo>
                      <a:pt x="15" y="78"/>
                    </a:lnTo>
                    <a:lnTo>
                      <a:pt x="13" y="81"/>
                    </a:lnTo>
                    <a:lnTo>
                      <a:pt x="9" y="83"/>
                    </a:lnTo>
                    <a:lnTo>
                      <a:pt x="7" y="82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4"/>
                    </a:lnTo>
                    <a:lnTo>
                      <a:pt x="10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1" y="62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" y="65"/>
                    </a:lnTo>
                    <a:lnTo>
                      <a:pt x="2" y="64"/>
                    </a:lnTo>
                    <a:lnTo>
                      <a:pt x="3" y="62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43"/>
                    </a:lnTo>
                    <a:lnTo>
                      <a:pt x="1" y="26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2951875" y="3229336"/>
                <a:ext cx="10137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2691212" y="3508824"/>
                <a:ext cx="39100" cy="2317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" y="14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9" y="9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lnTo>
                      <a:pt x="7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1755725" y="3853477"/>
                <a:ext cx="7241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2685420" y="3951950"/>
                <a:ext cx="10137" cy="217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7" y="6"/>
                  </a:cxn>
                  <a:cxn ang="0">
                    <a:pos x="6" y="10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2669490" y="3947605"/>
                <a:ext cx="18826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2500060" y="4067800"/>
                <a:ext cx="267903" cy="76751"/>
              </a:xfrm>
              <a:custGeom>
                <a:avLst/>
                <a:gdLst/>
                <a:ahLst/>
                <a:cxnLst>
                  <a:cxn ang="0">
                    <a:pos x="68" y="1"/>
                  </a:cxn>
                  <a:cxn ang="0">
                    <a:pos x="67" y="3"/>
                  </a:cxn>
                  <a:cxn ang="0">
                    <a:pos x="76" y="3"/>
                  </a:cxn>
                  <a:cxn ang="0">
                    <a:pos x="88" y="5"/>
                  </a:cxn>
                  <a:cxn ang="0">
                    <a:pos x="101" y="10"/>
                  </a:cxn>
                  <a:cxn ang="0">
                    <a:pos x="109" y="9"/>
                  </a:cxn>
                  <a:cxn ang="0">
                    <a:pos x="123" y="10"/>
                  </a:cxn>
                  <a:cxn ang="0">
                    <a:pos x="137" y="17"/>
                  </a:cxn>
                  <a:cxn ang="0">
                    <a:pos x="146" y="23"/>
                  </a:cxn>
                  <a:cxn ang="0">
                    <a:pos x="149" y="22"/>
                  </a:cxn>
                  <a:cxn ang="0">
                    <a:pos x="152" y="22"/>
                  </a:cxn>
                  <a:cxn ang="0">
                    <a:pos x="162" y="27"/>
                  </a:cxn>
                  <a:cxn ang="0">
                    <a:pos x="170" y="29"/>
                  </a:cxn>
                  <a:cxn ang="0">
                    <a:pos x="176" y="28"/>
                  </a:cxn>
                  <a:cxn ang="0">
                    <a:pos x="181" y="27"/>
                  </a:cxn>
                  <a:cxn ang="0">
                    <a:pos x="185" y="29"/>
                  </a:cxn>
                  <a:cxn ang="0">
                    <a:pos x="185" y="38"/>
                  </a:cxn>
                  <a:cxn ang="0">
                    <a:pos x="180" y="42"/>
                  </a:cxn>
                  <a:cxn ang="0">
                    <a:pos x="166" y="44"/>
                  </a:cxn>
                  <a:cxn ang="0">
                    <a:pos x="141" y="52"/>
                  </a:cxn>
                  <a:cxn ang="0">
                    <a:pos x="133" y="53"/>
                  </a:cxn>
                  <a:cxn ang="0">
                    <a:pos x="140" y="45"/>
                  </a:cxn>
                  <a:cxn ang="0">
                    <a:pos x="144" y="40"/>
                  </a:cxn>
                  <a:cxn ang="0">
                    <a:pos x="142" y="37"/>
                  </a:cxn>
                  <a:cxn ang="0">
                    <a:pos x="130" y="35"/>
                  </a:cxn>
                  <a:cxn ang="0">
                    <a:pos x="118" y="33"/>
                  </a:cxn>
                  <a:cxn ang="0">
                    <a:pos x="115" y="29"/>
                  </a:cxn>
                  <a:cxn ang="0">
                    <a:pos x="113" y="23"/>
                  </a:cxn>
                  <a:cxn ang="0">
                    <a:pos x="111" y="24"/>
                  </a:cxn>
                  <a:cxn ang="0">
                    <a:pos x="96" y="21"/>
                  </a:cxn>
                  <a:cxn ang="0">
                    <a:pos x="74" y="17"/>
                  </a:cxn>
                  <a:cxn ang="0">
                    <a:pos x="59" y="19"/>
                  </a:cxn>
                  <a:cxn ang="0">
                    <a:pos x="43" y="22"/>
                  </a:cxn>
                  <a:cxn ang="0">
                    <a:pos x="31" y="25"/>
                  </a:cxn>
                  <a:cxn ang="0">
                    <a:pos x="23" y="26"/>
                  </a:cxn>
                  <a:cxn ang="0">
                    <a:pos x="12" y="33"/>
                  </a:cxn>
                  <a:cxn ang="0">
                    <a:pos x="6" y="36"/>
                  </a:cxn>
                  <a:cxn ang="0">
                    <a:pos x="1" y="35"/>
                  </a:cxn>
                  <a:cxn ang="0">
                    <a:pos x="6" y="27"/>
                  </a:cxn>
                  <a:cxn ang="0">
                    <a:pos x="18" y="15"/>
                  </a:cxn>
                  <a:cxn ang="0">
                    <a:pos x="35" y="8"/>
                  </a:cxn>
                  <a:cxn ang="0">
                    <a:pos x="54" y="2"/>
                  </a:cxn>
                  <a:cxn ang="0">
                    <a:pos x="68" y="0"/>
                  </a:cxn>
                </a:cxnLst>
                <a:rect l="0" t="0" r="r" b="b"/>
                <a:pathLst>
                  <a:path w="185" h="53">
                    <a:moveTo>
                      <a:pt x="68" y="0"/>
                    </a:moveTo>
                    <a:lnTo>
                      <a:pt x="68" y="1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8" y="5"/>
                    </a:lnTo>
                    <a:lnTo>
                      <a:pt x="95" y="8"/>
                    </a:lnTo>
                    <a:lnTo>
                      <a:pt x="101" y="10"/>
                    </a:lnTo>
                    <a:lnTo>
                      <a:pt x="105" y="10"/>
                    </a:lnTo>
                    <a:lnTo>
                      <a:pt x="109" y="9"/>
                    </a:lnTo>
                    <a:lnTo>
                      <a:pt x="112" y="8"/>
                    </a:lnTo>
                    <a:lnTo>
                      <a:pt x="123" y="10"/>
                    </a:lnTo>
                    <a:lnTo>
                      <a:pt x="132" y="14"/>
                    </a:lnTo>
                    <a:lnTo>
                      <a:pt x="137" y="17"/>
                    </a:lnTo>
                    <a:lnTo>
                      <a:pt x="141" y="20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2" y="22"/>
                    </a:lnTo>
                    <a:lnTo>
                      <a:pt x="157" y="24"/>
                    </a:lnTo>
                    <a:lnTo>
                      <a:pt x="162" y="27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7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9"/>
                    </a:lnTo>
                    <a:lnTo>
                      <a:pt x="185" y="32"/>
                    </a:lnTo>
                    <a:lnTo>
                      <a:pt x="185" y="38"/>
                    </a:lnTo>
                    <a:lnTo>
                      <a:pt x="184" y="40"/>
                    </a:lnTo>
                    <a:lnTo>
                      <a:pt x="180" y="42"/>
                    </a:lnTo>
                    <a:lnTo>
                      <a:pt x="175" y="43"/>
                    </a:lnTo>
                    <a:lnTo>
                      <a:pt x="166" y="44"/>
                    </a:lnTo>
                    <a:lnTo>
                      <a:pt x="161" y="44"/>
                    </a:lnTo>
                    <a:lnTo>
                      <a:pt x="141" y="52"/>
                    </a:lnTo>
                    <a:lnTo>
                      <a:pt x="134" y="53"/>
                    </a:lnTo>
                    <a:lnTo>
                      <a:pt x="133" y="53"/>
                    </a:lnTo>
                    <a:lnTo>
                      <a:pt x="133" y="52"/>
                    </a:lnTo>
                    <a:lnTo>
                      <a:pt x="140" y="45"/>
                    </a:lnTo>
                    <a:lnTo>
                      <a:pt x="142" y="42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2" y="37"/>
                    </a:lnTo>
                    <a:lnTo>
                      <a:pt x="135" y="36"/>
                    </a:lnTo>
                    <a:lnTo>
                      <a:pt x="130" y="35"/>
                    </a:lnTo>
                    <a:lnTo>
                      <a:pt x="124" y="35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4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4"/>
                    </a:lnTo>
                    <a:lnTo>
                      <a:pt x="110" y="24"/>
                    </a:lnTo>
                    <a:lnTo>
                      <a:pt x="96" y="21"/>
                    </a:lnTo>
                    <a:lnTo>
                      <a:pt x="81" y="18"/>
                    </a:lnTo>
                    <a:lnTo>
                      <a:pt x="74" y="17"/>
                    </a:lnTo>
                    <a:lnTo>
                      <a:pt x="67" y="18"/>
                    </a:lnTo>
                    <a:lnTo>
                      <a:pt x="59" y="19"/>
                    </a:lnTo>
                    <a:lnTo>
                      <a:pt x="51" y="20"/>
                    </a:lnTo>
                    <a:lnTo>
                      <a:pt x="43" y="22"/>
                    </a:lnTo>
                    <a:lnTo>
                      <a:pt x="36" y="23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3" y="26"/>
                    </a:lnTo>
                    <a:lnTo>
                      <a:pt x="18" y="27"/>
                    </a:lnTo>
                    <a:lnTo>
                      <a:pt x="12" y="33"/>
                    </a:lnTo>
                    <a:lnTo>
                      <a:pt x="9" y="36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6" y="27"/>
                    </a:lnTo>
                    <a:lnTo>
                      <a:pt x="12" y="19"/>
                    </a:lnTo>
                    <a:lnTo>
                      <a:pt x="18" y="15"/>
                    </a:lnTo>
                    <a:lnTo>
                      <a:pt x="26" y="11"/>
                    </a:lnTo>
                    <a:lnTo>
                      <a:pt x="35" y="8"/>
                    </a:lnTo>
                    <a:lnTo>
                      <a:pt x="45" y="4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2888157" y="2610988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1" name="Freeform 155"/>
              <p:cNvSpPr>
                <a:spLocks noEditPoints="1"/>
              </p:cNvSpPr>
              <p:nvPr/>
            </p:nvSpPr>
            <p:spPr bwMode="auto">
              <a:xfrm>
                <a:off x="2893950" y="2613884"/>
                <a:ext cx="28962" cy="1737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0" y="1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0" h="12">
                    <a:moveTo>
                      <a:pt x="2" y="1"/>
                    </a:moveTo>
                    <a:lnTo>
                      <a:pt x="20" y="12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2831680" y="2580577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2838921" y="2583473"/>
                <a:ext cx="26066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9" y="5"/>
                  </a:cxn>
                  <a:cxn ang="0">
                    <a:pos x="0" y="0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18" y="9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2668042" y="2509619"/>
                <a:ext cx="14481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2778100" y="4104002"/>
                <a:ext cx="149157" cy="6661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8" y="3"/>
                  </a:cxn>
                  <a:cxn ang="0">
                    <a:pos x="84" y="1"/>
                  </a:cxn>
                  <a:cxn ang="0">
                    <a:pos x="91" y="1"/>
                  </a:cxn>
                  <a:cxn ang="0">
                    <a:pos x="99" y="4"/>
                  </a:cxn>
                  <a:cxn ang="0">
                    <a:pos x="103" y="10"/>
                  </a:cxn>
                  <a:cxn ang="0">
                    <a:pos x="97" y="17"/>
                  </a:cxn>
                  <a:cxn ang="0">
                    <a:pos x="94" y="16"/>
                  </a:cxn>
                  <a:cxn ang="0">
                    <a:pos x="84" y="16"/>
                  </a:cxn>
                  <a:cxn ang="0">
                    <a:pos x="74" y="21"/>
                  </a:cxn>
                  <a:cxn ang="0">
                    <a:pos x="67" y="27"/>
                  </a:cxn>
                  <a:cxn ang="0">
                    <a:pos x="65" y="25"/>
                  </a:cxn>
                  <a:cxn ang="0">
                    <a:pos x="60" y="25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42" y="34"/>
                  </a:cxn>
                  <a:cxn ang="0">
                    <a:pos x="37" y="35"/>
                  </a:cxn>
                  <a:cxn ang="0">
                    <a:pos x="29" y="39"/>
                  </a:cxn>
                  <a:cxn ang="0">
                    <a:pos x="22" y="39"/>
                  </a:cxn>
                  <a:cxn ang="0">
                    <a:pos x="17" y="41"/>
                  </a:cxn>
                  <a:cxn ang="0">
                    <a:pos x="11" y="46"/>
                  </a:cxn>
                  <a:cxn ang="0">
                    <a:pos x="3" y="44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9" y="35"/>
                  </a:cxn>
                  <a:cxn ang="0">
                    <a:pos x="19" y="35"/>
                  </a:cxn>
                  <a:cxn ang="0">
                    <a:pos x="25" y="35"/>
                  </a:cxn>
                  <a:cxn ang="0">
                    <a:pos x="30" y="31"/>
                  </a:cxn>
                  <a:cxn ang="0">
                    <a:pos x="29" y="24"/>
                  </a:cxn>
                  <a:cxn ang="0">
                    <a:pos x="17" y="15"/>
                  </a:cxn>
                  <a:cxn ang="0">
                    <a:pos x="17" y="9"/>
                  </a:cxn>
                  <a:cxn ang="0">
                    <a:pos x="21" y="6"/>
                  </a:cxn>
                  <a:cxn ang="0">
                    <a:pos x="28" y="6"/>
                  </a:cxn>
                  <a:cxn ang="0">
                    <a:pos x="34" y="7"/>
                  </a:cxn>
                  <a:cxn ang="0">
                    <a:pos x="45" y="6"/>
                  </a:cxn>
                  <a:cxn ang="0">
                    <a:pos x="61" y="1"/>
                  </a:cxn>
                </a:cxnLst>
                <a:rect l="0" t="0" r="r" b="b"/>
                <a:pathLst>
                  <a:path w="103" h="46">
                    <a:moveTo>
                      <a:pt x="69" y="0"/>
                    </a:moveTo>
                    <a:lnTo>
                      <a:pt x="72" y="0"/>
                    </a:lnTo>
                    <a:lnTo>
                      <a:pt x="75" y="2"/>
                    </a:lnTo>
                    <a:lnTo>
                      <a:pt x="78" y="3"/>
                    </a:lnTo>
                    <a:lnTo>
                      <a:pt x="81" y="2"/>
                    </a:lnTo>
                    <a:lnTo>
                      <a:pt x="84" y="1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5" y="2"/>
                    </a:lnTo>
                    <a:lnTo>
                      <a:pt x="99" y="4"/>
                    </a:lnTo>
                    <a:lnTo>
                      <a:pt x="102" y="7"/>
                    </a:lnTo>
                    <a:lnTo>
                      <a:pt x="103" y="10"/>
                    </a:lnTo>
                    <a:lnTo>
                      <a:pt x="102" y="14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4" y="16"/>
                    </a:lnTo>
                    <a:lnTo>
                      <a:pt x="92" y="15"/>
                    </a:lnTo>
                    <a:lnTo>
                      <a:pt x="84" y="16"/>
                    </a:lnTo>
                    <a:lnTo>
                      <a:pt x="77" y="19"/>
                    </a:lnTo>
                    <a:lnTo>
                      <a:pt x="74" y="21"/>
                    </a:lnTo>
                    <a:lnTo>
                      <a:pt x="71" y="25"/>
                    </a:lnTo>
                    <a:lnTo>
                      <a:pt x="67" y="27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51" y="34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9" y="39"/>
                    </a:lnTo>
                    <a:lnTo>
                      <a:pt x="26" y="40"/>
                    </a:lnTo>
                    <a:lnTo>
                      <a:pt x="22" y="39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7" y="45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9" y="35"/>
                    </a:lnTo>
                    <a:lnTo>
                      <a:pt x="15" y="34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0" y="16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45" y="6"/>
                    </a:lnTo>
                    <a:lnTo>
                      <a:pt x="53" y="3"/>
                    </a:lnTo>
                    <a:lnTo>
                      <a:pt x="61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2950426" y="4102554"/>
                <a:ext cx="28962" cy="217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4" y="12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5" y="0"/>
                  </a:cxn>
                </a:cxnLst>
                <a:rect l="0" t="0" r="r" b="b"/>
                <a:pathLst>
                  <a:path w="20" h="15">
                    <a:moveTo>
                      <a:pt x="15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2319044" y="4652841"/>
                <a:ext cx="20274" cy="217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7"/>
                  </a:cxn>
                  <a:cxn ang="0">
                    <a:pos x="14" y="10"/>
                  </a:cxn>
                  <a:cxn ang="0">
                    <a:pos x="13" y="13"/>
                  </a:cxn>
                  <a:cxn ang="0">
                    <a:pos x="10" y="15"/>
                  </a:cxn>
                  <a:cxn ang="0">
                    <a:pos x="6" y="15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15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8" name="Freeform 162"/>
              <p:cNvSpPr>
                <a:spLocks noEditPoints="1"/>
              </p:cNvSpPr>
              <p:nvPr/>
            </p:nvSpPr>
            <p:spPr bwMode="auto">
              <a:xfrm>
                <a:off x="1437138" y="2674705"/>
                <a:ext cx="1973792" cy="2243143"/>
              </a:xfrm>
              <a:custGeom>
                <a:avLst/>
                <a:gdLst/>
                <a:ahLst/>
                <a:cxnLst>
                  <a:cxn ang="0">
                    <a:pos x="782" y="897"/>
                  </a:cxn>
                  <a:cxn ang="0">
                    <a:pos x="586" y="158"/>
                  </a:cxn>
                  <a:cxn ang="0">
                    <a:pos x="232" y="0"/>
                  </a:cxn>
                  <a:cxn ang="0">
                    <a:pos x="289" y="51"/>
                  </a:cxn>
                  <a:cxn ang="0">
                    <a:pos x="376" y="78"/>
                  </a:cxn>
                  <a:cxn ang="0">
                    <a:pos x="458" y="132"/>
                  </a:cxn>
                  <a:cxn ang="0">
                    <a:pos x="545" y="128"/>
                  </a:cxn>
                  <a:cxn ang="0">
                    <a:pos x="553" y="51"/>
                  </a:cxn>
                  <a:cxn ang="0">
                    <a:pos x="615" y="130"/>
                  </a:cxn>
                  <a:cxn ang="0">
                    <a:pos x="631" y="133"/>
                  </a:cxn>
                  <a:cxn ang="0">
                    <a:pos x="604" y="179"/>
                  </a:cxn>
                  <a:cxn ang="0">
                    <a:pos x="573" y="211"/>
                  </a:cxn>
                  <a:cxn ang="0">
                    <a:pos x="574" y="302"/>
                  </a:cxn>
                  <a:cxn ang="0">
                    <a:pos x="712" y="381"/>
                  </a:cxn>
                  <a:cxn ang="0">
                    <a:pos x="745" y="364"/>
                  </a:cxn>
                  <a:cxn ang="0">
                    <a:pos x="713" y="225"/>
                  </a:cxn>
                  <a:cxn ang="0">
                    <a:pos x="792" y="209"/>
                  </a:cxn>
                  <a:cxn ang="0">
                    <a:pos x="835" y="246"/>
                  </a:cxn>
                  <a:cxn ang="0">
                    <a:pos x="869" y="234"/>
                  </a:cxn>
                  <a:cxn ang="0">
                    <a:pos x="934" y="306"/>
                  </a:cxn>
                  <a:cxn ang="0">
                    <a:pos x="897" y="394"/>
                  </a:cxn>
                  <a:cxn ang="0">
                    <a:pos x="914" y="427"/>
                  </a:cxn>
                  <a:cxn ang="0">
                    <a:pos x="919" y="498"/>
                  </a:cxn>
                  <a:cxn ang="0">
                    <a:pos x="861" y="637"/>
                  </a:cxn>
                  <a:cxn ang="0">
                    <a:pos x="860" y="686"/>
                  </a:cxn>
                  <a:cxn ang="0">
                    <a:pos x="812" y="760"/>
                  </a:cxn>
                  <a:cxn ang="0">
                    <a:pos x="800" y="920"/>
                  </a:cxn>
                  <a:cxn ang="0">
                    <a:pos x="716" y="841"/>
                  </a:cxn>
                  <a:cxn ang="0">
                    <a:pos x="630" y="860"/>
                  </a:cxn>
                  <a:cxn ang="0">
                    <a:pos x="547" y="851"/>
                  </a:cxn>
                  <a:cxn ang="0">
                    <a:pos x="495" y="946"/>
                  </a:cxn>
                  <a:cxn ang="0">
                    <a:pos x="625" y="1046"/>
                  </a:cxn>
                  <a:cxn ang="0">
                    <a:pos x="675" y="1075"/>
                  </a:cxn>
                  <a:cxn ang="0">
                    <a:pos x="761" y="1164"/>
                  </a:cxn>
                  <a:cxn ang="0">
                    <a:pos x="927" y="1156"/>
                  </a:cxn>
                  <a:cxn ang="0">
                    <a:pos x="1036" y="1130"/>
                  </a:cxn>
                  <a:cxn ang="0">
                    <a:pos x="1117" y="1100"/>
                  </a:cxn>
                  <a:cxn ang="0">
                    <a:pos x="1220" y="1115"/>
                  </a:cxn>
                  <a:cxn ang="0">
                    <a:pos x="1253" y="1165"/>
                  </a:cxn>
                  <a:cxn ang="0">
                    <a:pos x="1307" y="1135"/>
                  </a:cxn>
                  <a:cxn ang="0">
                    <a:pos x="853" y="1549"/>
                  </a:cxn>
                  <a:cxn ang="0">
                    <a:pos x="835" y="1436"/>
                  </a:cxn>
                  <a:cxn ang="0">
                    <a:pos x="818" y="1351"/>
                  </a:cxn>
                  <a:cxn ang="0">
                    <a:pos x="870" y="1232"/>
                  </a:cxn>
                  <a:cxn ang="0">
                    <a:pos x="787" y="1231"/>
                  </a:cxn>
                  <a:cxn ang="0">
                    <a:pos x="685" y="1167"/>
                  </a:cxn>
                  <a:cxn ang="0">
                    <a:pos x="541" y="1110"/>
                  </a:cxn>
                  <a:cxn ang="0">
                    <a:pos x="374" y="1056"/>
                  </a:cxn>
                  <a:cxn ang="0">
                    <a:pos x="310" y="935"/>
                  </a:cxn>
                  <a:cxn ang="0">
                    <a:pos x="231" y="793"/>
                  </a:cxn>
                  <a:cxn ang="0">
                    <a:pos x="231" y="856"/>
                  </a:cxn>
                  <a:cxn ang="0">
                    <a:pos x="232" y="886"/>
                  </a:cxn>
                  <a:cxn ang="0">
                    <a:pos x="177" y="746"/>
                  </a:cxn>
                  <a:cxn ang="0">
                    <a:pos x="121" y="586"/>
                  </a:cxn>
                  <a:cxn ang="0">
                    <a:pos x="188" y="427"/>
                  </a:cxn>
                  <a:cxn ang="0">
                    <a:pos x="171" y="358"/>
                  </a:cxn>
                  <a:cxn ang="0">
                    <a:pos x="185" y="277"/>
                  </a:cxn>
                  <a:cxn ang="0">
                    <a:pos x="190" y="212"/>
                  </a:cxn>
                  <a:cxn ang="0">
                    <a:pos x="169" y="172"/>
                  </a:cxn>
                  <a:cxn ang="0">
                    <a:pos x="113" y="133"/>
                  </a:cxn>
                  <a:cxn ang="0">
                    <a:pos x="28" y="149"/>
                  </a:cxn>
                  <a:cxn ang="0">
                    <a:pos x="75" y="84"/>
                  </a:cxn>
                  <a:cxn ang="0">
                    <a:pos x="162" y="20"/>
                  </a:cxn>
                </a:cxnLst>
                <a:rect l="0" t="0" r="r" b="b"/>
                <a:pathLst>
                  <a:path w="1363" h="1549">
                    <a:moveTo>
                      <a:pt x="1254" y="1171"/>
                    </a:moveTo>
                    <a:lnTo>
                      <a:pt x="1253" y="1173"/>
                    </a:lnTo>
                    <a:lnTo>
                      <a:pt x="1253" y="1175"/>
                    </a:lnTo>
                    <a:lnTo>
                      <a:pt x="1254" y="1176"/>
                    </a:lnTo>
                    <a:lnTo>
                      <a:pt x="1256" y="1176"/>
                    </a:lnTo>
                    <a:lnTo>
                      <a:pt x="1257" y="1175"/>
                    </a:lnTo>
                    <a:lnTo>
                      <a:pt x="1260" y="1173"/>
                    </a:lnTo>
                    <a:lnTo>
                      <a:pt x="1258" y="1174"/>
                    </a:lnTo>
                    <a:lnTo>
                      <a:pt x="1257" y="1174"/>
                    </a:lnTo>
                    <a:lnTo>
                      <a:pt x="1256" y="1174"/>
                    </a:lnTo>
                    <a:lnTo>
                      <a:pt x="1255" y="1173"/>
                    </a:lnTo>
                    <a:lnTo>
                      <a:pt x="1254" y="1172"/>
                    </a:lnTo>
                    <a:lnTo>
                      <a:pt x="1254" y="1172"/>
                    </a:lnTo>
                    <a:lnTo>
                      <a:pt x="1254" y="1171"/>
                    </a:lnTo>
                    <a:close/>
                    <a:moveTo>
                      <a:pt x="765" y="1160"/>
                    </a:moveTo>
                    <a:lnTo>
                      <a:pt x="765" y="1161"/>
                    </a:lnTo>
                    <a:lnTo>
                      <a:pt x="765" y="1160"/>
                    </a:lnTo>
                    <a:close/>
                    <a:moveTo>
                      <a:pt x="981" y="1148"/>
                    </a:moveTo>
                    <a:lnTo>
                      <a:pt x="981" y="1150"/>
                    </a:lnTo>
                    <a:lnTo>
                      <a:pt x="979" y="1152"/>
                    </a:lnTo>
                    <a:lnTo>
                      <a:pt x="977" y="1154"/>
                    </a:lnTo>
                    <a:lnTo>
                      <a:pt x="973" y="1161"/>
                    </a:lnTo>
                    <a:lnTo>
                      <a:pt x="972" y="1165"/>
                    </a:lnTo>
                    <a:lnTo>
                      <a:pt x="972" y="1169"/>
                    </a:lnTo>
                    <a:lnTo>
                      <a:pt x="973" y="1171"/>
                    </a:lnTo>
                    <a:lnTo>
                      <a:pt x="976" y="1173"/>
                    </a:lnTo>
                    <a:lnTo>
                      <a:pt x="980" y="1175"/>
                    </a:lnTo>
                    <a:lnTo>
                      <a:pt x="983" y="1174"/>
                    </a:lnTo>
                    <a:lnTo>
                      <a:pt x="987" y="1172"/>
                    </a:lnTo>
                    <a:lnTo>
                      <a:pt x="990" y="1169"/>
                    </a:lnTo>
                    <a:lnTo>
                      <a:pt x="991" y="1165"/>
                    </a:lnTo>
                    <a:lnTo>
                      <a:pt x="991" y="1161"/>
                    </a:lnTo>
                    <a:lnTo>
                      <a:pt x="989" y="1158"/>
                    </a:lnTo>
                    <a:lnTo>
                      <a:pt x="986" y="1155"/>
                    </a:lnTo>
                    <a:lnTo>
                      <a:pt x="983" y="1152"/>
                    </a:lnTo>
                    <a:lnTo>
                      <a:pt x="981" y="1148"/>
                    </a:lnTo>
                    <a:close/>
                    <a:moveTo>
                      <a:pt x="1102" y="1104"/>
                    </a:moveTo>
                    <a:lnTo>
                      <a:pt x="1101" y="1105"/>
                    </a:lnTo>
                    <a:lnTo>
                      <a:pt x="1100" y="1105"/>
                    </a:lnTo>
                    <a:lnTo>
                      <a:pt x="1102" y="1104"/>
                    </a:lnTo>
                    <a:close/>
                    <a:moveTo>
                      <a:pt x="1103" y="1104"/>
                    </a:moveTo>
                    <a:lnTo>
                      <a:pt x="1103" y="1104"/>
                    </a:lnTo>
                    <a:lnTo>
                      <a:pt x="1102" y="1104"/>
                    </a:lnTo>
                    <a:lnTo>
                      <a:pt x="1103" y="1104"/>
                    </a:lnTo>
                    <a:close/>
                    <a:moveTo>
                      <a:pt x="784" y="894"/>
                    </a:moveTo>
                    <a:lnTo>
                      <a:pt x="783" y="895"/>
                    </a:lnTo>
                    <a:lnTo>
                      <a:pt x="783" y="895"/>
                    </a:lnTo>
                    <a:lnTo>
                      <a:pt x="782" y="897"/>
                    </a:lnTo>
                    <a:lnTo>
                      <a:pt x="782" y="897"/>
                    </a:lnTo>
                    <a:lnTo>
                      <a:pt x="783" y="896"/>
                    </a:lnTo>
                    <a:lnTo>
                      <a:pt x="784" y="895"/>
                    </a:lnTo>
                    <a:lnTo>
                      <a:pt x="784" y="895"/>
                    </a:lnTo>
                    <a:lnTo>
                      <a:pt x="784" y="894"/>
                    </a:lnTo>
                    <a:lnTo>
                      <a:pt x="784" y="894"/>
                    </a:lnTo>
                    <a:close/>
                    <a:moveTo>
                      <a:pt x="797" y="850"/>
                    </a:moveTo>
                    <a:lnTo>
                      <a:pt x="797" y="851"/>
                    </a:lnTo>
                    <a:lnTo>
                      <a:pt x="797" y="852"/>
                    </a:lnTo>
                    <a:lnTo>
                      <a:pt x="797" y="853"/>
                    </a:lnTo>
                    <a:lnTo>
                      <a:pt x="798" y="854"/>
                    </a:lnTo>
                    <a:lnTo>
                      <a:pt x="798" y="855"/>
                    </a:lnTo>
                    <a:lnTo>
                      <a:pt x="800" y="857"/>
                    </a:lnTo>
                    <a:lnTo>
                      <a:pt x="801" y="860"/>
                    </a:lnTo>
                    <a:lnTo>
                      <a:pt x="802" y="862"/>
                    </a:lnTo>
                    <a:lnTo>
                      <a:pt x="800" y="856"/>
                    </a:lnTo>
                    <a:lnTo>
                      <a:pt x="797" y="850"/>
                    </a:lnTo>
                    <a:close/>
                    <a:moveTo>
                      <a:pt x="852" y="610"/>
                    </a:moveTo>
                    <a:lnTo>
                      <a:pt x="850" y="614"/>
                    </a:lnTo>
                    <a:lnTo>
                      <a:pt x="849" y="619"/>
                    </a:lnTo>
                    <a:lnTo>
                      <a:pt x="851" y="614"/>
                    </a:lnTo>
                    <a:lnTo>
                      <a:pt x="852" y="610"/>
                    </a:lnTo>
                    <a:close/>
                    <a:moveTo>
                      <a:pt x="731" y="397"/>
                    </a:moveTo>
                    <a:lnTo>
                      <a:pt x="730" y="398"/>
                    </a:lnTo>
                    <a:lnTo>
                      <a:pt x="729" y="399"/>
                    </a:lnTo>
                    <a:lnTo>
                      <a:pt x="727" y="399"/>
                    </a:lnTo>
                    <a:lnTo>
                      <a:pt x="727" y="400"/>
                    </a:lnTo>
                    <a:lnTo>
                      <a:pt x="726" y="401"/>
                    </a:lnTo>
                    <a:lnTo>
                      <a:pt x="727" y="402"/>
                    </a:lnTo>
                    <a:lnTo>
                      <a:pt x="727" y="402"/>
                    </a:lnTo>
                    <a:lnTo>
                      <a:pt x="730" y="400"/>
                    </a:lnTo>
                    <a:lnTo>
                      <a:pt x="730" y="399"/>
                    </a:lnTo>
                    <a:lnTo>
                      <a:pt x="731" y="398"/>
                    </a:lnTo>
                    <a:lnTo>
                      <a:pt x="731" y="397"/>
                    </a:lnTo>
                    <a:close/>
                    <a:moveTo>
                      <a:pt x="563" y="179"/>
                    </a:moveTo>
                    <a:lnTo>
                      <a:pt x="563" y="181"/>
                    </a:lnTo>
                    <a:lnTo>
                      <a:pt x="564" y="184"/>
                    </a:lnTo>
                    <a:lnTo>
                      <a:pt x="564" y="184"/>
                    </a:lnTo>
                    <a:lnTo>
                      <a:pt x="569" y="185"/>
                    </a:lnTo>
                    <a:lnTo>
                      <a:pt x="574" y="186"/>
                    </a:lnTo>
                    <a:lnTo>
                      <a:pt x="570" y="181"/>
                    </a:lnTo>
                    <a:lnTo>
                      <a:pt x="567" y="180"/>
                    </a:lnTo>
                    <a:lnTo>
                      <a:pt x="563" y="179"/>
                    </a:lnTo>
                    <a:lnTo>
                      <a:pt x="563" y="179"/>
                    </a:lnTo>
                    <a:close/>
                    <a:moveTo>
                      <a:pt x="583" y="150"/>
                    </a:moveTo>
                    <a:lnTo>
                      <a:pt x="581" y="150"/>
                    </a:lnTo>
                    <a:lnTo>
                      <a:pt x="581" y="152"/>
                    </a:lnTo>
                    <a:lnTo>
                      <a:pt x="586" y="158"/>
                    </a:lnTo>
                    <a:lnTo>
                      <a:pt x="589" y="161"/>
                    </a:lnTo>
                    <a:lnTo>
                      <a:pt x="592" y="163"/>
                    </a:lnTo>
                    <a:lnTo>
                      <a:pt x="595" y="163"/>
                    </a:lnTo>
                    <a:lnTo>
                      <a:pt x="597" y="162"/>
                    </a:lnTo>
                    <a:lnTo>
                      <a:pt x="599" y="161"/>
                    </a:lnTo>
                    <a:lnTo>
                      <a:pt x="602" y="161"/>
                    </a:lnTo>
                    <a:lnTo>
                      <a:pt x="609" y="161"/>
                    </a:lnTo>
                    <a:lnTo>
                      <a:pt x="611" y="161"/>
                    </a:lnTo>
                    <a:lnTo>
                      <a:pt x="612" y="161"/>
                    </a:lnTo>
                    <a:lnTo>
                      <a:pt x="609" y="160"/>
                    </a:lnTo>
                    <a:lnTo>
                      <a:pt x="606" y="157"/>
                    </a:lnTo>
                    <a:lnTo>
                      <a:pt x="601" y="153"/>
                    </a:lnTo>
                    <a:lnTo>
                      <a:pt x="596" y="151"/>
                    </a:lnTo>
                    <a:lnTo>
                      <a:pt x="593" y="151"/>
                    </a:lnTo>
                    <a:lnTo>
                      <a:pt x="586" y="150"/>
                    </a:lnTo>
                    <a:lnTo>
                      <a:pt x="583" y="150"/>
                    </a:lnTo>
                    <a:close/>
                    <a:moveTo>
                      <a:pt x="88" y="92"/>
                    </a:moveTo>
                    <a:lnTo>
                      <a:pt x="86" y="93"/>
                    </a:lnTo>
                    <a:lnTo>
                      <a:pt x="87" y="93"/>
                    </a:lnTo>
                    <a:lnTo>
                      <a:pt x="88" y="92"/>
                    </a:lnTo>
                    <a:close/>
                    <a:moveTo>
                      <a:pt x="340" y="66"/>
                    </a:moveTo>
                    <a:lnTo>
                      <a:pt x="334" y="67"/>
                    </a:lnTo>
                    <a:lnTo>
                      <a:pt x="320" y="70"/>
                    </a:lnTo>
                    <a:lnTo>
                      <a:pt x="314" y="71"/>
                    </a:lnTo>
                    <a:lnTo>
                      <a:pt x="311" y="72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1" y="75"/>
                    </a:lnTo>
                    <a:lnTo>
                      <a:pt x="316" y="75"/>
                    </a:lnTo>
                    <a:lnTo>
                      <a:pt x="321" y="73"/>
                    </a:lnTo>
                    <a:lnTo>
                      <a:pt x="327" y="71"/>
                    </a:lnTo>
                    <a:lnTo>
                      <a:pt x="335" y="68"/>
                    </a:lnTo>
                    <a:lnTo>
                      <a:pt x="340" y="66"/>
                    </a:lnTo>
                    <a:close/>
                    <a:moveTo>
                      <a:pt x="182" y="28"/>
                    </a:moveTo>
                    <a:lnTo>
                      <a:pt x="181" y="30"/>
                    </a:lnTo>
                    <a:lnTo>
                      <a:pt x="180" y="32"/>
                    </a:lnTo>
                    <a:lnTo>
                      <a:pt x="178" y="35"/>
                    </a:lnTo>
                    <a:lnTo>
                      <a:pt x="177" y="37"/>
                    </a:lnTo>
                    <a:lnTo>
                      <a:pt x="177" y="39"/>
                    </a:lnTo>
                    <a:lnTo>
                      <a:pt x="179" y="39"/>
                    </a:lnTo>
                    <a:lnTo>
                      <a:pt x="181" y="37"/>
                    </a:lnTo>
                    <a:lnTo>
                      <a:pt x="182" y="33"/>
                    </a:lnTo>
                    <a:lnTo>
                      <a:pt x="183" y="30"/>
                    </a:lnTo>
                    <a:lnTo>
                      <a:pt x="183" y="29"/>
                    </a:lnTo>
                    <a:lnTo>
                      <a:pt x="183" y="29"/>
                    </a:lnTo>
                    <a:lnTo>
                      <a:pt x="182" y="29"/>
                    </a:lnTo>
                    <a:lnTo>
                      <a:pt x="182" y="28"/>
                    </a:lnTo>
                    <a:close/>
                    <a:moveTo>
                      <a:pt x="232" y="0"/>
                    </a:moveTo>
                    <a:lnTo>
                      <a:pt x="233" y="0"/>
                    </a:lnTo>
                    <a:lnTo>
                      <a:pt x="234" y="0"/>
                    </a:lnTo>
                    <a:lnTo>
                      <a:pt x="234" y="2"/>
                    </a:lnTo>
                    <a:lnTo>
                      <a:pt x="235" y="2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3"/>
                    </a:lnTo>
                    <a:lnTo>
                      <a:pt x="245" y="2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50" y="2"/>
                    </a:lnTo>
                    <a:lnTo>
                      <a:pt x="256" y="4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0" y="7"/>
                    </a:lnTo>
                    <a:lnTo>
                      <a:pt x="256" y="7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11"/>
                    </a:lnTo>
                    <a:lnTo>
                      <a:pt x="260" y="12"/>
                    </a:lnTo>
                    <a:lnTo>
                      <a:pt x="263" y="13"/>
                    </a:lnTo>
                    <a:lnTo>
                      <a:pt x="266" y="15"/>
                    </a:lnTo>
                    <a:lnTo>
                      <a:pt x="266" y="16"/>
                    </a:lnTo>
                    <a:lnTo>
                      <a:pt x="264" y="16"/>
                    </a:lnTo>
                    <a:lnTo>
                      <a:pt x="263" y="17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4" y="22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4"/>
                    </a:lnTo>
                    <a:lnTo>
                      <a:pt x="271" y="28"/>
                    </a:lnTo>
                    <a:lnTo>
                      <a:pt x="274" y="34"/>
                    </a:lnTo>
                    <a:lnTo>
                      <a:pt x="276" y="38"/>
                    </a:lnTo>
                    <a:lnTo>
                      <a:pt x="281" y="44"/>
                    </a:lnTo>
                    <a:lnTo>
                      <a:pt x="287" y="49"/>
                    </a:lnTo>
                    <a:lnTo>
                      <a:pt x="289" y="51"/>
                    </a:lnTo>
                    <a:lnTo>
                      <a:pt x="292" y="53"/>
                    </a:lnTo>
                    <a:lnTo>
                      <a:pt x="293" y="54"/>
                    </a:lnTo>
                    <a:lnTo>
                      <a:pt x="293" y="56"/>
                    </a:lnTo>
                    <a:lnTo>
                      <a:pt x="292" y="57"/>
                    </a:lnTo>
                    <a:lnTo>
                      <a:pt x="292" y="57"/>
                    </a:lnTo>
                    <a:lnTo>
                      <a:pt x="292" y="59"/>
                    </a:lnTo>
                    <a:lnTo>
                      <a:pt x="295" y="65"/>
                    </a:lnTo>
                    <a:lnTo>
                      <a:pt x="301" y="71"/>
                    </a:lnTo>
                    <a:lnTo>
                      <a:pt x="301" y="68"/>
                    </a:lnTo>
                    <a:lnTo>
                      <a:pt x="301" y="68"/>
                    </a:lnTo>
                    <a:lnTo>
                      <a:pt x="321" y="66"/>
                    </a:lnTo>
                    <a:lnTo>
                      <a:pt x="334" y="63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6" y="63"/>
                    </a:lnTo>
                    <a:lnTo>
                      <a:pt x="345" y="65"/>
                    </a:lnTo>
                    <a:lnTo>
                      <a:pt x="348" y="64"/>
                    </a:lnTo>
                    <a:lnTo>
                      <a:pt x="353" y="62"/>
                    </a:lnTo>
                    <a:lnTo>
                      <a:pt x="356" y="61"/>
                    </a:lnTo>
                    <a:lnTo>
                      <a:pt x="358" y="60"/>
                    </a:lnTo>
                    <a:lnTo>
                      <a:pt x="360" y="62"/>
                    </a:lnTo>
                    <a:lnTo>
                      <a:pt x="360" y="64"/>
                    </a:lnTo>
                    <a:lnTo>
                      <a:pt x="357" y="73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9" y="79"/>
                    </a:lnTo>
                    <a:lnTo>
                      <a:pt x="362" y="78"/>
                    </a:lnTo>
                    <a:lnTo>
                      <a:pt x="364" y="75"/>
                    </a:lnTo>
                    <a:lnTo>
                      <a:pt x="366" y="73"/>
                    </a:lnTo>
                    <a:lnTo>
                      <a:pt x="369" y="71"/>
                    </a:lnTo>
                    <a:lnTo>
                      <a:pt x="372" y="70"/>
                    </a:lnTo>
                    <a:lnTo>
                      <a:pt x="373" y="71"/>
                    </a:lnTo>
                    <a:lnTo>
                      <a:pt x="372" y="73"/>
                    </a:lnTo>
                    <a:lnTo>
                      <a:pt x="370" y="74"/>
                    </a:lnTo>
                    <a:lnTo>
                      <a:pt x="366" y="78"/>
                    </a:lnTo>
                    <a:lnTo>
                      <a:pt x="365" y="80"/>
                    </a:lnTo>
                    <a:lnTo>
                      <a:pt x="365" y="81"/>
                    </a:lnTo>
                    <a:lnTo>
                      <a:pt x="366" y="81"/>
                    </a:lnTo>
                    <a:lnTo>
                      <a:pt x="367" y="82"/>
                    </a:lnTo>
                    <a:lnTo>
                      <a:pt x="368" y="82"/>
                    </a:lnTo>
                    <a:lnTo>
                      <a:pt x="369" y="81"/>
                    </a:lnTo>
                    <a:lnTo>
                      <a:pt x="370" y="81"/>
                    </a:lnTo>
                    <a:lnTo>
                      <a:pt x="373" y="80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7" y="77"/>
                    </a:lnTo>
                    <a:lnTo>
                      <a:pt x="378" y="76"/>
                    </a:lnTo>
                    <a:lnTo>
                      <a:pt x="380" y="76"/>
                    </a:lnTo>
                    <a:lnTo>
                      <a:pt x="382" y="77"/>
                    </a:lnTo>
                    <a:lnTo>
                      <a:pt x="384" y="78"/>
                    </a:lnTo>
                    <a:lnTo>
                      <a:pt x="385" y="79"/>
                    </a:lnTo>
                    <a:lnTo>
                      <a:pt x="389" y="82"/>
                    </a:lnTo>
                    <a:lnTo>
                      <a:pt x="390" y="84"/>
                    </a:lnTo>
                    <a:lnTo>
                      <a:pt x="391" y="85"/>
                    </a:lnTo>
                    <a:lnTo>
                      <a:pt x="390" y="86"/>
                    </a:lnTo>
                    <a:lnTo>
                      <a:pt x="389" y="86"/>
                    </a:lnTo>
                    <a:lnTo>
                      <a:pt x="388" y="87"/>
                    </a:lnTo>
                    <a:lnTo>
                      <a:pt x="388" y="88"/>
                    </a:lnTo>
                    <a:lnTo>
                      <a:pt x="389" y="89"/>
                    </a:lnTo>
                    <a:lnTo>
                      <a:pt x="392" y="90"/>
                    </a:lnTo>
                    <a:lnTo>
                      <a:pt x="397" y="93"/>
                    </a:lnTo>
                    <a:lnTo>
                      <a:pt x="404" y="96"/>
                    </a:lnTo>
                    <a:lnTo>
                      <a:pt x="407" y="96"/>
                    </a:lnTo>
                    <a:lnTo>
                      <a:pt x="410" y="96"/>
                    </a:lnTo>
                    <a:lnTo>
                      <a:pt x="413" y="96"/>
                    </a:lnTo>
                    <a:lnTo>
                      <a:pt x="416" y="96"/>
                    </a:lnTo>
                    <a:lnTo>
                      <a:pt x="418" y="98"/>
                    </a:lnTo>
                    <a:lnTo>
                      <a:pt x="418" y="101"/>
                    </a:lnTo>
                    <a:lnTo>
                      <a:pt x="416" y="104"/>
                    </a:lnTo>
                    <a:lnTo>
                      <a:pt x="412" y="107"/>
                    </a:lnTo>
                    <a:lnTo>
                      <a:pt x="410" y="109"/>
                    </a:lnTo>
                    <a:lnTo>
                      <a:pt x="410" y="112"/>
                    </a:lnTo>
                    <a:lnTo>
                      <a:pt x="411" y="115"/>
                    </a:lnTo>
                    <a:lnTo>
                      <a:pt x="413" y="116"/>
                    </a:lnTo>
                    <a:lnTo>
                      <a:pt x="417" y="116"/>
                    </a:lnTo>
                    <a:lnTo>
                      <a:pt x="420" y="116"/>
                    </a:lnTo>
                    <a:lnTo>
                      <a:pt x="423" y="117"/>
                    </a:lnTo>
                    <a:lnTo>
                      <a:pt x="437" y="121"/>
                    </a:lnTo>
                    <a:lnTo>
                      <a:pt x="451" y="125"/>
                    </a:lnTo>
                    <a:lnTo>
                      <a:pt x="451" y="125"/>
                    </a:lnTo>
                    <a:lnTo>
                      <a:pt x="452" y="124"/>
                    </a:lnTo>
                    <a:lnTo>
                      <a:pt x="453" y="122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5" y="126"/>
                    </a:lnTo>
                    <a:lnTo>
                      <a:pt x="456" y="136"/>
                    </a:lnTo>
                    <a:lnTo>
                      <a:pt x="458" y="141"/>
                    </a:lnTo>
                    <a:lnTo>
                      <a:pt x="459" y="142"/>
                    </a:lnTo>
                    <a:lnTo>
                      <a:pt x="459" y="140"/>
                    </a:lnTo>
                    <a:lnTo>
                      <a:pt x="458" y="138"/>
                    </a:lnTo>
                    <a:lnTo>
                      <a:pt x="458" y="135"/>
                    </a:lnTo>
                    <a:lnTo>
                      <a:pt x="458" y="132"/>
                    </a:lnTo>
                    <a:lnTo>
                      <a:pt x="458" y="130"/>
                    </a:lnTo>
                    <a:lnTo>
                      <a:pt x="462" y="124"/>
                    </a:lnTo>
                    <a:lnTo>
                      <a:pt x="467" y="120"/>
                    </a:lnTo>
                    <a:lnTo>
                      <a:pt x="472" y="116"/>
                    </a:lnTo>
                    <a:lnTo>
                      <a:pt x="473" y="115"/>
                    </a:lnTo>
                    <a:lnTo>
                      <a:pt x="474" y="113"/>
                    </a:lnTo>
                    <a:lnTo>
                      <a:pt x="476" y="113"/>
                    </a:lnTo>
                    <a:lnTo>
                      <a:pt x="477" y="112"/>
                    </a:lnTo>
                    <a:lnTo>
                      <a:pt x="478" y="111"/>
                    </a:lnTo>
                    <a:lnTo>
                      <a:pt x="479" y="110"/>
                    </a:lnTo>
                    <a:lnTo>
                      <a:pt x="479" y="109"/>
                    </a:lnTo>
                    <a:lnTo>
                      <a:pt x="479" y="108"/>
                    </a:lnTo>
                    <a:lnTo>
                      <a:pt x="478" y="108"/>
                    </a:lnTo>
                    <a:lnTo>
                      <a:pt x="478" y="109"/>
                    </a:lnTo>
                    <a:lnTo>
                      <a:pt x="477" y="109"/>
                    </a:lnTo>
                    <a:lnTo>
                      <a:pt x="474" y="112"/>
                    </a:lnTo>
                    <a:lnTo>
                      <a:pt x="472" y="113"/>
                    </a:lnTo>
                    <a:lnTo>
                      <a:pt x="467" y="115"/>
                    </a:lnTo>
                    <a:lnTo>
                      <a:pt x="462" y="115"/>
                    </a:lnTo>
                    <a:lnTo>
                      <a:pt x="458" y="113"/>
                    </a:lnTo>
                    <a:lnTo>
                      <a:pt x="457" y="113"/>
                    </a:lnTo>
                    <a:lnTo>
                      <a:pt x="457" y="112"/>
                    </a:lnTo>
                    <a:lnTo>
                      <a:pt x="458" y="111"/>
                    </a:lnTo>
                    <a:lnTo>
                      <a:pt x="458" y="110"/>
                    </a:lnTo>
                    <a:lnTo>
                      <a:pt x="459" y="109"/>
                    </a:lnTo>
                    <a:lnTo>
                      <a:pt x="460" y="108"/>
                    </a:lnTo>
                    <a:lnTo>
                      <a:pt x="464" y="106"/>
                    </a:lnTo>
                    <a:lnTo>
                      <a:pt x="468" y="104"/>
                    </a:lnTo>
                    <a:lnTo>
                      <a:pt x="473" y="104"/>
                    </a:lnTo>
                    <a:lnTo>
                      <a:pt x="476" y="105"/>
                    </a:lnTo>
                    <a:lnTo>
                      <a:pt x="479" y="107"/>
                    </a:lnTo>
                    <a:lnTo>
                      <a:pt x="480" y="109"/>
                    </a:lnTo>
                    <a:lnTo>
                      <a:pt x="481" y="112"/>
                    </a:lnTo>
                    <a:lnTo>
                      <a:pt x="483" y="116"/>
                    </a:lnTo>
                    <a:lnTo>
                      <a:pt x="485" y="118"/>
                    </a:lnTo>
                    <a:lnTo>
                      <a:pt x="490" y="121"/>
                    </a:lnTo>
                    <a:lnTo>
                      <a:pt x="500" y="124"/>
                    </a:lnTo>
                    <a:lnTo>
                      <a:pt x="506" y="125"/>
                    </a:lnTo>
                    <a:lnTo>
                      <a:pt x="511" y="123"/>
                    </a:lnTo>
                    <a:lnTo>
                      <a:pt x="517" y="120"/>
                    </a:lnTo>
                    <a:lnTo>
                      <a:pt x="522" y="117"/>
                    </a:lnTo>
                    <a:lnTo>
                      <a:pt x="528" y="115"/>
                    </a:lnTo>
                    <a:lnTo>
                      <a:pt x="534" y="113"/>
                    </a:lnTo>
                    <a:lnTo>
                      <a:pt x="537" y="115"/>
                    </a:lnTo>
                    <a:lnTo>
                      <a:pt x="540" y="118"/>
                    </a:lnTo>
                    <a:lnTo>
                      <a:pt x="543" y="121"/>
                    </a:lnTo>
                    <a:lnTo>
                      <a:pt x="545" y="125"/>
                    </a:lnTo>
                    <a:lnTo>
                      <a:pt x="545" y="128"/>
                    </a:lnTo>
                    <a:lnTo>
                      <a:pt x="544" y="131"/>
                    </a:lnTo>
                    <a:lnTo>
                      <a:pt x="544" y="132"/>
                    </a:lnTo>
                    <a:lnTo>
                      <a:pt x="544" y="132"/>
                    </a:lnTo>
                    <a:lnTo>
                      <a:pt x="547" y="133"/>
                    </a:lnTo>
                    <a:lnTo>
                      <a:pt x="549" y="132"/>
                    </a:lnTo>
                    <a:lnTo>
                      <a:pt x="550" y="130"/>
                    </a:lnTo>
                    <a:lnTo>
                      <a:pt x="550" y="122"/>
                    </a:lnTo>
                    <a:lnTo>
                      <a:pt x="551" y="121"/>
                    </a:lnTo>
                    <a:lnTo>
                      <a:pt x="554" y="118"/>
                    </a:lnTo>
                    <a:lnTo>
                      <a:pt x="563" y="115"/>
                    </a:lnTo>
                    <a:lnTo>
                      <a:pt x="566" y="112"/>
                    </a:lnTo>
                    <a:lnTo>
                      <a:pt x="567" y="110"/>
                    </a:lnTo>
                    <a:lnTo>
                      <a:pt x="567" y="108"/>
                    </a:lnTo>
                    <a:lnTo>
                      <a:pt x="565" y="107"/>
                    </a:lnTo>
                    <a:lnTo>
                      <a:pt x="563" y="106"/>
                    </a:lnTo>
                    <a:lnTo>
                      <a:pt x="561" y="106"/>
                    </a:lnTo>
                    <a:lnTo>
                      <a:pt x="559" y="104"/>
                    </a:lnTo>
                    <a:lnTo>
                      <a:pt x="559" y="103"/>
                    </a:lnTo>
                    <a:lnTo>
                      <a:pt x="560" y="102"/>
                    </a:lnTo>
                    <a:lnTo>
                      <a:pt x="561" y="102"/>
                    </a:lnTo>
                    <a:lnTo>
                      <a:pt x="563" y="102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1"/>
                    </a:lnTo>
                    <a:lnTo>
                      <a:pt x="560" y="98"/>
                    </a:lnTo>
                    <a:lnTo>
                      <a:pt x="555" y="96"/>
                    </a:lnTo>
                    <a:lnTo>
                      <a:pt x="549" y="94"/>
                    </a:lnTo>
                    <a:lnTo>
                      <a:pt x="545" y="91"/>
                    </a:lnTo>
                    <a:lnTo>
                      <a:pt x="544" y="91"/>
                    </a:lnTo>
                    <a:lnTo>
                      <a:pt x="545" y="90"/>
                    </a:lnTo>
                    <a:lnTo>
                      <a:pt x="546" y="89"/>
                    </a:lnTo>
                    <a:lnTo>
                      <a:pt x="548" y="89"/>
                    </a:lnTo>
                    <a:lnTo>
                      <a:pt x="549" y="87"/>
                    </a:lnTo>
                    <a:lnTo>
                      <a:pt x="550" y="86"/>
                    </a:lnTo>
                    <a:lnTo>
                      <a:pt x="550" y="85"/>
                    </a:lnTo>
                    <a:lnTo>
                      <a:pt x="549" y="85"/>
                    </a:lnTo>
                    <a:lnTo>
                      <a:pt x="548" y="84"/>
                    </a:lnTo>
                    <a:lnTo>
                      <a:pt x="545" y="83"/>
                    </a:lnTo>
                    <a:lnTo>
                      <a:pt x="545" y="82"/>
                    </a:lnTo>
                    <a:lnTo>
                      <a:pt x="545" y="78"/>
                    </a:lnTo>
                    <a:lnTo>
                      <a:pt x="548" y="74"/>
                    </a:lnTo>
                    <a:lnTo>
                      <a:pt x="551" y="70"/>
                    </a:lnTo>
                    <a:lnTo>
                      <a:pt x="555" y="68"/>
                    </a:lnTo>
                    <a:lnTo>
                      <a:pt x="554" y="67"/>
                    </a:lnTo>
                    <a:lnTo>
                      <a:pt x="554" y="67"/>
                    </a:lnTo>
                    <a:lnTo>
                      <a:pt x="552" y="62"/>
                    </a:lnTo>
                    <a:lnTo>
                      <a:pt x="552" y="56"/>
                    </a:lnTo>
                    <a:lnTo>
                      <a:pt x="553" y="51"/>
                    </a:lnTo>
                    <a:lnTo>
                      <a:pt x="554" y="46"/>
                    </a:lnTo>
                    <a:lnTo>
                      <a:pt x="555" y="41"/>
                    </a:lnTo>
                    <a:lnTo>
                      <a:pt x="559" y="44"/>
                    </a:lnTo>
                    <a:lnTo>
                      <a:pt x="567" y="50"/>
                    </a:lnTo>
                    <a:lnTo>
                      <a:pt x="570" y="53"/>
                    </a:lnTo>
                    <a:lnTo>
                      <a:pt x="572" y="57"/>
                    </a:lnTo>
                    <a:lnTo>
                      <a:pt x="572" y="59"/>
                    </a:lnTo>
                    <a:lnTo>
                      <a:pt x="568" y="62"/>
                    </a:lnTo>
                    <a:lnTo>
                      <a:pt x="565" y="64"/>
                    </a:lnTo>
                    <a:lnTo>
                      <a:pt x="561" y="67"/>
                    </a:lnTo>
                    <a:lnTo>
                      <a:pt x="563" y="69"/>
                    </a:lnTo>
                    <a:lnTo>
                      <a:pt x="565" y="75"/>
                    </a:lnTo>
                    <a:lnTo>
                      <a:pt x="566" y="80"/>
                    </a:lnTo>
                    <a:lnTo>
                      <a:pt x="567" y="87"/>
                    </a:lnTo>
                    <a:lnTo>
                      <a:pt x="568" y="92"/>
                    </a:lnTo>
                    <a:lnTo>
                      <a:pt x="568" y="96"/>
                    </a:lnTo>
                    <a:lnTo>
                      <a:pt x="568" y="98"/>
                    </a:lnTo>
                    <a:lnTo>
                      <a:pt x="569" y="99"/>
                    </a:lnTo>
                    <a:lnTo>
                      <a:pt x="570" y="99"/>
                    </a:lnTo>
                    <a:lnTo>
                      <a:pt x="573" y="99"/>
                    </a:lnTo>
                    <a:lnTo>
                      <a:pt x="574" y="100"/>
                    </a:lnTo>
                    <a:lnTo>
                      <a:pt x="575" y="100"/>
                    </a:lnTo>
                    <a:lnTo>
                      <a:pt x="576" y="101"/>
                    </a:lnTo>
                    <a:lnTo>
                      <a:pt x="582" y="104"/>
                    </a:lnTo>
                    <a:lnTo>
                      <a:pt x="587" y="109"/>
                    </a:lnTo>
                    <a:lnTo>
                      <a:pt x="587" y="111"/>
                    </a:lnTo>
                    <a:lnTo>
                      <a:pt x="587" y="116"/>
                    </a:lnTo>
                    <a:lnTo>
                      <a:pt x="588" y="118"/>
                    </a:lnTo>
                    <a:lnTo>
                      <a:pt x="589" y="118"/>
                    </a:lnTo>
                    <a:lnTo>
                      <a:pt x="590" y="116"/>
                    </a:lnTo>
                    <a:lnTo>
                      <a:pt x="591" y="113"/>
                    </a:lnTo>
                    <a:lnTo>
                      <a:pt x="592" y="110"/>
                    </a:lnTo>
                    <a:lnTo>
                      <a:pt x="593" y="107"/>
                    </a:lnTo>
                    <a:lnTo>
                      <a:pt x="594" y="104"/>
                    </a:lnTo>
                    <a:lnTo>
                      <a:pt x="596" y="103"/>
                    </a:lnTo>
                    <a:lnTo>
                      <a:pt x="599" y="104"/>
                    </a:lnTo>
                    <a:lnTo>
                      <a:pt x="602" y="107"/>
                    </a:lnTo>
                    <a:lnTo>
                      <a:pt x="604" y="111"/>
                    </a:lnTo>
                    <a:lnTo>
                      <a:pt x="606" y="115"/>
                    </a:lnTo>
                    <a:lnTo>
                      <a:pt x="606" y="116"/>
                    </a:lnTo>
                    <a:lnTo>
                      <a:pt x="603" y="116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602" y="117"/>
                    </a:lnTo>
                    <a:lnTo>
                      <a:pt x="607" y="124"/>
                    </a:lnTo>
                    <a:lnTo>
                      <a:pt x="614" y="131"/>
                    </a:lnTo>
                    <a:lnTo>
                      <a:pt x="615" y="131"/>
                    </a:lnTo>
                    <a:lnTo>
                      <a:pt x="615" y="130"/>
                    </a:lnTo>
                    <a:lnTo>
                      <a:pt x="616" y="129"/>
                    </a:lnTo>
                    <a:lnTo>
                      <a:pt x="616" y="129"/>
                    </a:lnTo>
                    <a:lnTo>
                      <a:pt x="617" y="129"/>
                    </a:lnTo>
                    <a:lnTo>
                      <a:pt x="617" y="129"/>
                    </a:lnTo>
                    <a:lnTo>
                      <a:pt x="618" y="130"/>
                    </a:lnTo>
                    <a:lnTo>
                      <a:pt x="618" y="129"/>
                    </a:lnTo>
                    <a:lnTo>
                      <a:pt x="617" y="128"/>
                    </a:lnTo>
                    <a:lnTo>
                      <a:pt x="617" y="126"/>
                    </a:lnTo>
                    <a:lnTo>
                      <a:pt x="617" y="125"/>
                    </a:lnTo>
                    <a:lnTo>
                      <a:pt x="617" y="124"/>
                    </a:lnTo>
                    <a:lnTo>
                      <a:pt x="619" y="118"/>
                    </a:lnTo>
                    <a:lnTo>
                      <a:pt x="621" y="111"/>
                    </a:lnTo>
                    <a:lnTo>
                      <a:pt x="623" y="105"/>
                    </a:lnTo>
                    <a:lnTo>
                      <a:pt x="626" y="99"/>
                    </a:lnTo>
                    <a:lnTo>
                      <a:pt x="630" y="95"/>
                    </a:lnTo>
                    <a:lnTo>
                      <a:pt x="634" y="94"/>
                    </a:lnTo>
                    <a:lnTo>
                      <a:pt x="637" y="94"/>
                    </a:lnTo>
                    <a:lnTo>
                      <a:pt x="641" y="96"/>
                    </a:lnTo>
                    <a:lnTo>
                      <a:pt x="645" y="98"/>
                    </a:lnTo>
                    <a:lnTo>
                      <a:pt x="648" y="101"/>
                    </a:lnTo>
                    <a:lnTo>
                      <a:pt x="649" y="101"/>
                    </a:lnTo>
                    <a:lnTo>
                      <a:pt x="648" y="102"/>
                    </a:lnTo>
                    <a:lnTo>
                      <a:pt x="646" y="103"/>
                    </a:lnTo>
                    <a:lnTo>
                      <a:pt x="645" y="105"/>
                    </a:lnTo>
                    <a:lnTo>
                      <a:pt x="645" y="106"/>
                    </a:lnTo>
                    <a:lnTo>
                      <a:pt x="645" y="106"/>
                    </a:lnTo>
                    <a:lnTo>
                      <a:pt x="646" y="107"/>
                    </a:lnTo>
                    <a:lnTo>
                      <a:pt x="647" y="107"/>
                    </a:lnTo>
                    <a:lnTo>
                      <a:pt x="648" y="107"/>
                    </a:lnTo>
                    <a:lnTo>
                      <a:pt x="649" y="107"/>
                    </a:lnTo>
                    <a:lnTo>
                      <a:pt x="650" y="108"/>
                    </a:lnTo>
                    <a:lnTo>
                      <a:pt x="651" y="108"/>
                    </a:lnTo>
                    <a:lnTo>
                      <a:pt x="653" y="112"/>
                    </a:lnTo>
                    <a:lnTo>
                      <a:pt x="655" y="117"/>
                    </a:lnTo>
                    <a:lnTo>
                      <a:pt x="656" y="122"/>
                    </a:lnTo>
                    <a:lnTo>
                      <a:pt x="656" y="128"/>
                    </a:lnTo>
                    <a:lnTo>
                      <a:pt x="656" y="133"/>
                    </a:lnTo>
                    <a:lnTo>
                      <a:pt x="654" y="137"/>
                    </a:lnTo>
                    <a:lnTo>
                      <a:pt x="650" y="140"/>
                    </a:lnTo>
                    <a:lnTo>
                      <a:pt x="645" y="143"/>
                    </a:lnTo>
                    <a:lnTo>
                      <a:pt x="644" y="143"/>
                    </a:lnTo>
                    <a:lnTo>
                      <a:pt x="643" y="142"/>
                    </a:lnTo>
                    <a:lnTo>
                      <a:pt x="641" y="139"/>
                    </a:lnTo>
                    <a:lnTo>
                      <a:pt x="641" y="138"/>
                    </a:lnTo>
                    <a:lnTo>
                      <a:pt x="640" y="136"/>
                    </a:lnTo>
                    <a:lnTo>
                      <a:pt x="639" y="135"/>
                    </a:lnTo>
                    <a:lnTo>
                      <a:pt x="634" y="134"/>
                    </a:lnTo>
                    <a:lnTo>
                      <a:pt x="631" y="133"/>
                    </a:lnTo>
                    <a:lnTo>
                      <a:pt x="629" y="134"/>
                    </a:lnTo>
                    <a:lnTo>
                      <a:pt x="629" y="135"/>
                    </a:lnTo>
                    <a:lnTo>
                      <a:pt x="631" y="138"/>
                    </a:lnTo>
                    <a:lnTo>
                      <a:pt x="635" y="140"/>
                    </a:lnTo>
                    <a:lnTo>
                      <a:pt x="639" y="143"/>
                    </a:lnTo>
                    <a:lnTo>
                      <a:pt x="643" y="145"/>
                    </a:lnTo>
                    <a:lnTo>
                      <a:pt x="642" y="145"/>
                    </a:lnTo>
                    <a:lnTo>
                      <a:pt x="641" y="145"/>
                    </a:lnTo>
                    <a:lnTo>
                      <a:pt x="640" y="144"/>
                    </a:lnTo>
                    <a:lnTo>
                      <a:pt x="639" y="143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3"/>
                    </a:lnTo>
                    <a:lnTo>
                      <a:pt x="636" y="143"/>
                    </a:lnTo>
                    <a:lnTo>
                      <a:pt x="636" y="144"/>
                    </a:lnTo>
                    <a:lnTo>
                      <a:pt x="637" y="144"/>
                    </a:lnTo>
                    <a:lnTo>
                      <a:pt x="638" y="145"/>
                    </a:lnTo>
                    <a:lnTo>
                      <a:pt x="638" y="146"/>
                    </a:lnTo>
                    <a:lnTo>
                      <a:pt x="636" y="147"/>
                    </a:lnTo>
                    <a:lnTo>
                      <a:pt x="634" y="146"/>
                    </a:lnTo>
                    <a:lnTo>
                      <a:pt x="632" y="146"/>
                    </a:lnTo>
                    <a:lnTo>
                      <a:pt x="631" y="145"/>
                    </a:lnTo>
                    <a:lnTo>
                      <a:pt x="630" y="144"/>
                    </a:lnTo>
                    <a:lnTo>
                      <a:pt x="629" y="142"/>
                    </a:lnTo>
                    <a:lnTo>
                      <a:pt x="629" y="142"/>
                    </a:lnTo>
                    <a:lnTo>
                      <a:pt x="629" y="140"/>
                    </a:lnTo>
                    <a:lnTo>
                      <a:pt x="628" y="140"/>
                    </a:lnTo>
                    <a:lnTo>
                      <a:pt x="627" y="140"/>
                    </a:lnTo>
                    <a:lnTo>
                      <a:pt x="624" y="145"/>
                    </a:lnTo>
                    <a:lnTo>
                      <a:pt x="621" y="150"/>
                    </a:lnTo>
                    <a:lnTo>
                      <a:pt x="619" y="156"/>
                    </a:lnTo>
                    <a:lnTo>
                      <a:pt x="616" y="160"/>
                    </a:lnTo>
                    <a:lnTo>
                      <a:pt x="615" y="161"/>
                    </a:lnTo>
                    <a:lnTo>
                      <a:pt x="614" y="161"/>
                    </a:lnTo>
                    <a:lnTo>
                      <a:pt x="616" y="161"/>
                    </a:lnTo>
                    <a:lnTo>
                      <a:pt x="617" y="162"/>
                    </a:lnTo>
                    <a:lnTo>
                      <a:pt x="618" y="162"/>
                    </a:lnTo>
                    <a:lnTo>
                      <a:pt x="619" y="163"/>
                    </a:lnTo>
                    <a:lnTo>
                      <a:pt x="620" y="164"/>
                    </a:lnTo>
                    <a:lnTo>
                      <a:pt x="620" y="167"/>
                    </a:lnTo>
                    <a:lnTo>
                      <a:pt x="619" y="170"/>
                    </a:lnTo>
                    <a:lnTo>
                      <a:pt x="617" y="174"/>
                    </a:lnTo>
                    <a:lnTo>
                      <a:pt x="613" y="178"/>
                    </a:lnTo>
                    <a:lnTo>
                      <a:pt x="610" y="180"/>
                    </a:lnTo>
                    <a:lnTo>
                      <a:pt x="607" y="181"/>
                    </a:lnTo>
                    <a:lnTo>
                      <a:pt x="606" y="181"/>
                    </a:lnTo>
                    <a:lnTo>
                      <a:pt x="605" y="180"/>
                    </a:lnTo>
                    <a:lnTo>
                      <a:pt x="604" y="179"/>
                    </a:lnTo>
                    <a:lnTo>
                      <a:pt x="603" y="179"/>
                    </a:lnTo>
                    <a:lnTo>
                      <a:pt x="602" y="179"/>
                    </a:lnTo>
                    <a:lnTo>
                      <a:pt x="602" y="179"/>
                    </a:lnTo>
                    <a:lnTo>
                      <a:pt x="603" y="180"/>
                    </a:lnTo>
                    <a:lnTo>
                      <a:pt x="604" y="181"/>
                    </a:lnTo>
                    <a:lnTo>
                      <a:pt x="605" y="181"/>
                    </a:lnTo>
                    <a:lnTo>
                      <a:pt x="605" y="182"/>
                    </a:lnTo>
                    <a:lnTo>
                      <a:pt x="603" y="181"/>
                    </a:lnTo>
                    <a:lnTo>
                      <a:pt x="600" y="180"/>
                    </a:lnTo>
                    <a:lnTo>
                      <a:pt x="598" y="179"/>
                    </a:lnTo>
                    <a:lnTo>
                      <a:pt x="596" y="179"/>
                    </a:lnTo>
                    <a:lnTo>
                      <a:pt x="595" y="180"/>
                    </a:lnTo>
                    <a:lnTo>
                      <a:pt x="595" y="181"/>
                    </a:lnTo>
                    <a:lnTo>
                      <a:pt x="595" y="182"/>
                    </a:lnTo>
                    <a:lnTo>
                      <a:pt x="595" y="183"/>
                    </a:lnTo>
                    <a:lnTo>
                      <a:pt x="595" y="184"/>
                    </a:lnTo>
                    <a:lnTo>
                      <a:pt x="596" y="185"/>
                    </a:lnTo>
                    <a:lnTo>
                      <a:pt x="596" y="186"/>
                    </a:lnTo>
                    <a:lnTo>
                      <a:pt x="595" y="188"/>
                    </a:lnTo>
                    <a:lnTo>
                      <a:pt x="594" y="188"/>
                    </a:lnTo>
                    <a:lnTo>
                      <a:pt x="593" y="189"/>
                    </a:lnTo>
                    <a:lnTo>
                      <a:pt x="580" y="189"/>
                    </a:lnTo>
                    <a:lnTo>
                      <a:pt x="577" y="188"/>
                    </a:lnTo>
                    <a:lnTo>
                      <a:pt x="577" y="188"/>
                    </a:lnTo>
                    <a:lnTo>
                      <a:pt x="576" y="189"/>
                    </a:lnTo>
                    <a:lnTo>
                      <a:pt x="575" y="189"/>
                    </a:lnTo>
                    <a:lnTo>
                      <a:pt x="575" y="189"/>
                    </a:lnTo>
                    <a:lnTo>
                      <a:pt x="575" y="190"/>
                    </a:lnTo>
                    <a:lnTo>
                      <a:pt x="579" y="192"/>
                    </a:lnTo>
                    <a:lnTo>
                      <a:pt x="583" y="193"/>
                    </a:lnTo>
                    <a:lnTo>
                      <a:pt x="588" y="194"/>
                    </a:lnTo>
                    <a:lnTo>
                      <a:pt x="592" y="197"/>
                    </a:lnTo>
                    <a:lnTo>
                      <a:pt x="592" y="198"/>
                    </a:lnTo>
                    <a:lnTo>
                      <a:pt x="591" y="199"/>
                    </a:lnTo>
                    <a:lnTo>
                      <a:pt x="589" y="200"/>
                    </a:lnTo>
                    <a:lnTo>
                      <a:pt x="588" y="200"/>
                    </a:lnTo>
                    <a:lnTo>
                      <a:pt x="587" y="201"/>
                    </a:lnTo>
                    <a:lnTo>
                      <a:pt x="586" y="201"/>
                    </a:lnTo>
                    <a:lnTo>
                      <a:pt x="581" y="203"/>
                    </a:lnTo>
                    <a:lnTo>
                      <a:pt x="577" y="204"/>
                    </a:lnTo>
                    <a:lnTo>
                      <a:pt x="572" y="206"/>
                    </a:lnTo>
                    <a:lnTo>
                      <a:pt x="568" y="208"/>
                    </a:lnTo>
                    <a:lnTo>
                      <a:pt x="568" y="209"/>
                    </a:lnTo>
                    <a:lnTo>
                      <a:pt x="569" y="209"/>
                    </a:lnTo>
                    <a:lnTo>
                      <a:pt x="570" y="209"/>
                    </a:lnTo>
                    <a:lnTo>
                      <a:pt x="572" y="210"/>
                    </a:lnTo>
                    <a:lnTo>
                      <a:pt x="572" y="210"/>
                    </a:lnTo>
                    <a:lnTo>
                      <a:pt x="573" y="211"/>
                    </a:lnTo>
                    <a:lnTo>
                      <a:pt x="573" y="211"/>
                    </a:lnTo>
                    <a:lnTo>
                      <a:pt x="572" y="212"/>
                    </a:lnTo>
                    <a:lnTo>
                      <a:pt x="571" y="213"/>
                    </a:lnTo>
                    <a:lnTo>
                      <a:pt x="569" y="213"/>
                    </a:lnTo>
                    <a:lnTo>
                      <a:pt x="568" y="213"/>
                    </a:lnTo>
                    <a:lnTo>
                      <a:pt x="567" y="214"/>
                    </a:lnTo>
                    <a:lnTo>
                      <a:pt x="566" y="214"/>
                    </a:lnTo>
                    <a:lnTo>
                      <a:pt x="565" y="215"/>
                    </a:lnTo>
                    <a:lnTo>
                      <a:pt x="565" y="216"/>
                    </a:lnTo>
                    <a:lnTo>
                      <a:pt x="565" y="216"/>
                    </a:lnTo>
                    <a:lnTo>
                      <a:pt x="566" y="217"/>
                    </a:lnTo>
                    <a:lnTo>
                      <a:pt x="567" y="217"/>
                    </a:lnTo>
                    <a:lnTo>
                      <a:pt x="568" y="217"/>
                    </a:lnTo>
                    <a:lnTo>
                      <a:pt x="568" y="218"/>
                    </a:lnTo>
                    <a:lnTo>
                      <a:pt x="568" y="218"/>
                    </a:lnTo>
                    <a:lnTo>
                      <a:pt x="567" y="220"/>
                    </a:lnTo>
                    <a:lnTo>
                      <a:pt x="565" y="222"/>
                    </a:lnTo>
                    <a:lnTo>
                      <a:pt x="562" y="224"/>
                    </a:lnTo>
                    <a:lnTo>
                      <a:pt x="560" y="227"/>
                    </a:lnTo>
                    <a:lnTo>
                      <a:pt x="556" y="232"/>
                    </a:lnTo>
                    <a:lnTo>
                      <a:pt x="553" y="239"/>
                    </a:lnTo>
                    <a:lnTo>
                      <a:pt x="553" y="240"/>
                    </a:lnTo>
                    <a:lnTo>
                      <a:pt x="554" y="241"/>
                    </a:lnTo>
                    <a:lnTo>
                      <a:pt x="555" y="241"/>
                    </a:lnTo>
                    <a:lnTo>
                      <a:pt x="555" y="241"/>
                    </a:lnTo>
                    <a:lnTo>
                      <a:pt x="556" y="257"/>
                    </a:lnTo>
                    <a:lnTo>
                      <a:pt x="558" y="274"/>
                    </a:lnTo>
                    <a:lnTo>
                      <a:pt x="559" y="273"/>
                    </a:lnTo>
                    <a:lnTo>
                      <a:pt x="559" y="270"/>
                    </a:lnTo>
                    <a:lnTo>
                      <a:pt x="560" y="269"/>
                    </a:lnTo>
                    <a:lnTo>
                      <a:pt x="563" y="268"/>
                    </a:lnTo>
                    <a:lnTo>
                      <a:pt x="566" y="268"/>
                    </a:lnTo>
                    <a:lnTo>
                      <a:pt x="569" y="269"/>
                    </a:lnTo>
                    <a:lnTo>
                      <a:pt x="570" y="270"/>
                    </a:lnTo>
                    <a:lnTo>
                      <a:pt x="570" y="271"/>
                    </a:lnTo>
                    <a:lnTo>
                      <a:pt x="571" y="272"/>
                    </a:lnTo>
                    <a:lnTo>
                      <a:pt x="571" y="274"/>
                    </a:lnTo>
                    <a:lnTo>
                      <a:pt x="572" y="275"/>
                    </a:lnTo>
                    <a:lnTo>
                      <a:pt x="574" y="281"/>
                    </a:lnTo>
                    <a:lnTo>
                      <a:pt x="577" y="288"/>
                    </a:lnTo>
                    <a:lnTo>
                      <a:pt x="579" y="294"/>
                    </a:lnTo>
                    <a:lnTo>
                      <a:pt x="578" y="295"/>
                    </a:lnTo>
                    <a:lnTo>
                      <a:pt x="578" y="297"/>
                    </a:lnTo>
                    <a:lnTo>
                      <a:pt x="576" y="298"/>
                    </a:lnTo>
                    <a:lnTo>
                      <a:pt x="574" y="300"/>
                    </a:lnTo>
                    <a:lnTo>
                      <a:pt x="574" y="301"/>
                    </a:lnTo>
                    <a:lnTo>
                      <a:pt x="574" y="302"/>
                    </a:lnTo>
                    <a:lnTo>
                      <a:pt x="574" y="302"/>
                    </a:lnTo>
                    <a:lnTo>
                      <a:pt x="576" y="302"/>
                    </a:lnTo>
                    <a:lnTo>
                      <a:pt x="577" y="302"/>
                    </a:lnTo>
                    <a:lnTo>
                      <a:pt x="579" y="299"/>
                    </a:lnTo>
                    <a:lnTo>
                      <a:pt x="580" y="299"/>
                    </a:lnTo>
                    <a:lnTo>
                      <a:pt x="587" y="297"/>
                    </a:lnTo>
                    <a:lnTo>
                      <a:pt x="594" y="295"/>
                    </a:lnTo>
                    <a:lnTo>
                      <a:pt x="597" y="295"/>
                    </a:lnTo>
                    <a:lnTo>
                      <a:pt x="599" y="296"/>
                    </a:lnTo>
                    <a:lnTo>
                      <a:pt x="601" y="297"/>
                    </a:lnTo>
                    <a:lnTo>
                      <a:pt x="603" y="298"/>
                    </a:lnTo>
                    <a:lnTo>
                      <a:pt x="606" y="299"/>
                    </a:lnTo>
                    <a:lnTo>
                      <a:pt x="610" y="300"/>
                    </a:lnTo>
                    <a:lnTo>
                      <a:pt x="615" y="301"/>
                    </a:lnTo>
                    <a:lnTo>
                      <a:pt x="619" y="302"/>
                    </a:lnTo>
                    <a:lnTo>
                      <a:pt x="624" y="304"/>
                    </a:lnTo>
                    <a:lnTo>
                      <a:pt x="626" y="306"/>
                    </a:lnTo>
                    <a:lnTo>
                      <a:pt x="628" y="308"/>
                    </a:lnTo>
                    <a:lnTo>
                      <a:pt x="630" y="310"/>
                    </a:lnTo>
                    <a:lnTo>
                      <a:pt x="631" y="313"/>
                    </a:lnTo>
                    <a:lnTo>
                      <a:pt x="634" y="316"/>
                    </a:lnTo>
                    <a:lnTo>
                      <a:pt x="634" y="316"/>
                    </a:lnTo>
                    <a:lnTo>
                      <a:pt x="634" y="315"/>
                    </a:lnTo>
                    <a:lnTo>
                      <a:pt x="642" y="317"/>
                    </a:lnTo>
                    <a:lnTo>
                      <a:pt x="656" y="323"/>
                    </a:lnTo>
                    <a:lnTo>
                      <a:pt x="663" y="326"/>
                    </a:lnTo>
                    <a:lnTo>
                      <a:pt x="664" y="327"/>
                    </a:lnTo>
                    <a:lnTo>
                      <a:pt x="664" y="328"/>
                    </a:lnTo>
                    <a:lnTo>
                      <a:pt x="663" y="328"/>
                    </a:lnTo>
                    <a:lnTo>
                      <a:pt x="662" y="330"/>
                    </a:lnTo>
                    <a:lnTo>
                      <a:pt x="661" y="332"/>
                    </a:lnTo>
                    <a:lnTo>
                      <a:pt x="661" y="333"/>
                    </a:lnTo>
                    <a:lnTo>
                      <a:pt x="661" y="333"/>
                    </a:lnTo>
                    <a:lnTo>
                      <a:pt x="669" y="333"/>
                    </a:lnTo>
                    <a:lnTo>
                      <a:pt x="676" y="332"/>
                    </a:lnTo>
                    <a:lnTo>
                      <a:pt x="684" y="331"/>
                    </a:lnTo>
                    <a:lnTo>
                      <a:pt x="691" y="331"/>
                    </a:lnTo>
                    <a:lnTo>
                      <a:pt x="698" y="332"/>
                    </a:lnTo>
                    <a:lnTo>
                      <a:pt x="701" y="335"/>
                    </a:lnTo>
                    <a:lnTo>
                      <a:pt x="702" y="340"/>
                    </a:lnTo>
                    <a:lnTo>
                      <a:pt x="703" y="346"/>
                    </a:lnTo>
                    <a:lnTo>
                      <a:pt x="703" y="352"/>
                    </a:lnTo>
                    <a:lnTo>
                      <a:pt x="703" y="359"/>
                    </a:lnTo>
                    <a:lnTo>
                      <a:pt x="704" y="364"/>
                    </a:lnTo>
                    <a:lnTo>
                      <a:pt x="704" y="367"/>
                    </a:lnTo>
                    <a:lnTo>
                      <a:pt x="706" y="374"/>
                    </a:lnTo>
                    <a:lnTo>
                      <a:pt x="708" y="378"/>
                    </a:lnTo>
                    <a:lnTo>
                      <a:pt x="710" y="380"/>
                    </a:lnTo>
                    <a:lnTo>
                      <a:pt x="712" y="381"/>
                    </a:lnTo>
                    <a:lnTo>
                      <a:pt x="715" y="381"/>
                    </a:lnTo>
                    <a:lnTo>
                      <a:pt x="717" y="382"/>
                    </a:lnTo>
                    <a:lnTo>
                      <a:pt x="720" y="383"/>
                    </a:lnTo>
                    <a:lnTo>
                      <a:pt x="724" y="385"/>
                    </a:lnTo>
                    <a:lnTo>
                      <a:pt x="730" y="388"/>
                    </a:lnTo>
                    <a:lnTo>
                      <a:pt x="732" y="391"/>
                    </a:lnTo>
                    <a:lnTo>
                      <a:pt x="733" y="394"/>
                    </a:lnTo>
                    <a:lnTo>
                      <a:pt x="733" y="396"/>
                    </a:lnTo>
                    <a:lnTo>
                      <a:pt x="733" y="395"/>
                    </a:lnTo>
                    <a:lnTo>
                      <a:pt x="737" y="396"/>
                    </a:lnTo>
                    <a:lnTo>
                      <a:pt x="741" y="398"/>
                    </a:lnTo>
                    <a:lnTo>
                      <a:pt x="744" y="400"/>
                    </a:lnTo>
                    <a:lnTo>
                      <a:pt x="746" y="402"/>
                    </a:lnTo>
                    <a:lnTo>
                      <a:pt x="747" y="402"/>
                    </a:lnTo>
                    <a:lnTo>
                      <a:pt x="747" y="404"/>
                    </a:lnTo>
                    <a:lnTo>
                      <a:pt x="748" y="405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7" y="401"/>
                    </a:lnTo>
                    <a:lnTo>
                      <a:pt x="744" y="397"/>
                    </a:lnTo>
                    <a:lnTo>
                      <a:pt x="741" y="393"/>
                    </a:lnTo>
                    <a:lnTo>
                      <a:pt x="741" y="391"/>
                    </a:lnTo>
                    <a:lnTo>
                      <a:pt x="742" y="389"/>
                    </a:lnTo>
                    <a:lnTo>
                      <a:pt x="744" y="387"/>
                    </a:lnTo>
                    <a:lnTo>
                      <a:pt x="745" y="387"/>
                    </a:lnTo>
                    <a:lnTo>
                      <a:pt x="747" y="389"/>
                    </a:lnTo>
                    <a:lnTo>
                      <a:pt x="750" y="394"/>
                    </a:lnTo>
                    <a:lnTo>
                      <a:pt x="752" y="396"/>
                    </a:lnTo>
                    <a:lnTo>
                      <a:pt x="753" y="396"/>
                    </a:lnTo>
                    <a:lnTo>
                      <a:pt x="753" y="395"/>
                    </a:lnTo>
                    <a:lnTo>
                      <a:pt x="754" y="394"/>
                    </a:lnTo>
                    <a:lnTo>
                      <a:pt x="754" y="391"/>
                    </a:lnTo>
                    <a:lnTo>
                      <a:pt x="753" y="389"/>
                    </a:lnTo>
                    <a:lnTo>
                      <a:pt x="752" y="388"/>
                    </a:lnTo>
                    <a:lnTo>
                      <a:pt x="751" y="388"/>
                    </a:lnTo>
                    <a:lnTo>
                      <a:pt x="750" y="387"/>
                    </a:lnTo>
                    <a:lnTo>
                      <a:pt x="749" y="386"/>
                    </a:lnTo>
                    <a:lnTo>
                      <a:pt x="749" y="386"/>
                    </a:lnTo>
                    <a:lnTo>
                      <a:pt x="748" y="385"/>
                    </a:lnTo>
                    <a:lnTo>
                      <a:pt x="749" y="382"/>
                    </a:lnTo>
                    <a:lnTo>
                      <a:pt x="751" y="380"/>
                    </a:lnTo>
                    <a:lnTo>
                      <a:pt x="752" y="378"/>
                    </a:lnTo>
                    <a:lnTo>
                      <a:pt x="753" y="375"/>
                    </a:lnTo>
                    <a:lnTo>
                      <a:pt x="752" y="373"/>
                    </a:lnTo>
                    <a:lnTo>
                      <a:pt x="750" y="370"/>
                    </a:lnTo>
                    <a:lnTo>
                      <a:pt x="747" y="367"/>
                    </a:lnTo>
                    <a:lnTo>
                      <a:pt x="745" y="364"/>
                    </a:lnTo>
                    <a:lnTo>
                      <a:pt x="743" y="362"/>
                    </a:lnTo>
                    <a:lnTo>
                      <a:pt x="742" y="358"/>
                    </a:lnTo>
                    <a:lnTo>
                      <a:pt x="741" y="353"/>
                    </a:lnTo>
                    <a:lnTo>
                      <a:pt x="740" y="349"/>
                    </a:lnTo>
                    <a:lnTo>
                      <a:pt x="739" y="344"/>
                    </a:lnTo>
                    <a:lnTo>
                      <a:pt x="737" y="341"/>
                    </a:lnTo>
                    <a:lnTo>
                      <a:pt x="732" y="337"/>
                    </a:lnTo>
                    <a:lnTo>
                      <a:pt x="726" y="333"/>
                    </a:lnTo>
                    <a:lnTo>
                      <a:pt x="726" y="332"/>
                    </a:lnTo>
                    <a:lnTo>
                      <a:pt x="727" y="332"/>
                    </a:lnTo>
                    <a:lnTo>
                      <a:pt x="728" y="332"/>
                    </a:lnTo>
                    <a:lnTo>
                      <a:pt x="735" y="328"/>
                    </a:lnTo>
                    <a:lnTo>
                      <a:pt x="741" y="324"/>
                    </a:lnTo>
                    <a:lnTo>
                      <a:pt x="746" y="319"/>
                    </a:lnTo>
                    <a:lnTo>
                      <a:pt x="750" y="313"/>
                    </a:lnTo>
                    <a:lnTo>
                      <a:pt x="753" y="306"/>
                    </a:lnTo>
                    <a:lnTo>
                      <a:pt x="753" y="299"/>
                    </a:lnTo>
                    <a:lnTo>
                      <a:pt x="752" y="290"/>
                    </a:lnTo>
                    <a:lnTo>
                      <a:pt x="748" y="283"/>
                    </a:lnTo>
                    <a:lnTo>
                      <a:pt x="745" y="276"/>
                    </a:lnTo>
                    <a:lnTo>
                      <a:pt x="741" y="272"/>
                    </a:lnTo>
                    <a:lnTo>
                      <a:pt x="738" y="270"/>
                    </a:lnTo>
                    <a:lnTo>
                      <a:pt x="736" y="269"/>
                    </a:lnTo>
                    <a:lnTo>
                      <a:pt x="733" y="269"/>
                    </a:lnTo>
                    <a:lnTo>
                      <a:pt x="730" y="268"/>
                    </a:lnTo>
                    <a:lnTo>
                      <a:pt x="725" y="266"/>
                    </a:lnTo>
                    <a:lnTo>
                      <a:pt x="720" y="262"/>
                    </a:lnTo>
                    <a:lnTo>
                      <a:pt x="719" y="259"/>
                    </a:lnTo>
                    <a:lnTo>
                      <a:pt x="719" y="255"/>
                    </a:lnTo>
                    <a:lnTo>
                      <a:pt x="720" y="250"/>
                    </a:lnTo>
                    <a:lnTo>
                      <a:pt x="723" y="245"/>
                    </a:lnTo>
                    <a:lnTo>
                      <a:pt x="725" y="241"/>
                    </a:lnTo>
                    <a:lnTo>
                      <a:pt x="726" y="236"/>
                    </a:lnTo>
                    <a:lnTo>
                      <a:pt x="726" y="235"/>
                    </a:lnTo>
                    <a:lnTo>
                      <a:pt x="725" y="235"/>
                    </a:lnTo>
                    <a:lnTo>
                      <a:pt x="725" y="236"/>
                    </a:lnTo>
                    <a:lnTo>
                      <a:pt x="724" y="236"/>
                    </a:lnTo>
                    <a:lnTo>
                      <a:pt x="723" y="236"/>
                    </a:lnTo>
                    <a:lnTo>
                      <a:pt x="722" y="236"/>
                    </a:lnTo>
                    <a:lnTo>
                      <a:pt x="722" y="235"/>
                    </a:lnTo>
                    <a:lnTo>
                      <a:pt x="722" y="233"/>
                    </a:lnTo>
                    <a:lnTo>
                      <a:pt x="722" y="232"/>
                    </a:lnTo>
                    <a:lnTo>
                      <a:pt x="722" y="229"/>
                    </a:lnTo>
                    <a:lnTo>
                      <a:pt x="722" y="228"/>
                    </a:lnTo>
                    <a:lnTo>
                      <a:pt x="720" y="227"/>
                    </a:lnTo>
                    <a:lnTo>
                      <a:pt x="717" y="227"/>
                    </a:lnTo>
                    <a:lnTo>
                      <a:pt x="715" y="226"/>
                    </a:lnTo>
                    <a:lnTo>
                      <a:pt x="713" y="225"/>
                    </a:lnTo>
                    <a:lnTo>
                      <a:pt x="713" y="222"/>
                    </a:lnTo>
                    <a:lnTo>
                      <a:pt x="715" y="218"/>
                    </a:lnTo>
                    <a:lnTo>
                      <a:pt x="716" y="215"/>
                    </a:lnTo>
                    <a:lnTo>
                      <a:pt x="716" y="212"/>
                    </a:lnTo>
                    <a:lnTo>
                      <a:pt x="715" y="208"/>
                    </a:lnTo>
                    <a:lnTo>
                      <a:pt x="710" y="203"/>
                    </a:lnTo>
                    <a:lnTo>
                      <a:pt x="708" y="202"/>
                    </a:lnTo>
                    <a:lnTo>
                      <a:pt x="706" y="201"/>
                    </a:lnTo>
                    <a:lnTo>
                      <a:pt x="706" y="200"/>
                    </a:lnTo>
                    <a:lnTo>
                      <a:pt x="707" y="198"/>
                    </a:lnTo>
                    <a:lnTo>
                      <a:pt x="710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28" y="198"/>
                    </a:lnTo>
                    <a:lnTo>
                      <a:pt x="728" y="198"/>
                    </a:lnTo>
                    <a:lnTo>
                      <a:pt x="727" y="199"/>
                    </a:lnTo>
                    <a:lnTo>
                      <a:pt x="727" y="199"/>
                    </a:lnTo>
                    <a:lnTo>
                      <a:pt x="726" y="200"/>
                    </a:lnTo>
                    <a:lnTo>
                      <a:pt x="732" y="198"/>
                    </a:lnTo>
                    <a:lnTo>
                      <a:pt x="737" y="194"/>
                    </a:lnTo>
                    <a:lnTo>
                      <a:pt x="743" y="192"/>
                    </a:lnTo>
                    <a:lnTo>
                      <a:pt x="744" y="192"/>
                    </a:lnTo>
                    <a:lnTo>
                      <a:pt x="746" y="192"/>
                    </a:lnTo>
                    <a:lnTo>
                      <a:pt x="748" y="194"/>
                    </a:lnTo>
                    <a:lnTo>
                      <a:pt x="749" y="195"/>
                    </a:lnTo>
                    <a:lnTo>
                      <a:pt x="755" y="198"/>
                    </a:lnTo>
                    <a:lnTo>
                      <a:pt x="762" y="201"/>
                    </a:lnTo>
                    <a:lnTo>
                      <a:pt x="762" y="203"/>
                    </a:lnTo>
                    <a:lnTo>
                      <a:pt x="761" y="204"/>
                    </a:lnTo>
                    <a:lnTo>
                      <a:pt x="761" y="204"/>
                    </a:lnTo>
                    <a:lnTo>
                      <a:pt x="762" y="204"/>
                    </a:lnTo>
                    <a:lnTo>
                      <a:pt x="764" y="204"/>
                    </a:lnTo>
                    <a:lnTo>
                      <a:pt x="765" y="203"/>
                    </a:lnTo>
                    <a:lnTo>
                      <a:pt x="767" y="203"/>
                    </a:lnTo>
                    <a:lnTo>
                      <a:pt x="768" y="205"/>
                    </a:lnTo>
                    <a:lnTo>
                      <a:pt x="768" y="206"/>
                    </a:lnTo>
                    <a:lnTo>
                      <a:pt x="769" y="207"/>
                    </a:lnTo>
                    <a:lnTo>
                      <a:pt x="769" y="208"/>
                    </a:lnTo>
                    <a:lnTo>
                      <a:pt x="769" y="209"/>
                    </a:lnTo>
                    <a:lnTo>
                      <a:pt x="770" y="210"/>
                    </a:lnTo>
                    <a:lnTo>
                      <a:pt x="773" y="211"/>
                    </a:lnTo>
                    <a:lnTo>
                      <a:pt x="777" y="210"/>
                    </a:lnTo>
                    <a:lnTo>
                      <a:pt x="780" y="209"/>
                    </a:lnTo>
                    <a:lnTo>
                      <a:pt x="783" y="208"/>
                    </a:lnTo>
                    <a:lnTo>
                      <a:pt x="786" y="208"/>
                    </a:lnTo>
                    <a:lnTo>
                      <a:pt x="789" y="208"/>
                    </a:lnTo>
                    <a:lnTo>
                      <a:pt x="792" y="209"/>
                    </a:lnTo>
                    <a:lnTo>
                      <a:pt x="794" y="212"/>
                    </a:lnTo>
                    <a:lnTo>
                      <a:pt x="795" y="217"/>
                    </a:lnTo>
                    <a:lnTo>
                      <a:pt x="795" y="223"/>
                    </a:lnTo>
                    <a:lnTo>
                      <a:pt x="795" y="225"/>
                    </a:lnTo>
                    <a:lnTo>
                      <a:pt x="793" y="226"/>
                    </a:lnTo>
                    <a:lnTo>
                      <a:pt x="790" y="226"/>
                    </a:lnTo>
                    <a:lnTo>
                      <a:pt x="787" y="225"/>
                    </a:lnTo>
                    <a:lnTo>
                      <a:pt x="783" y="225"/>
                    </a:lnTo>
                    <a:lnTo>
                      <a:pt x="783" y="226"/>
                    </a:lnTo>
                    <a:lnTo>
                      <a:pt x="786" y="232"/>
                    </a:lnTo>
                    <a:lnTo>
                      <a:pt x="789" y="235"/>
                    </a:lnTo>
                    <a:lnTo>
                      <a:pt x="793" y="236"/>
                    </a:lnTo>
                    <a:lnTo>
                      <a:pt x="796" y="236"/>
                    </a:lnTo>
                    <a:lnTo>
                      <a:pt x="805" y="235"/>
                    </a:lnTo>
                    <a:lnTo>
                      <a:pt x="809" y="235"/>
                    </a:lnTo>
                    <a:lnTo>
                      <a:pt x="813" y="237"/>
                    </a:lnTo>
                    <a:lnTo>
                      <a:pt x="817" y="240"/>
                    </a:lnTo>
                    <a:lnTo>
                      <a:pt x="820" y="245"/>
                    </a:lnTo>
                    <a:lnTo>
                      <a:pt x="820" y="249"/>
                    </a:lnTo>
                    <a:lnTo>
                      <a:pt x="818" y="253"/>
                    </a:lnTo>
                    <a:lnTo>
                      <a:pt x="816" y="257"/>
                    </a:lnTo>
                    <a:lnTo>
                      <a:pt x="815" y="261"/>
                    </a:lnTo>
                    <a:lnTo>
                      <a:pt x="816" y="261"/>
                    </a:lnTo>
                    <a:lnTo>
                      <a:pt x="817" y="261"/>
                    </a:lnTo>
                    <a:lnTo>
                      <a:pt x="818" y="260"/>
                    </a:lnTo>
                    <a:lnTo>
                      <a:pt x="819" y="259"/>
                    </a:lnTo>
                    <a:lnTo>
                      <a:pt x="820" y="258"/>
                    </a:lnTo>
                    <a:lnTo>
                      <a:pt x="821" y="257"/>
                    </a:lnTo>
                    <a:lnTo>
                      <a:pt x="822" y="255"/>
                    </a:lnTo>
                    <a:lnTo>
                      <a:pt x="822" y="253"/>
                    </a:lnTo>
                    <a:lnTo>
                      <a:pt x="821" y="250"/>
                    </a:lnTo>
                    <a:lnTo>
                      <a:pt x="821" y="248"/>
                    </a:lnTo>
                    <a:lnTo>
                      <a:pt x="820" y="246"/>
                    </a:lnTo>
                    <a:lnTo>
                      <a:pt x="821" y="245"/>
                    </a:lnTo>
                    <a:lnTo>
                      <a:pt x="822" y="245"/>
                    </a:lnTo>
                    <a:lnTo>
                      <a:pt x="823" y="247"/>
                    </a:lnTo>
                    <a:lnTo>
                      <a:pt x="823" y="249"/>
                    </a:lnTo>
                    <a:lnTo>
                      <a:pt x="823" y="252"/>
                    </a:lnTo>
                    <a:lnTo>
                      <a:pt x="824" y="254"/>
                    </a:lnTo>
                    <a:lnTo>
                      <a:pt x="825" y="254"/>
                    </a:lnTo>
                    <a:lnTo>
                      <a:pt x="825" y="252"/>
                    </a:lnTo>
                    <a:lnTo>
                      <a:pt x="824" y="251"/>
                    </a:lnTo>
                    <a:lnTo>
                      <a:pt x="824" y="250"/>
                    </a:lnTo>
                    <a:lnTo>
                      <a:pt x="824" y="248"/>
                    </a:lnTo>
                    <a:lnTo>
                      <a:pt x="824" y="246"/>
                    </a:lnTo>
                    <a:lnTo>
                      <a:pt x="824" y="246"/>
                    </a:lnTo>
                    <a:lnTo>
                      <a:pt x="827" y="245"/>
                    </a:lnTo>
                    <a:lnTo>
                      <a:pt x="835" y="246"/>
                    </a:lnTo>
                    <a:lnTo>
                      <a:pt x="838" y="246"/>
                    </a:lnTo>
                    <a:lnTo>
                      <a:pt x="840" y="245"/>
                    </a:lnTo>
                    <a:lnTo>
                      <a:pt x="841" y="243"/>
                    </a:lnTo>
                    <a:lnTo>
                      <a:pt x="840" y="241"/>
                    </a:lnTo>
                    <a:lnTo>
                      <a:pt x="839" y="238"/>
                    </a:lnTo>
                    <a:lnTo>
                      <a:pt x="837" y="236"/>
                    </a:lnTo>
                    <a:lnTo>
                      <a:pt x="836" y="233"/>
                    </a:lnTo>
                    <a:lnTo>
                      <a:pt x="836" y="233"/>
                    </a:lnTo>
                    <a:lnTo>
                      <a:pt x="837" y="232"/>
                    </a:lnTo>
                    <a:lnTo>
                      <a:pt x="840" y="232"/>
                    </a:lnTo>
                    <a:lnTo>
                      <a:pt x="841" y="232"/>
                    </a:lnTo>
                    <a:lnTo>
                      <a:pt x="841" y="227"/>
                    </a:lnTo>
                    <a:lnTo>
                      <a:pt x="841" y="223"/>
                    </a:lnTo>
                    <a:lnTo>
                      <a:pt x="841" y="218"/>
                    </a:lnTo>
                    <a:lnTo>
                      <a:pt x="843" y="214"/>
                    </a:lnTo>
                    <a:lnTo>
                      <a:pt x="843" y="214"/>
                    </a:lnTo>
                    <a:lnTo>
                      <a:pt x="844" y="214"/>
                    </a:lnTo>
                    <a:lnTo>
                      <a:pt x="844" y="215"/>
                    </a:lnTo>
                    <a:lnTo>
                      <a:pt x="844" y="216"/>
                    </a:lnTo>
                    <a:lnTo>
                      <a:pt x="845" y="217"/>
                    </a:lnTo>
                    <a:lnTo>
                      <a:pt x="845" y="219"/>
                    </a:lnTo>
                    <a:lnTo>
                      <a:pt x="846" y="220"/>
                    </a:lnTo>
                    <a:lnTo>
                      <a:pt x="847" y="221"/>
                    </a:lnTo>
                    <a:lnTo>
                      <a:pt x="847" y="221"/>
                    </a:lnTo>
                    <a:lnTo>
                      <a:pt x="848" y="221"/>
                    </a:lnTo>
                    <a:lnTo>
                      <a:pt x="849" y="221"/>
                    </a:lnTo>
                    <a:lnTo>
                      <a:pt x="849" y="220"/>
                    </a:lnTo>
                    <a:lnTo>
                      <a:pt x="850" y="220"/>
                    </a:lnTo>
                    <a:lnTo>
                      <a:pt x="850" y="221"/>
                    </a:lnTo>
                    <a:lnTo>
                      <a:pt x="848" y="223"/>
                    </a:lnTo>
                    <a:lnTo>
                      <a:pt x="848" y="223"/>
                    </a:lnTo>
                    <a:lnTo>
                      <a:pt x="851" y="225"/>
                    </a:lnTo>
                    <a:lnTo>
                      <a:pt x="853" y="225"/>
                    </a:lnTo>
                    <a:lnTo>
                      <a:pt x="855" y="223"/>
                    </a:lnTo>
                    <a:lnTo>
                      <a:pt x="857" y="222"/>
                    </a:lnTo>
                    <a:lnTo>
                      <a:pt x="858" y="222"/>
                    </a:lnTo>
                    <a:lnTo>
                      <a:pt x="859" y="223"/>
                    </a:lnTo>
                    <a:lnTo>
                      <a:pt x="861" y="226"/>
                    </a:lnTo>
                    <a:lnTo>
                      <a:pt x="863" y="230"/>
                    </a:lnTo>
                    <a:lnTo>
                      <a:pt x="863" y="232"/>
                    </a:lnTo>
                    <a:lnTo>
                      <a:pt x="862" y="235"/>
                    </a:lnTo>
                    <a:lnTo>
                      <a:pt x="862" y="237"/>
                    </a:lnTo>
                    <a:lnTo>
                      <a:pt x="862" y="240"/>
                    </a:lnTo>
                    <a:lnTo>
                      <a:pt x="864" y="240"/>
                    </a:lnTo>
                    <a:lnTo>
                      <a:pt x="866" y="237"/>
                    </a:lnTo>
                    <a:lnTo>
                      <a:pt x="866" y="236"/>
                    </a:lnTo>
                    <a:lnTo>
                      <a:pt x="868" y="234"/>
                    </a:lnTo>
                    <a:lnTo>
                      <a:pt x="869" y="234"/>
                    </a:lnTo>
                    <a:lnTo>
                      <a:pt x="870" y="234"/>
                    </a:lnTo>
                    <a:lnTo>
                      <a:pt x="870" y="234"/>
                    </a:lnTo>
                    <a:lnTo>
                      <a:pt x="869" y="235"/>
                    </a:lnTo>
                    <a:lnTo>
                      <a:pt x="869" y="236"/>
                    </a:lnTo>
                    <a:lnTo>
                      <a:pt x="868" y="238"/>
                    </a:lnTo>
                    <a:lnTo>
                      <a:pt x="868" y="239"/>
                    </a:lnTo>
                    <a:lnTo>
                      <a:pt x="869" y="239"/>
                    </a:lnTo>
                    <a:lnTo>
                      <a:pt x="872" y="240"/>
                    </a:lnTo>
                    <a:lnTo>
                      <a:pt x="878" y="241"/>
                    </a:lnTo>
                    <a:lnTo>
                      <a:pt x="879" y="242"/>
                    </a:lnTo>
                    <a:lnTo>
                      <a:pt x="882" y="245"/>
                    </a:lnTo>
                    <a:lnTo>
                      <a:pt x="883" y="246"/>
                    </a:lnTo>
                    <a:lnTo>
                      <a:pt x="887" y="250"/>
                    </a:lnTo>
                    <a:lnTo>
                      <a:pt x="890" y="254"/>
                    </a:lnTo>
                    <a:lnTo>
                      <a:pt x="894" y="259"/>
                    </a:lnTo>
                    <a:lnTo>
                      <a:pt x="895" y="263"/>
                    </a:lnTo>
                    <a:lnTo>
                      <a:pt x="895" y="263"/>
                    </a:lnTo>
                    <a:lnTo>
                      <a:pt x="894" y="264"/>
                    </a:lnTo>
                    <a:lnTo>
                      <a:pt x="894" y="264"/>
                    </a:lnTo>
                    <a:lnTo>
                      <a:pt x="893" y="264"/>
                    </a:lnTo>
                    <a:lnTo>
                      <a:pt x="892" y="265"/>
                    </a:lnTo>
                    <a:lnTo>
                      <a:pt x="892" y="265"/>
                    </a:lnTo>
                    <a:lnTo>
                      <a:pt x="892" y="266"/>
                    </a:lnTo>
                    <a:lnTo>
                      <a:pt x="895" y="269"/>
                    </a:lnTo>
                    <a:lnTo>
                      <a:pt x="897" y="271"/>
                    </a:lnTo>
                    <a:lnTo>
                      <a:pt x="903" y="271"/>
                    </a:lnTo>
                    <a:lnTo>
                      <a:pt x="906" y="272"/>
                    </a:lnTo>
                    <a:lnTo>
                      <a:pt x="909" y="274"/>
                    </a:lnTo>
                    <a:lnTo>
                      <a:pt x="911" y="277"/>
                    </a:lnTo>
                    <a:lnTo>
                      <a:pt x="913" y="280"/>
                    </a:lnTo>
                    <a:lnTo>
                      <a:pt x="915" y="283"/>
                    </a:lnTo>
                    <a:lnTo>
                      <a:pt x="918" y="285"/>
                    </a:lnTo>
                    <a:lnTo>
                      <a:pt x="919" y="285"/>
                    </a:lnTo>
                    <a:lnTo>
                      <a:pt x="919" y="285"/>
                    </a:lnTo>
                    <a:lnTo>
                      <a:pt x="919" y="280"/>
                    </a:lnTo>
                    <a:lnTo>
                      <a:pt x="920" y="279"/>
                    </a:lnTo>
                    <a:lnTo>
                      <a:pt x="925" y="277"/>
                    </a:lnTo>
                    <a:lnTo>
                      <a:pt x="930" y="277"/>
                    </a:lnTo>
                    <a:lnTo>
                      <a:pt x="935" y="280"/>
                    </a:lnTo>
                    <a:lnTo>
                      <a:pt x="939" y="283"/>
                    </a:lnTo>
                    <a:lnTo>
                      <a:pt x="943" y="287"/>
                    </a:lnTo>
                    <a:lnTo>
                      <a:pt x="946" y="291"/>
                    </a:lnTo>
                    <a:lnTo>
                      <a:pt x="947" y="293"/>
                    </a:lnTo>
                    <a:lnTo>
                      <a:pt x="946" y="295"/>
                    </a:lnTo>
                    <a:lnTo>
                      <a:pt x="943" y="296"/>
                    </a:lnTo>
                    <a:lnTo>
                      <a:pt x="937" y="300"/>
                    </a:lnTo>
                    <a:lnTo>
                      <a:pt x="934" y="304"/>
                    </a:lnTo>
                    <a:lnTo>
                      <a:pt x="934" y="306"/>
                    </a:lnTo>
                    <a:lnTo>
                      <a:pt x="934" y="310"/>
                    </a:lnTo>
                    <a:lnTo>
                      <a:pt x="935" y="312"/>
                    </a:lnTo>
                    <a:lnTo>
                      <a:pt x="937" y="313"/>
                    </a:lnTo>
                    <a:lnTo>
                      <a:pt x="939" y="312"/>
                    </a:lnTo>
                    <a:lnTo>
                      <a:pt x="941" y="309"/>
                    </a:lnTo>
                    <a:lnTo>
                      <a:pt x="943" y="305"/>
                    </a:lnTo>
                    <a:lnTo>
                      <a:pt x="945" y="302"/>
                    </a:lnTo>
                    <a:lnTo>
                      <a:pt x="949" y="298"/>
                    </a:lnTo>
                    <a:lnTo>
                      <a:pt x="952" y="293"/>
                    </a:lnTo>
                    <a:lnTo>
                      <a:pt x="955" y="297"/>
                    </a:lnTo>
                    <a:lnTo>
                      <a:pt x="959" y="299"/>
                    </a:lnTo>
                    <a:lnTo>
                      <a:pt x="962" y="301"/>
                    </a:lnTo>
                    <a:lnTo>
                      <a:pt x="966" y="301"/>
                    </a:lnTo>
                    <a:lnTo>
                      <a:pt x="971" y="301"/>
                    </a:lnTo>
                    <a:lnTo>
                      <a:pt x="974" y="300"/>
                    </a:lnTo>
                    <a:lnTo>
                      <a:pt x="978" y="300"/>
                    </a:lnTo>
                    <a:lnTo>
                      <a:pt x="979" y="300"/>
                    </a:lnTo>
                    <a:lnTo>
                      <a:pt x="980" y="302"/>
                    </a:lnTo>
                    <a:lnTo>
                      <a:pt x="980" y="303"/>
                    </a:lnTo>
                    <a:lnTo>
                      <a:pt x="981" y="305"/>
                    </a:lnTo>
                    <a:lnTo>
                      <a:pt x="986" y="310"/>
                    </a:lnTo>
                    <a:lnTo>
                      <a:pt x="989" y="315"/>
                    </a:lnTo>
                    <a:lnTo>
                      <a:pt x="988" y="315"/>
                    </a:lnTo>
                    <a:lnTo>
                      <a:pt x="988" y="316"/>
                    </a:lnTo>
                    <a:lnTo>
                      <a:pt x="982" y="324"/>
                    </a:lnTo>
                    <a:lnTo>
                      <a:pt x="976" y="333"/>
                    </a:lnTo>
                    <a:lnTo>
                      <a:pt x="972" y="342"/>
                    </a:lnTo>
                    <a:lnTo>
                      <a:pt x="972" y="344"/>
                    </a:lnTo>
                    <a:lnTo>
                      <a:pt x="974" y="350"/>
                    </a:lnTo>
                    <a:lnTo>
                      <a:pt x="973" y="352"/>
                    </a:lnTo>
                    <a:lnTo>
                      <a:pt x="967" y="359"/>
                    </a:lnTo>
                    <a:lnTo>
                      <a:pt x="960" y="366"/>
                    </a:lnTo>
                    <a:lnTo>
                      <a:pt x="953" y="372"/>
                    </a:lnTo>
                    <a:lnTo>
                      <a:pt x="953" y="372"/>
                    </a:lnTo>
                    <a:lnTo>
                      <a:pt x="953" y="371"/>
                    </a:lnTo>
                    <a:lnTo>
                      <a:pt x="953" y="370"/>
                    </a:lnTo>
                    <a:lnTo>
                      <a:pt x="947" y="370"/>
                    </a:lnTo>
                    <a:lnTo>
                      <a:pt x="940" y="372"/>
                    </a:lnTo>
                    <a:lnTo>
                      <a:pt x="939" y="372"/>
                    </a:lnTo>
                    <a:lnTo>
                      <a:pt x="937" y="374"/>
                    </a:lnTo>
                    <a:lnTo>
                      <a:pt x="935" y="375"/>
                    </a:lnTo>
                    <a:lnTo>
                      <a:pt x="934" y="376"/>
                    </a:lnTo>
                    <a:lnTo>
                      <a:pt x="907" y="382"/>
                    </a:lnTo>
                    <a:lnTo>
                      <a:pt x="906" y="383"/>
                    </a:lnTo>
                    <a:lnTo>
                      <a:pt x="905" y="383"/>
                    </a:lnTo>
                    <a:lnTo>
                      <a:pt x="902" y="384"/>
                    </a:lnTo>
                    <a:lnTo>
                      <a:pt x="899" y="389"/>
                    </a:lnTo>
                    <a:lnTo>
                      <a:pt x="897" y="394"/>
                    </a:lnTo>
                    <a:lnTo>
                      <a:pt x="897" y="397"/>
                    </a:lnTo>
                    <a:lnTo>
                      <a:pt x="898" y="399"/>
                    </a:lnTo>
                    <a:lnTo>
                      <a:pt x="899" y="401"/>
                    </a:lnTo>
                    <a:lnTo>
                      <a:pt x="898" y="404"/>
                    </a:lnTo>
                    <a:lnTo>
                      <a:pt x="896" y="406"/>
                    </a:lnTo>
                    <a:lnTo>
                      <a:pt x="893" y="407"/>
                    </a:lnTo>
                    <a:lnTo>
                      <a:pt x="890" y="408"/>
                    </a:lnTo>
                    <a:lnTo>
                      <a:pt x="888" y="410"/>
                    </a:lnTo>
                    <a:lnTo>
                      <a:pt x="886" y="413"/>
                    </a:lnTo>
                    <a:lnTo>
                      <a:pt x="883" y="419"/>
                    </a:lnTo>
                    <a:lnTo>
                      <a:pt x="880" y="433"/>
                    </a:lnTo>
                    <a:lnTo>
                      <a:pt x="879" y="433"/>
                    </a:lnTo>
                    <a:lnTo>
                      <a:pt x="875" y="443"/>
                    </a:lnTo>
                    <a:lnTo>
                      <a:pt x="872" y="453"/>
                    </a:lnTo>
                    <a:lnTo>
                      <a:pt x="869" y="463"/>
                    </a:lnTo>
                    <a:lnTo>
                      <a:pt x="870" y="464"/>
                    </a:lnTo>
                    <a:lnTo>
                      <a:pt x="872" y="463"/>
                    </a:lnTo>
                    <a:lnTo>
                      <a:pt x="874" y="461"/>
                    </a:lnTo>
                    <a:lnTo>
                      <a:pt x="876" y="458"/>
                    </a:lnTo>
                    <a:lnTo>
                      <a:pt x="878" y="456"/>
                    </a:lnTo>
                    <a:lnTo>
                      <a:pt x="880" y="451"/>
                    </a:lnTo>
                    <a:lnTo>
                      <a:pt x="882" y="446"/>
                    </a:lnTo>
                    <a:lnTo>
                      <a:pt x="883" y="440"/>
                    </a:lnTo>
                    <a:lnTo>
                      <a:pt x="884" y="435"/>
                    </a:lnTo>
                    <a:lnTo>
                      <a:pt x="887" y="429"/>
                    </a:lnTo>
                    <a:lnTo>
                      <a:pt x="891" y="423"/>
                    </a:lnTo>
                    <a:lnTo>
                      <a:pt x="896" y="416"/>
                    </a:lnTo>
                    <a:lnTo>
                      <a:pt x="902" y="411"/>
                    </a:lnTo>
                    <a:lnTo>
                      <a:pt x="908" y="406"/>
                    </a:lnTo>
                    <a:lnTo>
                      <a:pt x="915" y="402"/>
                    </a:lnTo>
                    <a:lnTo>
                      <a:pt x="922" y="399"/>
                    </a:lnTo>
                    <a:lnTo>
                      <a:pt x="929" y="399"/>
                    </a:lnTo>
                    <a:lnTo>
                      <a:pt x="935" y="401"/>
                    </a:lnTo>
                    <a:lnTo>
                      <a:pt x="938" y="404"/>
                    </a:lnTo>
                    <a:lnTo>
                      <a:pt x="939" y="407"/>
                    </a:lnTo>
                    <a:lnTo>
                      <a:pt x="939" y="410"/>
                    </a:lnTo>
                    <a:lnTo>
                      <a:pt x="938" y="414"/>
                    </a:lnTo>
                    <a:lnTo>
                      <a:pt x="936" y="417"/>
                    </a:lnTo>
                    <a:lnTo>
                      <a:pt x="934" y="420"/>
                    </a:lnTo>
                    <a:lnTo>
                      <a:pt x="932" y="422"/>
                    </a:lnTo>
                    <a:lnTo>
                      <a:pt x="930" y="422"/>
                    </a:lnTo>
                    <a:lnTo>
                      <a:pt x="928" y="421"/>
                    </a:lnTo>
                    <a:lnTo>
                      <a:pt x="925" y="420"/>
                    </a:lnTo>
                    <a:lnTo>
                      <a:pt x="923" y="420"/>
                    </a:lnTo>
                    <a:lnTo>
                      <a:pt x="920" y="421"/>
                    </a:lnTo>
                    <a:lnTo>
                      <a:pt x="917" y="422"/>
                    </a:lnTo>
                    <a:lnTo>
                      <a:pt x="915" y="424"/>
                    </a:lnTo>
                    <a:lnTo>
                      <a:pt x="914" y="427"/>
                    </a:lnTo>
                    <a:lnTo>
                      <a:pt x="916" y="428"/>
                    </a:lnTo>
                    <a:lnTo>
                      <a:pt x="918" y="427"/>
                    </a:lnTo>
                    <a:lnTo>
                      <a:pt x="921" y="426"/>
                    </a:lnTo>
                    <a:lnTo>
                      <a:pt x="924" y="425"/>
                    </a:lnTo>
                    <a:lnTo>
                      <a:pt x="926" y="425"/>
                    </a:lnTo>
                    <a:lnTo>
                      <a:pt x="930" y="428"/>
                    </a:lnTo>
                    <a:lnTo>
                      <a:pt x="932" y="432"/>
                    </a:lnTo>
                    <a:lnTo>
                      <a:pt x="935" y="436"/>
                    </a:lnTo>
                    <a:lnTo>
                      <a:pt x="938" y="439"/>
                    </a:lnTo>
                    <a:lnTo>
                      <a:pt x="941" y="438"/>
                    </a:lnTo>
                    <a:lnTo>
                      <a:pt x="943" y="437"/>
                    </a:lnTo>
                    <a:lnTo>
                      <a:pt x="944" y="437"/>
                    </a:lnTo>
                    <a:lnTo>
                      <a:pt x="949" y="441"/>
                    </a:lnTo>
                    <a:lnTo>
                      <a:pt x="951" y="445"/>
                    </a:lnTo>
                    <a:lnTo>
                      <a:pt x="951" y="448"/>
                    </a:lnTo>
                    <a:lnTo>
                      <a:pt x="951" y="449"/>
                    </a:lnTo>
                    <a:lnTo>
                      <a:pt x="951" y="451"/>
                    </a:lnTo>
                    <a:lnTo>
                      <a:pt x="951" y="452"/>
                    </a:lnTo>
                    <a:lnTo>
                      <a:pt x="951" y="452"/>
                    </a:lnTo>
                    <a:lnTo>
                      <a:pt x="953" y="453"/>
                    </a:lnTo>
                    <a:lnTo>
                      <a:pt x="957" y="454"/>
                    </a:lnTo>
                    <a:lnTo>
                      <a:pt x="955" y="454"/>
                    </a:lnTo>
                    <a:lnTo>
                      <a:pt x="953" y="455"/>
                    </a:lnTo>
                    <a:lnTo>
                      <a:pt x="952" y="455"/>
                    </a:lnTo>
                    <a:lnTo>
                      <a:pt x="950" y="457"/>
                    </a:lnTo>
                    <a:lnTo>
                      <a:pt x="949" y="460"/>
                    </a:lnTo>
                    <a:lnTo>
                      <a:pt x="948" y="463"/>
                    </a:lnTo>
                    <a:lnTo>
                      <a:pt x="948" y="467"/>
                    </a:lnTo>
                    <a:lnTo>
                      <a:pt x="948" y="471"/>
                    </a:lnTo>
                    <a:lnTo>
                      <a:pt x="947" y="474"/>
                    </a:lnTo>
                    <a:lnTo>
                      <a:pt x="946" y="475"/>
                    </a:lnTo>
                    <a:lnTo>
                      <a:pt x="941" y="475"/>
                    </a:lnTo>
                    <a:lnTo>
                      <a:pt x="938" y="476"/>
                    </a:lnTo>
                    <a:lnTo>
                      <a:pt x="935" y="477"/>
                    </a:lnTo>
                    <a:lnTo>
                      <a:pt x="932" y="478"/>
                    </a:lnTo>
                    <a:lnTo>
                      <a:pt x="930" y="481"/>
                    </a:lnTo>
                    <a:lnTo>
                      <a:pt x="930" y="483"/>
                    </a:lnTo>
                    <a:lnTo>
                      <a:pt x="931" y="485"/>
                    </a:lnTo>
                    <a:lnTo>
                      <a:pt x="933" y="488"/>
                    </a:lnTo>
                    <a:lnTo>
                      <a:pt x="933" y="490"/>
                    </a:lnTo>
                    <a:lnTo>
                      <a:pt x="932" y="494"/>
                    </a:lnTo>
                    <a:lnTo>
                      <a:pt x="929" y="497"/>
                    </a:lnTo>
                    <a:lnTo>
                      <a:pt x="925" y="499"/>
                    </a:lnTo>
                    <a:lnTo>
                      <a:pt x="923" y="499"/>
                    </a:lnTo>
                    <a:lnTo>
                      <a:pt x="922" y="498"/>
                    </a:lnTo>
                    <a:lnTo>
                      <a:pt x="920" y="497"/>
                    </a:lnTo>
                    <a:lnTo>
                      <a:pt x="919" y="497"/>
                    </a:lnTo>
                    <a:lnTo>
                      <a:pt x="919" y="498"/>
                    </a:lnTo>
                    <a:lnTo>
                      <a:pt x="917" y="501"/>
                    </a:lnTo>
                    <a:lnTo>
                      <a:pt x="915" y="507"/>
                    </a:lnTo>
                    <a:lnTo>
                      <a:pt x="914" y="509"/>
                    </a:lnTo>
                    <a:lnTo>
                      <a:pt x="912" y="510"/>
                    </a:lnTo>
                    <a:lnTo>
                      <a:pt x="910" y="510"/>
                    </a:lnTo>
                    <a:lnTo>
                      <a:pt x="909" y="510"/>
                    </a:lnTo>
                    <a:lnTo>
                      <a:pt x="908" y="510"/>
                    </a:lnTo>
                    <a:lnTo>
                      <a:pt x="907" y="511"/>
                    </a:lnTo>
                    <a:lnTo>
                      <a:pt x="906" y="511"/>
                    </a:lnTo>
                    <a:lnTo>
                      <a:pt x="906" y="512"/>
                    </a:lnTo>
                    <a:lnTo>
                      <a:pt x="907" y="513"/>
                    </a:lnTo>
                    <a:lnTo>
                      <a:pt x="907" y="516"/>
                    </a:lnTo>
                    <a:lnTo>
                      <a:pt x="905" y="521"/>
                    </a:lnTo>
                    <a:lnTo>
                      <a:pt x="900" y="531"/>
                    </a:lnTo>
                    <a:lnTo>
                      <a:pt x="898" y="535"/>
                    </a:lnTo>
                    <a:lnTo>
                      <a:pt x="898" y="540"/>
                    </a:lnTo>
                    <a:lnTo>
                      <a:pt x="900" y="546"/>
                    </a:lnTo>
                    <a:lnTo>
                      <a:pt x="900" y="547"/>
                    </a:lnTo>
                    <a:lnTo>
                      <a:pt x="901" y="547"/>
                    </a:lnTo>
                    <a:lnTo>
                      <a:pt x="902" y="547"/>
                    </a:lnTo>
                    <a:lnTo>
                      <a:pt x="903" y="548"/>
                    </a:lnTo>
                    <a:lnTo>
                      <a:pt x="904" y="549"/>
                    </a:lnTo>
                    <a:lnTo>
                      <a:pt x="904" y="549"/>
                    </a:lnTo>
                    <a:lnTo>
                      <a:pt x="901" y="559"/>
                    </a:lnTo>
                    <a:lnTo>
                      <a:pt x="898" y="565"/>
                    </a:lnTo>
                    <a:lnTo>
                      <a:pt x="895" y="568"/>
                    </a:lnTo>
                    <a:lnTo>
                      <a:pt x="892" y="571"/>
                    </a:lnTo>
                    <a:lnTo>
                      <a:pt x="890" y="571"/>
                    </a:lnTo>
                    <a:lnTo>
                      <a:pt x="886" y="572"/>
                    </a:lnTo>
                    <a:lnTo>
                      <a:pt x="882" y="573"/>
                    </a:lnTo>
                    <a:lnTo>
                      <a:pt x="879" y="574"/>
                    </a:lnTo>
                    <a:lnTo>
                      <a:pt x="875" y="577"/>
                    </a:lnTo>
                    <a:lnTo>
                      <a:pt x="870" y="582"/>
                    </a:lnTo>
                    <a:lnTo>
                      <a:pt x="866" y="588"/>
                    </a:lnTo>
                    <a:lnTo>
                      <a:pt x="863" y="594"/>
                    </a:lnTo>
                    <a:lnTo>
                      <a:pt x="863" y="594"/>
                    </a:lnTo>
                    <a:lnTo>
                      <a:pt x="868" y="594"/>
                    </a:lnTo>
                    <a:lnTo>
                      <a:pt x="868" y="595"/>
                    </a:lnTo>
                    <a:lnTo>
                      <a:pt x="869" y="600"/>
                    </a:lnTo>
                    <a:lnTo>
                      <a:pt x="869" y="606"/>
                    </a:lnTo>
                    <a:lnTo>
                      <a:pt x="868" y="613"/>
                    </a:lnTo>
                    <a:lnTo>
                      <a:pt x="867" y="619"/>
                    </a:lnTo>
                    <a:lnTo>
                      <a:pt x="865" y="624"/>
                    </a:lnTo>
                    <a:lnTo>
                      <a:pt x="862" y="627"/>
                    </a:lnTo>
                    <a:lnTo>
                      <a:pt x="855" y="629"/>
                    </a:lnTo>
                    <a:lnTo>
                      <a:pt x="858" y="631"/>
                    </a:lnTo>
                    <a:lnTo>
                      <a:pt x="860" y="634"/>
                    </a:lnTo>
                    <a:lnTo>
                      <a:pt x="861" y="637"/>
                    </a:lnTo>
                    <a:lnTo>
                      <a:pt x="861" y="641"/>
                    </a:lnTo>
                    <a:lnTo>
                      <a:pt x="860" y="644"/>
                    </a:lnTo>
                    <a:lnTo>
                      <a:pt x="858" y="647"/>
                    </a:lnTo>
                    <a:lnTo>
                      <a:pt x="857" y="654"/>
                    </a:lnTo>
                    <a:lnTo>
                      <a:pt x="854" y="663"/>
                    </a:lnTo>
                    <a:lnTo>
                      <a:pt x="853" y="666"/>
                    </a:lnTo>
                    <a:lnTo>
                      <a:pt x="853" y="667"/>
                    </a:lnTo>
                    <a:lnTo>
                      <a:pt x="849" y="661"/>
                    </a:lnTo>
                    <a:lnTo>
                      <a:pt x="846" y="654"/>
                    </a:lnTo>
                    <a:lnTo>
                      <a:pt x="844" y="647"/>
                    </a:lnTo>
                    <a:lnTo>
                      <a:pt x="843" y="640"/>
                    </a:lnTo>
                    <a:lnTo>
                      <a:pt x="843" y="640"/>
                    </a:lnTo>
                    <a:lnTo>
                      <a:pt x="844" y="639"/>
                    </a:lnTo>
                    <a:lnTo>
                      <a:pt x="845" y="639"/>
                    </a:lnTo>
                    <a:lnTo>
                      <a:pt x="846" y="639"/>
                    </a:lnTo>
                    <a:lnTo>
                      <a:pt x="847" y="637"/>
                    </a:lnTo>
                    <a:lnTo>
                      <a:pt x="847" y="637"/>
                    </a:lnTo>
                    <a:lnTo>
                      <a:pt x="844" y="634"/>
                    </a:lnTo>
                    <a:lnTo>
                      <a:pt x="837" y="628"/>
                    </a:lnTo>
                    <a:lnTo>
                      <a:pt x="837" y="629"/>
                    </a:lnTo>
                    <a:lnTo>
                      <a:pt x="838" y="630"/>
                    </a:lnTo>
                    <a:lnTo>
                      <a:pt x="840" y="636"/>
                    </a:lnTo>
                    <a:lnTo>
                      <a:pt x="841" y="643"/>
                    </a:lnTo>
                    <a:lnTo>
                      <a:pt x="842" y="644"/>
                    </a:lnTo>
                    <a:lnTo>
                      <a:pt x="843" y="645"/>
                    </a:lnTo>
                    <a:lnTo>
                      <a:pt x="844" y="648"/>
                    </a:lnTo>
                    <a:lnTo>
                      <a:pt x="844" y="649"/>
                    </a:lnTo>
                    <a:lnTo>
                      <a:pt x="844" y="649"/>
                    </a:lnTo>
                    <a:lnTo>
                      <a:pt x="840" y="649"/>
                    </a:lnTo>
                    <a:lnTo>
                      <a:pt x="837" y="649"/>
                    </a:lnTo>
                    <a:lnTo>
                      <a:pt x="839" y="654"/>
                    </a:lnTo>
                    <a:lnTo>
                      <a:pt x="842" y="658"/>
                    </a:lnTo>
                    <a:lnTo>
                      <a:pt x="843" y="659"/>
                    </a:lnTo>
                    <a:lnTo>
                      <a:pt x="846" y="659"/>
                    </a:lnTo>
                    <a:lnTo>
                      <a:pt x="843" y="660"/>
                    </a:lnTo>
                    <a:lnTo>
                      <a:pt x="840" y="661"/>
                    </a:lnTo>
                    <a:lnTo>
                      <a:pt x="836" y="662"/>
                    </a:lnTo>
                    <a:lnTo>
                      <a:pt x="833" y="663"/>
                    </a:lnTo>
                    <a:lnTo>
                      <a:pt x="832" y="665"/>
                    </a:lnTo>
                    <a:lnTo>
                      <a:pt x="832" y="667"/>
                    </a:lnTo>
                    <a:lnTo>
                      <a:pt x="835" y="671"/>
                    </a:lnTo>
                    <a:lnTo>
                      <a:pt x="840" y="672"/>
                    </a:lnTo>
                    <a:lnTo>
                      <a:pt x="845" y="674"/>
                    </a:lnTo>
                    <a:lnTo>
                      <a:pt x="851" y="675"/>
                    </a:lnTo>
                    <a:lnTo>
                      <a:pt x="855" y="677"/>
                    </a:lnTo>
                    <a:lnTo>
                      <a:pt x="857" y="680"/>
                    </a:lnTo>
                    <a:lnTo>
                      <a:pt x="859" y="683"/>
                    </a:lnTo>
                    <a:lnTo>
                      <a:pt x="860" y="686"/>
                    </a:lnTo>
                    <a:lnTo>
                      <a:pt x="859" y="688"/>
                    </a:lnTo>
                    <a:lnTo>
                      <a:pt x="857" y="690"/>
                    </a:lnTo>
                    <a:lnTo>
                      <a:pt x="848" y="691"/>
                    </a:lnTo>
                    <a:lnTo>
                      <a:pt x="845" y="693"/>
                    </a:lnTo>
                    <a:lnTo>
                      <a:pt x="845" y="694"/>
                    </a:lnTo>
                    <a:lnTo>
                      <a:pt x="846" y="694"/>
                    </a:lnTo>
                    <a:lnTo>
                      <a:pt x="848" y="693"/>
                    </a:lnTo>
                    <a:lnTo>
                      <a:pt x="851" y="692"/>
                    </a:lnTo>
                    <a:lnTo>
                      <a:pt x="854" y="691"/>
                    </a:lnTo>
                    <a:lnTo>
                      <a:pt x="856" y="691"/>
                    </a:lnTo>
                    <a:lnTo>
                      <a:pt x="858" y="692"/>
                    </a:lnTo>
                    <a:lnTo>
                      <a:pt x="860" y="694"/>
                    </a:lnTo>
                    <a:lnTo>
                      <a:pt x="861" y="695"/>
                    </a:lnTo>
                    <a:lnTo>
                      <a:pt x="861" y="697"/>
                    </a:lnTo>
                    <a:lnTo>
                      <a:pt x="860" y="700"/>
                    </a:lnTo>
                    <a:lnTo>
                      <a:pt x="858" y="703"/>
                    </a:lnTo>
                    <a:lnTo>
                      <a:pt x="856" y="704"/>
                    </a:lnTo>
                    <a:lnTo>
                      <a:pt x="855" y="704"/>
                    </a:lnTo>
                    <a:lnTo>
                      <a:pt x="854" y="704"/>
                    </a:lnTo>
                    <a:lnTo>
                      <a:pt x="853" y="705"/>
                    </a:lnTo>
                    <a:lnTo>
                      <a:pt x="852" y="705"/>
                    </a:lnTo>
                    <a:lnTo>
                      <a:pt x="851" y="706"/>
                    </a:lnTo>
                    <a:lnTo>
                      <a:pt x="852" y="707"/>
                    </a:lnTo>
                    <a:lnTo>
                      <a:pt x="852" y="709"/>
                    </a:lnTo>
                    <a:lnTo>
                      <a:pt x="854" y="711"/>
                    </a:lnTo>
                    <a:lnTo>
                      <a:pt x="855" y="713"/>
                    </a:lnTo>
                    <a:lnTo>
                      <a:pt x="855" y="714"/>
                    </a:lnTo>
                    <a:lnTo>
                      <a:pt x="851" y="718"/>
                    </a:lnTo>
                    <a:lnTo>
                      <a:pt x="846" y="721"/>
                    </a:lnTo>
                    <a:lnTo>
                      <a:pt x="840" y="723"/>
                    </a:lnTo>
                    <a:lnTo>
                      <a:pt x="840" y="723"/>
                    </a:lnTo>
                    <a:lnTo>
                      <a:pt x="839" y="723"/>
                    </a:lnTo>
                    <a:lnTo>
                      <a:pt x="839" y="722"/>
                    </a:lnTo>
                    <a:lnTo>
                      <a:pt x="839" y="720"/>
                    </a:lnTo>
                    <a:lnTo>
                      <a:pt x="838" y="720"/>
                    </a:lnTo>
                    <a:lnTo>
                      <a:pt x="838" y="719"/>
                    </a:lnTo>
                    <a:lnTo>
                      <a:pt x="838" y="719"/>
                    </a:lnTo>
                    <a:lnTo>
                      <a:pt x="833" y="726"/>
                    </a:lnTo>
                    <a:lnTo>
                      <a:pt x="828" y="733"/>
                    </a:lnTo>
                    <a:lnTo>
                      <a:pt x="823" y="741"/>
                    </a:lnTo>
                    <a:lnTo>
                      <a:pt x="821" y="742"/>
                    </a:lnTo>
                    <a:lnTo>
                      <a:pt x="820" y="744"/>
                    </a:lnTo>
                    <a:lnTo>
                      <a:pt x="819" y="745"/>
                    </a:lnTo>
                    <a:lnTo>
                      <a:pt x="818" y="746"/>
                    </a:lnTo>
                    <a:lnTo>
                      <a:pt x="815" y="753"/>
                    </a:lnTo>
                    <a:lnTo>
                      <a:pt x="815" y="756"/>
                    </a:lnTo>
                    <a:lnTo>
                      <a:pt x="814" y="757"/>
                    </a:lnTo>
                    <a:lnTo>
                      <a:pt x="812" y="760"/>
                    </a:lnTo>
                    <a:lnTo>
                      <a:pt x="807" y="766"/>
                    </a:lnTo>
                    <a:lnTo>
                      <a:pt x="803" y="770"/>
                    </a:lnTo>
                    <a:lnTo>
                      <a:pt x="800" y="771"/>
                    </a:lnTo>
                    <a:lnTo>
                      <a:pt x="797" y="772"/>
                    </a:lnTo>
                    <a:lnTo>
                      <a:pt x="794" y="772"/>
                    </a:lnTo>
                    <a:lnTo>
                      <a:pt x="792" y="773"/>
                    </a:lnTo>
                    <a:lnTo>
                      <a:pt x="791" y="776"/>
                    </a:lnTo>
                    <a:lnTo>
                      <a:pt x="790" y="779"/>
                    </a:lnTo>
                    <a:lnTo>
                      <a:pt x="790" y="782"/>
                    </a:lnTo>
                    <a:lnTo>
                      <a:pt x="789" y="784"/>
                    </a:lnTo>
                    <a:lnTo>
                      <a:pt x="787" y="788"/>
                    </a:lnTo>
                    <a:lnTo>
                      <a:pt x="785" y="789"/>
                    </a:lnTo>
                    <a:lnTo>
                      <a:pt x="784" y="791"/>
                    </a:lnTo>
                    <a:lnTo>
                      <a:pt x="783" y="791"/>
                    </a:lnTo>
                    <a:lnTo>
                      <a:pt x="782" y="792"/>
                    </a:lnTo>
                    <a:lnTo>
                      <a:pt x="781" y="794"/>
                    </a:lnTo>
                    <a:lnTo>
                      <a:pt x="781" y="799"/>
                    </a:lnTo>
                    <a:lnTo>
                      <a:pt x="781" y="809"/>
                    </a:lnTo>
                    <a:lnTo>
                      <a:pt x="783" y="818"/>
                    </a:lnTo>
                    <a:lnTo>
                      <a:pt x="787" y="827"/>
                    </a:lnTo>
                    <a:lnTo>
                      <a:pt x="791" y="836"/>
                    </a:lnTo>
                    <a:lnTo>
                      <a:pt x="795" y="844"/>
                    </a:lnTo>
                    <a:lnTo>
                      <a:pt x="800" y="850"/>
                    </a:lnTo>
                    <a:lnTo>
                      <a:pt x="803" y="855"/>
                    </a:lnTo>
                    <a:lnTo>
                      <a:pt x="804" y="858"/>
                    </a:lnTo>
                    <a:lnTo>
                      <a:pt x="806" y="864"/>
                    </a:lnTo>
                    <a:lnTo>
                      <a:pt x="807" y="866"/>
                    </a:lnTo>
                    <a:lnTo>
                      <a:pt x="807" y="868"/>
                    </a:lnTo>
                    <a:lnTo>
                      <a:pt x="806" y="867"/>
                    </a:lnTo>
                    <a:lnTo>
                      <a:pt x="804" y="866"/>
                    </a:lnTo>
                    <a:lnTo>
                      <a:pt x="806" y="869"/>
                    </a:lnTo>
                    <a:lnTo>
                      <a:pt x="807" y="871"/>
                    </a:lnTo>
                    <a:lnTo>
                      <a:pt x="811" y="878"/>
                    </a:lnTo>
                    <a:lnTo>
                      <a:pt x="814" y="885"/>
                    </a:lnTo>
                    <a:lnTo>
                      <a:pt x="816" y="892"/>
                    </a:lnTo>
                    <a:lnTo>
                      <a:pt x="816" y="899"/>
                    </a:lnTo>
                    <a:lnTo>
                      <a:pt x="816" y="907"/>
                    </a:lnTo>
                    <a:lnTo>
                      <a:pt x="815" y="915"/>
                    </a:lnTo>
                    <a:lnTo>
                      <a:pt x="814" y="918"/>
                    </a:lnTo>
                    <a:lnTo>
                      <a:pt x="811" y="921"/>
                    </a:lnTo>
                    <a:lnTo>
                      <a:pt x="808" y="923"/>
                    </a:lnTo>
                    <a:lnTo>
                      <a:pt x="804" y="924"/>
                    </a:lnTo>
                    <a:lnTo>
                      <a:pt x="800" y="924"/>
                    </a:lnTo>
                    <a:lnTo>
                      <a:pt x="798" y="923"/>
                    </a:lnTo>
                    <a:lnTo>
                      <a:pt x="798" y="923"/>
                    </a:lnTo>
                    <a:lnTo>
                      <a:pt x="798" y="921"/>
                    </a:lnTo>
                    <a:lnTo>
                      <a:pt x="798" y="920"/>
                    </a:lnTo>
                    <a:lnTo>
                      <a:pt x="800" y="920"/>
                    </a:lnTo>
                    <a:lnTo>
                      <a:pt x="801" y="920"/>
                    </a:lnTo>
                    <a:lnTo>
                      <a:pt x="802" y="921"/>
                    </a:lnTo>
                    <a:lnTo>
                      <a:pt x="802" y="921"/>
                    </a:lnTo>
                    <a:lnTo>
                      <a:pt x="798" y="918"/>
                    </a:lnTo>
                    <a:lnTo>
                      <a:pt x="793" y="915"/>
                    </a:lnTo>
                    <a:lnTo>
                      <a:pt x="789" y="912"/>
                    </a:lnTo>
                    <a:lnTo>
                      <a:pt x="786" y="909"/>
                    </a:lnTo>
                    <a:lnTo>
                      <a:pt x="782" y="905"/>
                    </a:lnTo>
                    <a:lnTo>
                      <a:pt x="781" y="899"/>
                    </a:lnTo>
                    <a:lnTo>
                      <a:pt x="781" y="898"/>
                    </a:lnTo>
                    <a:lnTo>
                      <a:pt x="780" y="898"/>
                    </a:lnTo>
                    <a:lnTo>
                      <a:pt x="780" y="896"/>
                    </a:lnTo>
                    <a:lnTo>
                      <a:pt x="779" y="896"/>
                    </a:lnTo>
                    <a:lnTo>
                      <a:pt x="779" y="895"/>
                    </a:lnTo>
                    <a:lnTo>
                      <a:pt x="768" y="884"/>
                    </a:lnTo>
                    <a:lnTo>
                      <a:pt x="766" y="880"/>
                    </a:lnTo>
                    <a:lnTo>
                      <a:pt x="766" y="879"/>
                    </a:lnTo>
                    <a:lnTo>
                      <a:pt x="767" y="878"/>
                    </a:lnTo>
                    <a:lnTo>
                      <a:pt x="768" y="878"/>
                    </a:lnTo>
                    <a:lnTo>
                      <a:pt x="769" y="877"/>
                    </a:lnTo>
                    <a:lnTo>
                      <a:pt x="770" y="876"/>
                    </a:lnTo>
                    <a:lnTo>
                      <a:pt x="772" y="875"/>
                    </a:lnTo>
                    <a:lnTo>
                      <a:pt x="772" y="874"/>
                    </a:lnTo>
                    <a:lnTo>
                      <a:pt x="770" y="873"/>
                    </a:lnTo>
                    <a:lnTo>
                      <a:pt x="768" y="873"/>
                    </a:lnTo>
                    <a:lnTo>
                      <a:pt x="766" y="874"/>
                    </a:lnTo>
                    <a:lnTo>
                      <a:pt x="764" y="874"/>
                    </a:lnTo>
                    <a:lnTo>
                      <a:pt x="763" y="873"/>
                    </a:lnTo>
                    <a:lnTo>
                      <a:pt x="763" y="872"/>
                    </a:lnTo>
                    <a:lnTo>
                      <a:pt x="764" y="871"/>
                    </a:lnTo>
                    <a:lnTo>
                      <a:pt x="765" y="870"/>
                    </a:lnTo>
                    <a:lnTo>
                      <a:pt x="765" y="869"/>
                    </a:lnTo>
                    <a:lnTo>
                      <a:pt x="766" y="861"/>
                    </a:lnTo>
                    <a:lnTo>
                      <a:pt x="766" y="852"/>
                    </a:lnTo>
                    <a:lnTo>
                      <a:pt x="765" y="849"/>
                    </a:lnTo>
                    <a:lnTo>
                      <a:pt x="764" y="848"/>
                    </a:lnTo>
                    <a:lnTo>
                      <a:pt x="762" y="847"/>
                    </a:lnTo>
                    <a:lnTo>
                      <a:pt x="760" y="847"/>
                    </a:lnTo>
                    <a:lnTo>
                      <a:pt x="758" y="847"/>
                    </a:lnTo>
                    <a:lnTo>
                      <a:pt x="756" y="845"/>
                    </a:lnTo>
                    <a:lnTo>
                      <a:pt x="746" y="834"/>
                    </a:lnTo>
                    <a:lnTo>
                      <a:pt x="741" y="830"/>
                    </a:lnTo>
                    <a:lnTo>
                      <a:pt x="739" y="830"/>
                    </a:lnTo>
                    <a:lnTo>
                      <a:pt x="734" y="833"/>
                    </a:lnTo>
                    <a:lnTo>
                      <a:pt x="728" y="836"/>
                    </a:lnTo>
                    <a:lnTo>
                      <a:pt x="722" y="839"/>
                    </a:lnTo>
                    <a:lnTo>
                      <a:pt x="717" y="841"/>
                    </a:lnTo>
                    <a:lnTo>
                      <a:pt x="716" y="841"/>
                    </a:lnTo>
                    <a:lnTo>
                      <a:pt x="716" y="837"/>
                    </a:lnTo>
                    <a:lnTo>
                      <a:pt x="715" y="836"/>
                    </a:lnTo>
                    <a:lnTo>
                      <a:pt x="713" y="835"/>
                    </a:lnTo>
                    <a:lnTo>
                      <a:pt x="712" y="834"/>
                    </a:lnTo>
                    <a:lnTo>
                      <a:pt x="711" y="834"/>
                    </a:lnTo>
                    <a:lnTo>
                      <a:pt x="710" y="833"/>
                    </a:lnTo>
                    <a:lnTo>
                      <a:pt x="709" y="832"/>
                    </a:lnTo>
                    <a:lnTo>
                      <a:pt x="709" y="831"/>
                    </a:lnTo>
                    <a:lnTo>
                      <a:pt x="710" y="830"/>
                    </a:lnTo>
                    <a:lnTo>
                      <a:pt x="711" y="829"/>
                    </a:lnTo>
                    <a:lnTo>
                      <a:pt x="712" y="829"/>
                    </a:lnTo>
                    <a:lnTo>
                      <a:pt x="712" y="829"/>
                    </a:lnTo>
                    <a:lnTo>
                      <a:pt x="706" y="828"/>
                    </a:lnTo>
                    <a:lnTo>
                      <a:pt x="701" y="829"/>
                    </a:lnTo>
                    <a:lnTo>
                      <a:pt x="695" y="828"/>
                    </a:lnTo>
                    <a:lnTo>
                      <a:pt x="694" y="828"/>
                    </a:lnTo>
                    <a:lnTo>
                      <a:pt x="695" y="827"/>
                    </a:lnTo>
                    <a:lnTo>
                      <a:pt x="696" y="827"/>
                    </a:lnTo>
                    <a:lnTo>
                      <a:pt x="697" y="827"/>
                    </a:lnTo>
                    <a:lnTo>
                      <a:pt x="699" y="826"/>
                    </a:lnTo>
                    <a:lnTo>
                      <a:pt x="700" y="826"/>
                    </a:lnTo>
                    <a:lnTo>
                      <a:pt x="701" y="826"/>
                    </a:lnTo>
                    <a:lnTo>
                      <a:pt x="692" y="828"/>
                    </a:lnTo>
                    <a:lnTo>
                      <a:pt x="683" y="830"/>
                    </a:lnTo>
                    <a:lnTo>
                      <a:pt x="681" y="831"/>
                    </a:lnTo>
                    <a:lnTo>
                      <a:pt x="680" y="832"/>
                    </a:lnTo>
                    <a:lnTo>
                      <a:pt x="678" y="833"/>
                    </a:lnTo>
                    <a:lnTo>
                      <a:pt x="669" y="834"/>
                    </a:lnTo>
                    <a:lnTo>
                      <a:pt x="661" y="835"/>
                    </a:lnTo>
                    <a:lnTo>
                      <a:pt x="652" y="837"/>
                    </a:lnTo>
                    <a:lnTo>
                      <a:pt x="645" y="839"/>
                    </a:lnTo>
                    <a:lnTo>
                      <a:pt x="644" y="841"/>
                    </a:lnTo>
                    <a:lnTo>
                      <a:pt x="644" y="846"/>
                    </a:lnTo>
                    <a:lnTo>
                      <a:pt x="643" y="848"/>
                    </a:lnTo>
                    <a:lnTo>
                      <a:pt x="642" y="849"/>
                    </a:lnTo>
                    <a:lnTo>
                      <a:pt x="640" y="850"/>
                    </a:lnTo>
                    <a:lnTo>
                      <a:pt x="639" y="851"/>
                    </a:lnTo>
                    <a:lnTo>
                      <a:pt x="637" y="851"/>
                    </a:lnTo>
                    <a:lnTo>
                      <a:pt x="636" y="851"/>
                    </a:lnTo>
                    <a:lnTo>
                      <a:pt x="632" y="849"/>
                    </a:lnTo>
                    <a:lnTo>
                      <a:pt x="631" y="849"/>
                    </a:lnTo>
                    <a:lnTo>
                      <a:pt x="630" y="850"/>
                    </a:lnTo>
                    <a:lnTo>
                      <a:pt x="630" y="851"/>
                    </a:lnTo>
                    <a:lnTo>
                      <a:pt x="633" y="854"/>
                    </a:lnTo>
                    <a:lnTo>
                      <a:pt x="633" y="856"/>
                    </a:lnTo>
                    <a:lnTo>
                      <a:pt x="633" y="857"/>
                    </a:lnTo>
                    <a:lnTo>
                      <a:pt x="631" y="860"/>
                    </a:lnTo>
                    <a:lnTo>
                      <a:pt x="630" y="860"/>
                    </a:lnTo>
                    <a:lnTo>
                      <a:pt x="629" y="858"/>
                    </a:lnTo>
                    <a:lnTo>
                      <a:pt x="627" y="855"/>
                    </a:lnTo>
                    <a:lnTo>
                      <a:pt x="626" y="854"/>
                    </a:lnTo>
                    <a:lnTo>
                      <a:pt x="625" y="855"/>
                    </a:lnTo>
                    <a:lnTo>
                      <a:pt x="624" y="855"/>
                    </a:lnTo>
                    <a:lnTo>
                      <a:pt x="623" y="858"/>
                    </a:lnTo>
                    <a:lnTo>
                      <a:pt x="622" y="859"/>
                    </a:lnTo>
                    <a:lnTo>
                      <a:pt x="621" y="860"/>
                    </a:lnTo>
                    <a:lnTo>
                      <a:pt x="618" y="860"/>
                    </a:lnTo>
                    <a:lnTo>
                      <a:pt x="614" y="859"/>
                    </a:lnTo>
                    <a:lnTo>
                      <a:pt x="611" y="857"/>
                    </a:lnTo>
                    <a:lnTo>
                      <a:pt x="610" y="856"/>
                    </a:lnTo>
                    <a:lnTo>
                      <a:pt x="611" y="855"/>
                    </a:lnTo>
                    <a:lnTo>
                      <a:pt x="611" y="854"/>
                    </a:lnTo>
                    <a:lnTo>
                      <a:pt x="612" y="852"/>
                    </a:lnTo>
                    <a:lnTo>
                      <a:pt x="612" y="851"/>
                    </a:lnTo>
                    <a:lnTo>
                      <a:pt x="611" y="850"/>
                    </a:lnTo>
                    <a:lnTo>
                      <a:pt x="607" y="846"/>
                    </a:lnTo>
                    <a:lnTo>
                      <a:pt x="605" y="843"/>
                    </a:lnTo>
                    <a:lnTo>
                      <a:pt x="603" y="843"/>
                    </a:lnTo>
                    <a:lnTo>
                      <a:pt x="601" y="843"/>
                    </a:lnTo>
                    <a:lnTo>
                      <a:pt x="600" y="845"/>
                    </a:lnTo>
                    <a:lnTo>
                      <a:pt x="599" y="847"/>
                    </a:lnTo>
                    <a:lnTo>
                      <a:pt x="598" y="849"/>
                    </a:lnTo>
                    <a:lnTo>
                      <a:pt x="597" y="851"/>
                    </a:lnTo>
                    <a:lnTo>
                      <a:pt x="595" y="852"/>
                    </a:lnTo>
                    <a:lnTo>
                      <a:pt x="592" y="852"/>
                    </a:lnTo>
                    <a:lnTo>
                      <a:pt x="587" y="850"/>
                    </a:lnTo>
                    <a:lnTo>
                      <a:pt x="581" y="848"/>
                    </a:lnTo>
                    <a:lnTo>
                      <a:pt x="575" y="847"/>
                    </a:lnTo>
                    <a:lnTo>
                      <a:pt x="572" y="847"/>
                    </a:lnTo>
                    <a:lnTo>
                      <a:pt x="568" y="849"/>
                    </a:lnTo>
                    <a:lnTo>
                      <a:pt x="564" y="849"/>
                    </a:lnTo>
                    <a:lnTo>
                      <a:pt x="564" y="848"/>
                    </a:lnTo>
                    <a:lnTo>
                      <a:pt x="564" y="848"/>
                    </a:lnTo>
                    <a:lnTo>
                      <a:pt x="565" y="846"/>
                    </a:lnTo>
                    <a:lnTo>
                      <a:pt x="565" y="844"/>
                    </a:lnTo>
                    <a:lnTo>
                      <a:pt x="565" y="843"/>
                    </a:lnTo>
                    <a:lnTo>
                      <a:pt x="566" y="843"/>
                    </a:lnTo>
                    <a:lnTo>
                      <a:pt x="566" y="842"/>
                    </a:lnTo>
                    <a:lnTo>
                      <a:pt x="565" y="842"/>
                    </a:lnTo>
                    <a:lnTo>
                      <a:pt x="559" y="847"/>
                    </a:lnTo>
                    <a:lnTo>
                      <a:pt x="552" y="851"/>
                    </a:lnTo>
                    <a:lnTo>
                      <a:pt x="552" y="851"/>
                    </a:lnTo>
                    <a:lnTo>
                      <a:pt x="551" y="850"/>
                    </a:lnTo>
                    <a:lnTo>
                      <a:pt x="548" y="850"/>
                    </a:lnTo>
                    <a:lnTo>
                      <a:pt x="548" y="851"/>
                    </a:lnTo>
                    <a:lnTo>
                      <a:pt x="547" y="851"/>
                    </a:lnTo>
                    <a:lnTo>
                      <a:pt x="546" y="852"/>
                    </a:lnTo>
                    <a:lnTo>
                      <a:pt x="546" y="853"/>
                    </a:lnTo>
                    <a:lnTo>
                      <a:pt x="547" y="854"/>
                    </a:lnTo>
                    <a:lnTo>
                      <a:pt x="547" y="855"/>
                    </a:lnTo>
                    <a:lnTo>
                      <a:pt x="541" y="861"/>
                    </a:lnTo>
                    <a:lnTo>
                      <a:pt x="535" y="866"/>
                    </a:lnTo>
                    <a:lnTo>
                      <a:pt x="528" y="870"/>
                    </a:lnTo>
                    <a:lnTo>
                      <a:pt x="521" y="873"/>
                    </a:lnTo>
                    <a:lnTo>
                      <a:pt x="522" y="873"/>
                    </a:lnTo>
                    <a:lnTo>
                      <a:pt x="522" y="872"/>
                    </a:lnTo>
                    <a:lnTo>
                      <a:pt x="524" y="871"/>
                    </a:lnTo>
                    <a:lnTo>
                      <a:pt x="525" y="870"/>
                    </a:lnTo>
                    <a:lnTo>
                      <a:pt x="525" y="869"/>
                    </a:lnTo>
                    <a:lnTo>
                      <a:pt x="522" y="869"/>
                    </a:lnTo>
                    <a:lnTo>
                      <a:pt x="519" y="869"/>
                    </a:lnTo>
                    <a:lnTo>
                      <a:pt x="516" y="871"/>
                    </a:lnTo>
                    <a:lnTo>
                      <a:pt x="516" y="872"/>
                    </a:lnTo>
                    <a:lnTo>
                      <a:pt x="518" y="874"/>
                    </a:lnTo>
                    <a:lnTo>
                      <a:pt x="518" y="874"/>
                    </a:lnTo>
                    <a:lnTo>
                      <a:pt x="515" y="875"/>
                    </a:lnTo>
                    <a:lnTo>
                      <a:pt x="512" y="875"/>
                    </a:lnTo>
                    <a:lnTo>
                      <a:pt x="510" y="875"/>
                    </a:lnTo>
                    <a:lnTo>
                      <a:pt x="509" y="874"/>
                    </a:lnTo>
                    <a:lnTo>
                      <a:pt x="507" y="873"/>
                    </a:lnTo>
                    <a:lnTo>
                      <a:pt x="506" y="872"/>
                    </a:lnTo>
                    <a:lnTo>
                      <a:pt x="505" y="873"/>
                    </a:lnTo>
                    <a:lnTo>
                      <a:pt x="503" y="875"/>
                    </a:lnTo>
                    <a:lnTo>
                      <a:pt x="501" y="879"/>
                    </a:lnTo>
                    <a:lnTo>
                      <a:pt x="497" y="885"/>
                    </a:lnTo>
                    <a:lnTo>
                      <a:pt x="497" y="885"/>
                    </a:lnTo>
                    <a:lnTo>
                      <a:pt x="498" y="887"/>
                    </a:lnTo>
                    <a:lnTo>
                      <a:pt x="499" y="887"/>
                    </a:lnTo>
                    <a:lnTo>
                      <a:pt x="501" y="888"/>
                    </a:lnTo>
                    <a:lnTo>
                      <a:pt x="502" y="888"/>
                    </a:lnTo>
                    <a:lnTo>
                      <a:pt x="502" y="890"/>
                    </a:lnTo>
                    <a:lnTo>
                      <a:pt x="501" y="892"/>
                    </a:lnTo>
                    <a:lnTo>
                      <a:pt x="500" y="894"/>
                    </a:lnTo>
                    <a:lnTo>
                      <a:pt x="498" y="896"/>
                    </a:lnTo>
                    <a:lnTo>
                      <a:pt x="494" y="896"/>
                    </a:lnTo>
                    <a:lnTo>
                      <a:pt x="493" y="895"/>
                    </a:lnTo>
                    <a:lnTo>
                      <a:pt x="493" y="895"/>
                    </a:lnTo>
                    <a:lnTo>
                      <a:pt x="492" y="896"/>
                    </a:lnTo>
                    <a:lnTo>
                      <a:pt x="492" y="896"/>
                    </a:lnTo>
                    <a:lnTo>
                      <a:pt x="494" y="906"/>
                    </a:lnTo>
                    <a:lnTo>
                      <a:pt x="501" y="923"/>
                    </a:lnTo>
                    <a:lnTo>
                      <a:pt x="503" y="923"/>
                    </a:lnTo>
                    <a:lnTo>
                      <a:pt x="499" y="935"/>
                    </a:lnTo>
                    <a:lnTo>
                      <a:pt x="495" y="946"/>
                    </a:lnTo>
                    <a:lnTo>
                      <a:pt x="491" y="962"/>
                    </a:lnTo>
                    <a:lnTo>
                      <a:pt x="490" y="978"/>
                    </a:lnTo>
                    <a:lnTo>
                      <a:pt x="490" y="993"/>
                    </a:lnTo>
                    <a:lnTo>
                      <a:pt x="491" y="1008"/>
                    </a:lnTo>
                    <a:lnTo>
                      <a:pt x="492" y="1011"/>
                    </a:lnTo>
                    <a:lnTo>
                      <a:pt x="493" y="1012"/>
                    </a:lnTo>
                    <a:lnTo>
                      <a:pt x="496" y="1020"/>
                    </a:lnTo>
                    <a:lnTo>
                      <a:pt x="501" y="1028"/>
                    </a:lnTo>
                    <a:lnTo>
                      <a:pt x="504" y="1032"/>
                    </a:lnTo>
                    <a:lnTo>
                      <a:pt x="507" y="1036"/>
                    </a:lnTo>
                    <a:lnTo>
                      <a:pt x="511" y="1040"/>
                    </a:lnTo>
                    <a:lnTo>
                      <a:pt x="514" y="1044"/>
                    </a:lnTo>
                    <a:lnTo>
                      <a:pt x="516" y="1049"/>
                    </a:lnTo>
                    <a:lnTo>
                      <a:pt x="518" y="1058"/>
                    </a:lnTo>
                    <a:lnTo>
                      <a:pt x="520" y="1062"/>
                    </a:lnTo>
                    <a:lnTo>
                      <a:pt x="525" y="1066"/>
                    </a:lnTo>
                    <a:lnTo>
                      <a:pt x="528" y="1067"/>
                    </a:lnTo>
                    <a:lnTo>
                      <a:pt x="532" y="1067"/>
                    </a:lnTo>
                    <a:lnTo>
                      <a:pt x="535" y="1066"/>
                    </a:lnTo>
                    <a:lnTo>
                      <a:pt x="538" y="1067"/>
                    </a:lnTo>
                    <a:lnTo>
                      <a:pt x="542" y="1069"/>
                    </a:lnTo>
                    <a:lnTo>
                      <a:pt x="545" y="1072"/>
                    </a:lnTo>
                    <a:lnTo>
                      <a:pt x="549" y="1075"/>
                    </a:lnTo>
                    <a:lnTo>
                      <a:pt x="552" y="1077"/>
                    </a:lnTo>
                    <a:lnTo>
                      <a:pt x="559" y="1078"/>
                    </a:lnTo>
                    <a:lnTo>
                      <a:pt x="562" y="1079"/>
                    </a:lnTo>
                    <a:lnTo>
                      <a:pt x="564" y="1079"/>
                    </a:lnTo>
                    <a:lnTo>
                      <a:pt x="565" y="1078"/>
                    </a:lnTo>
                    <a:lnTo>
                      <a:pt x="565" y="1074"/>
                    </a:lnTo>
                    <a:lnTo>
                      <a:pt x="567" y="1073"/>
                    </a:lnTo>
                    <a:lnTo>
                      <a:pt x="569" y="1072"/>
                    </a:lnTo>
                    <a:lnTo>
                      <a:pt x="581" y="1072"/>
                    </a:lnTo>
                    <a:lnTo>
                      <a:pt x="587" y="1071"/>
                    </a:lnTo>
                    <a:lnTo>
                      <a:pt x="589" y="1070"/>
                    </a:lnTo>
                    <a:lnTo>
                      <a:pt x="590" y="1069"/>
                    </a:lnTo>
                    <a:lnTo>
                      <a:pt x="591" y="1068"/>
                    </a:lnTo>
                    <a:lnTo>
                      <a:pt x="591" y="1067"/>
                    </a:lnTo>
                    <a:lnTo>
                      <a:pt x="592" y="1067"/>
                    </a:lnTo>
                    <a:lnTo>
                      <a:pt x="599" y="1065"/>
                    </a:lnTo>
                    <a:lnTo>
                      <a:pt x="605" y="1064"/>
                    </a:lnTo>
                    <a:lnTo>
                      <a:pt x="612" y="1063"/>
                    </a:lnTo>
                    <a:lnTo>
                      <a:pt x="613" y="1062"/>
                    </a:lnTo>
                    <a:lnTo>
                      <a:pt x="615" y="1061"/>
                    </a:lnTo>
                    <a:lnTo>
                      <a:pt x="618" y="1058"/>
                    </a:lnTo>
                    <a:lnTo>
                      <a:pt x="622" y="1056"/>
                    </a:lnTo>
                    <a:lnTo>
                      <a:pt x="624" y="1053"/>
                    </a:lnTo>
                    <a:lnTo>
                      <a:pt x="625" y="1052"/>
                    </a:lnTo>
                    <a:lnTo>
                      <a:pt x="625" y="1046"/>
                    </a:lnTo>
                    <a:lnTo>
                      <a:pt x="625" y="1045"/>
                    </a:lnTo>
                    <a:lnTo>
                      <a:pt x="629" y="1037"/>
                    </a:lnTo>
                    <a:lnTo>
                      <a:pt x="632" y="1030"/>
                    </a:lnTo>
                    <a:lnTo>
                      <a:pt x="636" y="1022"/>
                    </a:lnTo>
                    <a:lnTo>
                      <a:pt x="641" y="1016"/>
                    </a:lnTo>
                    <a:lnTo>
                      <a:pt x="645" y="1014"/>
                    </a:lnTo>
                    <a:lnTo>
                      <a:pt x="648" y="1013"/>
                    </a:lnTo>
                    <a:lnTo>
                      <a:pt x="656" y="1013"/>
                    </a:lnTo>
                    <a:lnTo>
                      <a:pt x="660" y="1012"/>
                    </a:lnTo>
                    <a:lnTo>
                      <a:pt x="661" y="1011"/>
                    </a:lnTo>
                    <a:lnTo>
                      <a:pt x="662" y="1011"/>
                    </a:lnTo>
                    <a:lnTo>
                      <a:pt x="663" y="1009"/>
                    </a:lnTo>
                    <a:lnTo>
                      <a:pt x="665" y="1009"/>
                    </a:lnTo>
                    <a:lnTo>
                      <a:pt x="666" y="1008"/>
                    </a:lnTo>
                    <a:lnTo>
                      <a:pt x="667" y="1008"/>
                    </a:lnTo>
                    <a:lnTo>
                      <a:pt x="683" y="1011"/>
                    </a:lnTo>
                    <a:lnTo>
                      <a:pt x="700" y="1014"/>
                    </a:lnTo>
                    <a:lnTo>
                      <a:pt x="701" y="1014"/>
                    </a:lnTo>
                    <a:lnTo>
                      <a:pt x="700" y="1015"/>
                    </a:lnTo>
                    <a:lnTo>
                      <a:pt x="700" y="1015"/>
                    </a:lnTo>
                    <a:lnTo>
                      <a:pt x="699" y="1016"/>
                    </a:lnTo>
                    <a:lnTo>
                      <a:pt x="693" y="1025"/>
                    </a:lnTo>
                    <a:lnTo>
                      <a:pt x="687" y="1033"/>
                    </a:lnTo>
                    <a:lnTo>
                      <a:pt x="687" y="1034"/>
                    </a:lnTo>
                    <a:lnTo>
                      <a:pt x="687" y="1035"/>
                    </a:lnTo>
                    <a:lnTo>
                      <a:pt x="687" y="1038"/>
                    </a:lnTo>
                    <a:lnTo>
                      <a:pt x="686" y="1039"/>
                    </a:lnTo>
                    <a:lnTo>
                      <a:pt x="684" y="1040"/>
                    </a:lnTo>
                    <a:lnTo>
                      <a:pt x="682" y="1042"/>
                    </a:lnTo>
                    <a:lnTo>
                      <a:pt x="682" y="1043"/>
                    </a:lnTo>
                    <a:lnTo>
                      <a:pt x="682" y="1044"/>
                    </a:lnTo>
                    <a:lnTo>
                      <a:pt x="682" y="1044"/>
                    </a:lnTo>
                    <a:lnTo>
                      <a:pt x="688" y="1044"/>
                    </a:lnTo>
                    <a:lnTo>
                      <a:pt x="688" y="1045"/>
                    </a:lnTo>
                    <a:lnTo>
                      <a:pt x="688" y="1046"/>
                    </a:lnTo>
                    <a:lnTo>
                      <a:pt x="687" y="1047"/>
                    </a:lnTo>
                    <a:lnTo>
                      <a:pt x="686" y="1048"/>
                    </a:lnTo>
                    <a:lnTo>
                      <a:pt x="684" y="1049"/>
                    </a:lnTo>
                    <a:lnTo>
                      <a:pt x="683" y="1049"/>
                    </a:lnTo>
                    <a:lnTo>
                      <a:pt x="683" y="1050"/>
                    </a:lnTo>
                    <a:lnTo>
                      <a:pt x="682" y="1055"/>
                    </a:lnTo>
                    <a:lnTo>
                      <a:pt x="682" y="1059"/>
                    </a:lnTo>
                    <a:lnTo>
                      <a:pt x="682" y="1068"/>
                    </a:lnTo>
                    <a:lnTo>
                      <a:pt x="681" y="1071"/>
                    </a:lnTo>
                    <a:lnTo>
                      <a:pt x="680" y="1072"/>
                    </a:lnTo>
                    <a:lnTo>
                      <a:pt x="678" y="1072"/>
                    </a:lnTo>
                    <a:lnTo>
                      <a:pt x="676" y="1072"/>
                    </a:lnTo>
                    <a:lnTo>
                      <a:pt x="675" y="1075"/>
                    </a:lnTo>
                    <a:lnTo>
                      <a:pt x="673" y="1079"/>
                    </a:lnTo>
                    <a:lnTo>
                      <a:pt x="672" y="1083"/>
                    </a:lnTo>
                    <a:lnTo>
                      <a:pt x="673" y="1089"/>
                    </a:lnTo>
                    <a:lnTo>
                      <a:pt x="674" y="1095"/>
                    </a:lnTo>
                    <a:lnTo>
                      <a:pt x="674" y="1100"/>
                    </a:lnTo>
                    <a:lnTo>
                      <a:pt x="672" y="1104"/>
                    </a:lnTo>
                    <a:lnTo>
                      <a:pt x="669" y="1106"/>
                    </a:lnTo>
                    <a:lnTo>
                      <a:pt x="666" y="1108"/>
                    </a:lnTo>
                    <a:lnTo>
                      <a:pt x="663" y="1110"/>
                    </a:lnTo>
                    <a:lnTo>
                      <a:pt x="661" y="1113"/>
                    </a:lnTo>
                    <a:lnTo>
                      <a:pt x="661" y="1115"/>
                    </a:lnTo>
                    <a:lnTo>
                      <a:pt x="661" y="1116"/>
                    </a:lnTo>
                    <a:lnTo>
                      <a:pt x="661" y="1117"/>
                    </a:lnTo>
                    <a:lnTo>
                      <a:pt x="662" y="1118"/>
                    </a:lnTo>
                    <a:lnTo>
                      <a:pt x="665" y="1119"/>
                    </a:lnTo>
                    <a:lnTo>
                      <a:pt x="669" y="1119"/>
                    </a:lnTo>
                    <a:lnTo>
                      <a:pt x="673" y="1118"/>
                    </a:lnTo>
                    <a:lnTo>
                      <a:pt x="678" y="1116"/>
                    </a:lnTo>
                    <a:lnTo>
                      <a:pt x="682" y="1115"/>
                    </a:lnTo>
                    <a:lnTo>
                      <a:pt x="684" y="1113"/>
                    </a:lnTo>
                    <a:lnTo>
                      <a:pt x="686" y="1113"/>
                    </a:lnTo>
                    <a:lnTo>
                      <a:pt x="689" y="1115"/>
                    </a:lnTo>
                    <a:lnTo>
                      <a:pt x="689" y="1115"/>
                    </a:lnTo>
                    <a:lnTo>
                      <a:pt x="691" y="1114"/>
                    </a:lnTo>
                    <a:lnTo>
                      <a:pt x="704" y="1111"/>
                    </a:lnTo>
                    <a:lnTo>
                      <a:pt x="717" y="1109"/>
                    </a:lnTo>
                    <a:lnTo>
                      <a:pt x="722" y="1109"/>
                    </a:lnTo>
                    <a:lnTo>
                      <a:pt x="726" y="1110"/>
                    </a:lnTo>
                    <a:lnTo>
                      <a:pt x="744" y="1112"/>
                    </a:lnTo>
                    <a:lnTo>
                      <a:pt x="761" y="1115"/>
                    </a:lnTo>
                    <a:lnTo>
                      <a:pt x="765" y="1116"/>
                    </a:lnTo>
                    <a:lnTo>
                      <a:pt x="769" y="1117"/>
                    </a:lnTo>
                    <a:lnTo>
                      <a:pt x="772" y="1120"/>
                    </a:lnTo>
                    <a:lnTo>
                      <a:pt x="772" y="1121"/>
                    </a:lnTo>
                    <a:lnTo>
                      <a:pt x="771" y="1122"/>
                    </a:lnTo>
                    <a:lnTo>
                      <a:pt x="770" y="1123"/>
                    </a:lnTo>
                    <a:lnTo>
                      <a:pt x="768" y="1123"/>
                    </a:lnTo>
                    <a:lnTo>
                      <a:pt x="767" y="1124"/>
                    </a:lnTo>
                    <a:lnTo>
                      <a:pt x="766" y="1125"/>
                    </a:lnTo>
                    <a:lnTo>
                      <a:pt x="765" y="1133"/>
                    </a:lnTo>
                    <a:lnTo>
                      <a:pt x="764" y="1140"/>
                    </a:lnTo>
                    <a:lnTo>
                      <a:pt x="764" y="1147"/>
                    </a:lnTo>
                    <a:lnTo>
                      <a:pt x="765" y="1160"/>
                    </a:lnTo>
                    <a:lnTo>
                      <a:pt x="765" y="1160"/>
                    </a:lnTo>
                    <a:lnTo>
                      <a:pt x="764" y="1160"/>
                    </a:lnTo>
                    <a:lnTo>
                      <a:pt x="762" y="1160"/>
                    </a:lnTo>
                    <a:lnTo>
                      <a:pt x="761" y="1163"/>
                    </a:lnTo>
                    <a:lnTo>
                      <a:pt x="761" y="1164"/>
                    </a:lnTo>
                    <a:lnTo>
                      <a:pt x="761" y="1165"/>
                    </a:lnTo>
                    <a:lnTo>
                      <a:pt x="763" y="1179"/>
                    </a:lnTo>
                    <a:lnTo>
                      <a:pt x="766" y="1192"/>
                    </a:lnTo>
                    <a:lnTo>
                      <a:pt x="772" y="1204"/>
                    </a:lnTo>
                    <a:lnTo>
                      <a:pt x="774" y="1207"/>
                    </a:lnTo>
                    <a:lnTo>
                      <a:pt x="777" y="1208"/>
                    </a:lnTo>
                    <a:lnTo>
                      <a:pt x="780" y="1209"/>
                    </a:lnTo>
                    <a:lnTo>
                      <a:pt x="783" y="1211"/>
                    </a:lnTo>
                    <a:lnTo>
                      <a:pt x="786" y="1214"/>
                    </a:lnTo>
                    <a:lnTo>
                      <a:pt x="787" y="1217"/>
                    </a:lnTo>
                    <a:lnTo>
                      <a:pt x="790" y="1220"/>
                    </a:lnTo>
                    <a:lnTo>
                      <a:pt x="792" y="1220"/>
                    </a:lnTo>
                    <a:lnTo>
                      <a:pt x="798" y="1218"/>
                    </a:lnTo>
                    <a:lnTo>
                      <a:pt x="814" y="1215"/>
                    </a:lnTo>
                    <a:lnTo>
                      <a:pt x="821" y="1213"/>
                    </a:lnTo>
                    <a:lnTo>
                      <a:pt x="829" y="1210"/>
                    </a:lnTo>
                    <a:lnTo>
                      <a:pt x="835" y="1206"/>
                    </a:lnTo>
                    <a:lnTo>
                      <a:pt x="839" y="1201"/>
                    </a:lnTo>
                    <a:lnTo>
                      <a:pt x="840" y="1201"/>
                    </a:lnTo>
                    <a:lnTo>
                      <a:pt x="846" y="1200"/>
                    </a:lnTo>
                    <a:lnTo>
                      <a:pt x="852" y="1200"/>
                    </a:lnTo>
                    <a:lnTo>
                      <a:pt x="859" y="1201"/>
                    </a:lnTo>
                    <a:lnTo>
                      <a:pt x="865" y="1202"/>
                    </a:lnTo>
                    <a:lnTo>
                      <a:pt x="871" y="1205"/>
                    </a:lnTo>
                    <a:lnTo>
                      <a:pt x="876" y="1206"/>
                    </a:lnTo>
                    <a:lnTo>
                      <a:pt x="879" y="1207"/>
                    </a:lnTo>
                    <a:lnTo>
                      <a:pt x="880" y="1208"/>
                    </a:lnTo>
                    <a:lnTo>
                      <a:pt x="888" y="1208"/>
                    </a:lnTo>
                    <a:lnTo>
                      <a:pt x="890" y="1206"/>
                    </a:lnTo>
                    <a:lnTo>
                      <a:pt x="893" y="1204"/>
                    </a:lnTo>
                    <a:lnTo>
                      <a:pt x="898" y="1200"/>
                    </a:lnTo>
                    <a:lnTo>
                      <a:pt x="906" y="1193"/>
                    </a:lnTo>
                    <a:lnTo>
                      <a:pt x="911" y="1188"/>
                    </a:lnTo>
                    <a:lnTo>
                      <a:pt x="914" y="1183"/>
                    </a:lnTo>
                    <a:lnTo>
                      <a:pt x="915" y="1180"/>
                    </a:lnTo>
                    <a:lnTo>
                      <a:pt x="915" y="1178"/>
                    </a:lnTo>
                    <a:lnTo>
                      <a:pt x="914" y="1177"/>
                    </a:lnTo>
                    <a:lnTo>
                      <a:pt x="913" y="1175"/>
                    </a:lnTo>
                    <a:lnTo>
                      <a:pt x="912" y="1175"/>
                    </a:lnTo>
                    <a:lnTo>
                      <a:pt x="910" y="1174"/>
                    </a:lnTo>
                    <a:lnTo>
                      <a:pt x="909" y="1174"/>
                    </a:lnTo>
                    <a:lnTo>
                      <a:pt x="909" y="1173"/>
                    </a:lnTo>
                    <a:lnTo>
                      <a:pt x="910" y="1172"/>
                    </a:lnTo>
                    <a:lnTo>
                      <a:pt x="911" y="1170"/>
                    </a:lnTo>
                    <a:lnTo>
                      <a:pt x="914" y="1167"/>
                    </a:lnTo>
                    <a:lnTo>
                      <a:pt x="919" y="1163"/>
                    </a:lnTo>
                    <a:lnTo>
                      <a:pt x="925" y="1157"/>
                    </a:lnTo>
                    <a:lnTo>
                      <a:pt x="927" y="1156"/>
                    </a:lnTo>
                    <a:lnTo>
                      <a:pt x="930" y="1157"/>
                    </a:lnTo>
                    <a:lnTo>
                      <a:pt x="933" y="1157"/>
                    </a:lnTo>
                    <a:lnTo>
                      <a:pt x="935" y="1157"/>
                    </a:lnTo>
                    <a:lnTo>
                      <a:pt x="936" y="1155"/>
                    </a:lnTo>
                    <a:lnTo>
                      <a:pt x="936" y="1154"/>
                    </a:lnTo>
                    <a:lnTo>
                      <a:pt x="936" y="1153"/>
                    </a:lnTo>
                    <a:lnTo>
                      <a:pt x="936" y="1152"/>
                    </a:lnTo>
                    <a:lnTo>
                      <a:pt x="937" y="1151"/>
                    </a:lnTo>
                    <a:lnTo>
                      <a:pt x="937" y="1150"/>
                    </a:lnTo>
                    <a:lnTo>
                      <a:pt x="942" y="1149"/>
                    </a:lnTo>
                    <a:lnTo>
                      <a:pt x="947" y="1148"/>
                    </a:lnTo>
                    <a:lnTo>
                      <a:pt x="952" y="1147"/>
                    </a:lnTo>
                    <a:lnTo>
                      <a:pt x="953" y="1146"/>
                    </a:lnTo>
                    <a:lnTo>
                      <a:pt x="957" y="1143"/>
                    </a:lnTo>
                    <a:lnTo>
                      <a:pt x="960" y="1140"/>
                    </a:lnTo>
                    <a:lnTo>
                      <a:pt x="964" y="1137"/>
                    </a:lnTo>
                    <a:lnTo>
                      <a:pt x="969" y="1133"/>
                    </a:lnTo>
                    <a:lnTo>
                      <a:pt x="974" y="1130"/>
                    </a:lnTo>
                    <a:lnTo>
                      <a:pt x="978" y="1127"/>
                    </a:lnTo>
                    <a:lnTo>
                      <a:pt x="982" y="1127"/>
                    </a:lnTo>
                    <a:lnTo>
                      <a:pt x="986" y="1128"/>
                    </a:lnTo>
                    <a:lnTo>
                      <a:pt x="986" y="1129"/>
                    </a:lnTo>
                    <a:lnTo>
                      <a:pt x="985" y="1130"/>
                    </a:lnTo>
                    <a:lnTo>
                      <a:pt x="982" y="1131"/>
                    </a:lnTo>
                    <a:lnTo>
                      <a:pt x="979" y="1133"/>
                    </a:lnTo>
                    <a:lnTo>
                      <a:pt x="976" y="1134"/>
                    </a:lnTo>
                    <a:lnTo>
                      <a:pt x="975" y="1136"/>
                    </a:lnTo>
                    <a:lnTo>
                      <a:pt x="975" y="1139"/>
                    </a:lnTo>
                    <a:lnTo>
                      <a:pt x="980" y="1144"/>
                    </a:lnTo>
                    <a:lnTo>
                      <a:pt x="981" y="1147"/>
                    </a:lnTo>
                    <a:lnTo>
                      <a:pt x="981" y="1146"/>
                    </a:lnTo>
                    <a:lnTo>
                      <a:pt x="982" y="1145"/>
                    </a:lnTo>
                    <a:lnTo>
                      <a:pt x="985" y="1143"/>
                    </a:lnTo>
                    <a:lnTo>
                      <a:pt x="989" y="1141"/>
                    </a:lnTo>
                    <a:lnTo>
                      <a:pt x="994" y="1137"/>
                    </a:lnTo>
                    <a:lnTo>
                      <a:pt x="998" y="1134"/>
                    </a:lnTo>
                    <a:lnTo>
                      <a:pt x="1003" y="1131"/>
                    </a:lnTo>
                    <a:lnTo>
                      <a:pt x="1007" y="1128"/>
                    </a:lnTo>
                    <a:lnTo>
                      <a:pt x="1010" y="1126"/>
                    </a:lnTo>
                    <a:lnTo>
                      <a:pt x="1014" y="1125"/>
                    </a:lnTo>
                    <a:lnTo>
                      <a:pt x="1018" y="1123"/>
                    </a:lnTo>
                    <a:lnTo>
                      <a:pt x="1023" y="1122"/>
                    </a:lnTo>
                    <a:lnTo>
                      <a:pt x="1028" y="1121"/>
                    </a:lnTo>
                    <a:lnTo>
                      <a:pt x="1031" y="1121"/>
                    </a:lnTo>
                    <a:lnTo>
                      <a:pt x="1034" y="1123"/>
                    </a:lnTo>
                    <a:lnTo>
                      <a:pt x="1036" y="1126"/>
                    </a:lnTo>
                    <a:lnTo>
                      <a:pt x="1036" y="1129"/>
                    </a:lnTo>
                    <a:lnTo>
                      <a:pt x="1036" y="1130"/>
                    </a:lnTo>
                    <a:lnTo>
                      <a:pt x="1036" y="1131"/>
                    </a:lnTo>
                    <a:lnTo>
                      <a:pt x="1038" y="1131"/>
                    </a:lnTo>
                    <a:lnTo>
                      <a:pt x="1043" y="1131"/>
                    </a:lnTo>
                    <a:lnTo>
                      <a:pt x="1044" y="1131"/>
                    </a:lnTo>
                    <a:lnTo>
                      <a:pt x="1047" y="1129"/>
                    </a:lnTo>
                    <a:lnTo>
                      <a:pt x="1051" y="1127"/>
                    </a:lnTo>
                    <a:lnTo>
                      <a:pt x="1055" y="1125"/>
                    </a:lnTo>
                    <a:lnTo>
                      <a:pt x="1060" y="1123"/>
                    </a:lnTo>
                    <a:lnTo>
                      <a:pt x="1064" y="1120"/>
                    </a:lnTo>
                    <a:lnTo>
                      <a:pt x="1067" y="1119"/>
                    </a:lnTo>
                    <a:lnTo>
                      <a:pt x="1068" y="1118"/>
                    </a:lnTo>
                    <a:lnTo>
                      <a:pt x="1069" y="1118"/>
                    </a:lnTo>
                    <a:lnTo>
                      <a:pt x="1070" y="1119"/>
                    </a:lnTo>
                    <a:lnTo>
                      <a:pt x="1071" y="1120"/>
                    </a:lnTo>
                    <a:lnTo>
                      <a:pt x="1072" y="1122"/>
                    </a:lnTo>
                    <a:lnTo>
                      <a:pt x="1073" y="1122"/>
                    </a:lnTo>
                    <a:lnTo>
                      <a:pt x="1079" y="1123"/>
                    </a:lnTo>
                    <a:lnTo>
                      <a:pt x="1086" y="1121"/>
                    </a:lnTo>
                    <a:lnTo>
                      <a:pt x="1088" y="1120"/>
                    </a:lnTo>
                    <a:lnTo>
                      <a:pt x="1089" y="1119"/>
                    </a:lnTo>
                    <a:lnTo>
                      <a:pt x="1090" y="1118"/>
                    </a:lnTo>
                    <a:lnTo>
                      <a:pt x="1091" y="1117"/>
                    </a:lnTo>
                    <a:lnTo>
                      <a:pt x="1095" y="1114"/>
                    </a:lnTo>
                    <a:lnTo>
                      <a:pt x="1100" y="1112"/>
                    </a:lnTo>
                    <a:lnTo>
                      <a:pt x="1104" y="1108"/>
                    </a:lnTo>
                    <a:lnTo>
                      <a:pt x="1107" y="1104"/>
                    </a:lnTo>
                    <a:lnTo>
                      <a:pt x="1107" y="1103"/>
                    </a:lnTo>
                    <a:lnTo>
                      <a:pt x="1105" y="1103"/>
                    </a:lnTo>
                    <a:lnTo>
                      <a:pt x="1104" y="1104"/>
                    </a:lnTo>
                    <a:lnTo>
                      <a:pt x="1103" y="1104"/>
                    </a:lnTo>
                    <a:lnTo>
                      <a:pt x="1106" y="1102"/>
                    </a:lnTo>
                    <a:lnTo>
                      <a:pt x="1109" y="1101"/>
                    </a:lnTo>
                    <a:lnTo>
                      <a:pt x="1114" y="1099"/>
                    </a:lnTo>
                    <a:lnTo>
                      <a:pt x="1119" y="1095"/>
                    </a:lnTo>
                    <a:lnTo>
                      <a:pt x="1124" y="1092"/>
                    </a:lnTo>
                    <a:lnTo>
                      <a:pt x="1129" y="1089"/>
                    </a:lnTo>
                    <a:lnTo>
                      <a:pt x="1133" y="1088"/>
                    </a:lnTo>
                    <a:lnTo>
                      <a:pt x="1134" y="1088"/>
                    </a:lnTo>
                    <a:lnTo>
                      <a:pt x="1134" y="1088"/>
                    </a:lnTo>
                    <a:lnTo>
                      <a:pt x="1132" y="1090"/>
                    </a:lnTo>
                    <a:lnTo>
                      <a:pt x="1131" y="1091"/>
                    </a:lnTo>
                    <a:lnTo>
                      <a:pt x="1130" y="1092"/>
                    </a:lnTo>
                    <a:lnTo>
                      <a:pt x="1128" y="1094"/>
                    </a:lnTo>
                    <a:lnTo>
                      <a:pt x="1126" y="1095"/>
                    </a:lnTo>
                    <a:lnTo>
                      <a:pt x="1124" y="1096"/>
                    </a:lnTo>
                    <a:lnTo>
                      <a:pt x="1121" y="1097"/>
                    </a:lnTo>
                    <a:lnTo>
                      <a:pt x="1118" y="1098"/>
                    </a:lnTo>
                    <a:lnTo>
                      <a:pt x="1117" y="1100"/>
                    </a:lnTo>
                    <a:lnTo>
                      <a:pt x="1116" y="1101"/>
                    </a:lnTo>
                    <a:lnTo>
                      <a:pt x="1117" y="1103"/>
                    </a:lnTo>
                    <a:lnTo>
                      <a:pt x="1120" y="1106"/>
                    </a:lnTo>
                    <a:lnTo>
                      <a:pt x="1124" y="1108"/>
                    </a:lnTo>
                    <a:lnTo>
                      <a:pt x="1128" y="1108"/>
                    </a:lnTo>
                    <a:lnTo>
                      <a:pt x="1129" y="1108"/>
                    </a:lnTo>
                    <a:lnTo>
                      <a:pt x="1131" y="1106"/>
                    </a:lnTo>
                    <a:lnTo>
                      <a:pt x="1132" y="1106"/>
                    </a:lnTo>
                    <a:lnTo>
                      <a:pt x="1133" y="1105"/>
                    </a:lnTo>
                    <a:lnTo>
                      <a:pt x="1135" y="1105"/>
                    </a:lnTo>
                    <a:lnTo>
                      <a:pt x="1138" y="1108"/>
                    </a:lnTo>
                    <a:lnTo>
                      <a:pt x="1141" y="1112"/>
                    </a:lnTo>
                    <a:lnTo>
                      <a:pt x="1142" y="1117"/>
                    </a:lnTo>
                    <a:lnTo>
                      <a:pt x="1147" y="1114"/>
                    </a:lnTo>
                    <a:lnTo>
                      <a:pt x="1152" y="1112"/>
                    </a:lnTo>
                    <a:lnTo>
                      <a:pt x="1158" y="1110"/>
                    </a:lnTo>
                    <a:lnTo>
                      <a:pt x="1164" y="1108"/>
                    </a:lnTo>
                    <a:lnTo>
                      <a:pt x="1170" y="1109"/>
                    </a:lnTo>
                    <a:lnTo>
                      <a:pt x="1175" y="1111"/>
                    </a:lnTo>
                    <a:lnTo>
                      <a:pt x="1179" y="1115"/>
                    </a:lnTo>
                    <a:lnTo>
                      <a:pt x="1179" y="1118"/>
                    </a:lnTo>
                    <a:lnTo>
                      <a:pt x="1175" y="1127"/>
                    </a:lnTo>
                    <a:lnTo>
                      <a:pt x="1174" y="1130"/>
                    </a:lnTo>
                    <a:lnTo>
                      <a:pt x="1175" y="1131"/>
                    </a:lnTo>
                    <a:lnTo>
                      <a:pt x="1179" y="1132"/>
                    </a:lnTo>
                    <a:lnTo>
                      <a:pt x="1182" y="1130"/>
                    </a:lnTo>
                    <a:lnTo>
                      <a:pt x="1187" y="1127"/>
                    </a:lnTo>
                    <a:lnTo>
                      <a:pt x="1190" y="1124"/>
                    </a:lnTo>
                    <a:lnTo>
                      <a:pt x="1194" y="1123"/>
                    </a:lnTo>
                    <a:lnTo>
                      <a:pt x="1195" y="1124"/>
                    </a:lnTo>
                    <a:lnTo>
                      <a:pt x="1195" y="1126"/>
                    </a:lnTo>
                    <a:lnTo>
                      <a:pt x="1194" y="1129"/>
                    </a:lnTo>
                    <a:lnTo>
                      <a:pt x="1193" y="1131"/>
                    </a:lnTo>
                    <a:lnTo>
                      <a:pt x="1192" y="1133"/>
                    </a:lnTo>
                    <a:lnTo>
                      <a:pt x="1193" y="1133"/>
                    </a:lnTo>
                    <a:lnTo>
                      <a:pt x="1198" y="1131"/>
                    </a:lnTo>
                    <a:lnTo>
                      <a:pt x="1203" y="1128"/>
                    </a:lnTo>
                    <a:lnTo>
                      <a:pt x="1206" y="1124"/>
                    </a:lnTo>
                    <a:lnTo>
                      <a:pt x="1211" y="1119"/>
                    </a:lnTo>
                    <a:lnTo>
                      <a:pt x="1211" y="1116"/>
                    </a:lnTo>
                    <a:lnTo>
                      <a:pt x="1211" y="1115"/>
                    </a:lnTo>
                    <a:lnTo>
                      <a:pt x="1216" y="1112"/>
                    </a:lnTo>
                    <a:lnTo>
                      <a:pt x="1218" y="1110"/>
                    </a:lnTo>
                    <a:lnTo>
                      <a:pt x="1220" y="1109"/>
                    </a:lnTo>
                    <a:lnTo>
                      <a:pt x="1220" y="1110"/>
                    </a:lnTo>
                    <a:lnTo>
                      <a:pt x="1220" y="1111"/>
                    </a:lnTo>
                    <a:lnTo>
                      <a:pt x="1220" y="1112"/>
                    </a:lnTo>
                    <a:lnTo>
                      <a:pt x="1220" y="1115"/>
                    </a:lnTo>
                    <a:lnTo>
                      <a:pt x="1220" y="1115"/>
                    </a:lnTo>
                    <a:lnTo>
                      <a:pt x="1222" y="1115"/>
                    </a:lnTo>
                    <a:lnTo>
                      <a:pt x="1225" y="1114"/>
                    </a:lnTo>
                    <a:lnTo>
                      <a:pt x="1231" y="1111"/>
                    </a:lnTo>
                    <a:lnTo>
                      <a:pt x="1232" y="1109"/>
                    </a:lnTo>
                    <a:lnTo>
                      <a:pt x="1233" y="1106"/>
                    </a:lnTo>
                    <a:lnTo>
                      <a:pt x="1233" y="1104"/>
                    </a:lnTo>
                    <a:lnTo>
                      <a:pt x="1235" y="1102"/>
                    </a:lnTo>
                    <a:lnTo>
                      <a:pt x="1239" y="1099"/>
                    </a:lnTo>
                    <a:lnTo>
                      <a:pt x="1243" y="1098"/>
                    </a:lnTo>
                    <a:lnTo>
                      <a:pt x="1245" y="1099"/>
                    </a:lnTo>
                    <a:lnTo>
                      <a:pt x="1248" y="1101"/>
                    </a:lnTo>
                    <a:lnTo>
                      <a:pt x="1250" y="1103"/>
                    </a:lnTo>
                    <a:lnTo>
                      <a:pt x="1253" y="1106"/>
                    </a:lnTo>
                    <a:lnTo>
                      <a:pt x="1257" y="1108"/>
                    </a:lnTo>
                    <a:lnTo>
                      <a:pt x="1258" y="1108"/>
                    </a:lnTo>
                    <a:lnTo>
                      <a:pt x="1258" y="1108"/>
                    </a:lnTo>
                    <a:lnTo>
                      <a:pt x="1258" y="1105"/>
                    </a:lnTo>
                    <a:lnTo>
                      <a:pt x="1259" y="1104"/>
                    </a:lnTo>
                    <a:lnTo>
                      <a:pt x="1263" y="1113"/>
                    </a:lnTo>
                    <a:lnTo>
                      <a:pt x="1271" y="1131"/>
                    </a:lnTo>
                    <a:lnTo>
                      <a:pt x="1271" y="1135"/>
                    </a:lnTo>
                    <a:lnTo>
                      <a:pt x="1269" y="1139"/>
                    </a:lnTo>
                    <a:lnTo>
                      <a:pt x="1266" y="1143"/>
                    </a:lnTo>
                    <a:lnTo>
                      <a:pt x="1262" y="1147"/>
                    </a:lnTo>
                    <a:lnTo>
                      <a:pt x="1256" y="1156"/>
                    </a:lnTo>
                    <a:lnTo>
                      <a:pt x="1252" y="1160"/>
                    </a:lnTo>
                    <a:lnTo>
                      <a:pt x="1249" y="1167"/>
                    </a:lnTo>
                    <a:lnTo>
                      <a:pt x="1246" y="1174"/>
                    </a:lnTo>
                    <a:lnTo>
                      <a:pt x="1243" y="1181"/>
                    </a:lnTo>
                    <a:lnTo>
                      <a:pt x="1239" y="1184"/>
                    </a:lnTo>
                    <a:lnTo>
                      <a:pt x="1236" y="1187"/>
                    </a:lnTo>
                    <a:lnTo>
                      <a:pt x="1233" y="1191"/>
                    </a:lnTo>
                    <a:lnTo>
                      <a:pt x="1232" y="1193"/>
                    </a:lnTo>
                    <a:lnTo>
                      <a:pt x="1234" y="1192"/>
                    </a:lnTo>
                    <a:lnTo>
                      <a:pt x="1235" y="1191"/>
                    </a:lnTo>
                    <a:lnTo>
                      <a:pt x="1237" y="1189"/>
                    </a:lnTo>
                    <a:lnTo>
                      <a:pt x="1240" y="1185"/>
                    </a:lnTo>
                    <a:lnTo>
                      <a:pt x="1244" y="1182"/>
                    </a:lnTo>
                    <a:lnTo>
                      <a:pt x="1244" y="1181"/>
                    </a:lnTo>
                    <a:lnTo>
                      <a:pt x="1244" y="1180"/>
                    </a:lnTo>
                    <a:lnTo>
                      <a:pt x="1245" y="1179"/>
                    </a:lnTo>
                    <a:lnTo>
                      <a:pt x="1245" y="1177"/>
                    </a:lnTo>
                    <a:lnTo>
                      <a:pt x="1246" y="1174"/>
                    </a:lnTo>
                    <a:lnTo>
                      <a:pt x="1248" y="1172"/>
                    </a:lnTo>
                    <a:lnTo>
                      <a:pt x="1249" y="1169"/>
                    </a:lnTo>
                    <a:lnTo>
                      <a:pt x="1250" y="1166"/>
                    </a:lnTo>
                    <a:lnTo>
                      <a:pt x="1253" y="1165"/>
                    </a:lnTo>
                    <a:lnTo>
                      <a:pt x="1249" y="1173"/>
                    </a:lnTo>
                    <a:lnTo>
                      <a:pt x="1251" y="1170"/>
                    </a:lnTo>
                    <a:lnTo>
                      <a:pt x="1253" y="1167"/>
                    </a:lnTo>
                    <a:lnTo>
                      <a:pt x="1255" y="1166"/>
                    </a:lnTo>
                    <a:lnTo>
                      <a:pt x="1256" y="1166"/>
                    </a:lnTo>
                    <a:lnTo>
                      <a:pt x="1257" y="1163"/>
                    </a:lnTo>
                    <a:lnTo>
                      <a:pt x="1258" y="1158"/>
                    </a:lnTo>
                    <a:lnTo>
                      <a:pt x="1260" y="1155"/>
                    </a:lnTo>
                    <a:lnTo>
                      <a:pt x="1263" y="1152"/>
                    </a:lnTo>
                    <a:lnTo>
                      <a:pt x="1266" y="1149"/>
                    </a:lnTo>
                    <a:lnTo>
                      <a:pt x="1275" y="1142"/>
                    </a:lnTo>
                    <a:lnTo>
                      <a:pt x="1278" y="1139"/>
                    </a:lnTo>
                    <a:lnTo>
                      <a:pt x="1281" y="1137"/>
                    </a:lnTo>
                    <a:lnTo>
                      <a:pt x="1282" y="1137"/>
                    </a:lnTo>
                    <a:lnTo>
                      <a:pt x="1281" y="1138"/>
                    </a:lnTo>
                    <a:lnTo>
                      <a:pt x="1279" y="1141"/>
                    </a:lnTo>
                    <a:lnTo>
                      <a:pt x="1277" y="1146"/>
                    </a:lnTo>
                    <a:lnTo>
                      <a:pt x="1271" y="1157"/>
                    </a:lnTo>
                    <a:lnTo>
                      <a:pt x="1267" y="1163"/>
                    </a:lnTo>
                    <a:lnTo>
                      <a:pt x="1267" y="1165"/>
                    </a:lnTo>
                    <a:lnTo>
                      <a:pt x="1266" y="1169"/>
                    </a:lnTo>
                    <a:lnTo>
                      <a:pt x="1264" y="1173"/>
                    </a:lnTo>
                    <a:lnTo>
                      <a:pt x="1262" y="1178"/>
                    </a:lnTo>
                    <a:lnTo>
                      <a:pt x="1262" y="1178"/>
                    </a:lnTo>
                    <a:lnTo>
                      <a:pt x="1263" y="1177"/>
                    </a:lnTo>
                    <a:lnTo>
                      <a:pt x="1263" y="1176"/>
                    </a:lnTo>
                    <a:lnTo>
                      <a:pt x="1264" y="1175"/>
                    </a:lnTo>
                    <a:lnTo>
                      <a:pt x="1264" y="1174"/>
                    </a:lnTo>
                    <a:lnTo>
                      <a:pt x="1265" y="1173"/>
                    </a:lnTo>
                    <a:lnTo>
                      <a:pt x="1272" y="1160"/>
                    </a:lnTo>
                    <a:lnTo>
                      <a:pt x="1274" y="1158"/>
                    </a:lnTo>
                    <a:lnTo>
                      <a:pt x="1275" y="1157"/>
                    </a:lnTo>
                    <a:lnTo>
                      <a:pt x="1276" y="1156"/>
                    </a:lnTo>
                    <a:lnTo>
                      <a:pt x="1278" y="1154"/>
                    </a:lnTo>
                    <a:lnTo>
                      <a:pt x="1278" y="1150"/>
                    </a:lnTo>
                    <a:lnTo>
                      <a:pt x="1280" y="1145"/>
                    </a:lnTo>
                    <a:lnTo>
                      <a:pt x="1284" y="1139"/>
                    </a:lnTo>
                    <a:lnTo>
                      <a:pt x="1285" y="1138"/>
                    </a:lnTo>
                    <a:lnTo>
                      <a:pt x="1290" y="1135"/>
                    </a:lnTo>
                    <a:lnTo>
                      <a:pt x="1296" y="1128"/>
                    </a:lnTo>
                    <a:lnTo>
                      <a:pt x="1299" y="1126"/>
                    </a:lnTo>
                    <a:lnTo>
                      <a:pt x="1302" y="1124"/>
                    </a:lnTo>
                    <a:lnTo>
                      <a:pt x="1306" y="1123"/>
                    </a:lnTo>
                    <a:lnTo>
                      <a:pt x="1312" y="1120"/>
                    </a:lnTo>
                    <a:lnTo>
                      <a:pt x="1312" y="1123"/>
                    </a:lnTo>
                    <a:lnTo>
                      <a:pt x="1311" y="1123"/>
                    </a:lnTo>
                    <a:lnTo>
                      <a:pt x="1309" y="1129"/>
                    </a:lnTo>
                    <a:lnTo>
                      <a:pt x="1307" y="1135"/>
                    </a:lnTo>
                    <a:lnTo>
                      <a:pt x="1305" y="1141"/>
                    </a:lnTo>
                    <a:lnTo>
                      <a:pt x="1305" y="1142"/>
                    </a:lnTo>
                    <a:lnTo>
                      <a:pt x="1308" y="1137"/>
                    </a:lnTo>
                    <a:lnTo>
                      <a:pt x="1309" y="1134"/>
                    </a:lnTo>
                    <a:lnTo>
                      <a:pt x="1311" y="1129"/>
                    </a:lnTo>
                    <a:lnTo>
                      <a:pt x="1312" y="1127"/>
                    </a:lnTo>
                    <a:lnTo>
                      <a:pt x="1313" y="1124"/>
                    </a:lnTo>
                    <a:lnTo>
                      <a:pt x="1321" y="1115"/>
                    </a:lnTo>
                    <a:lnTo>
                      <a:pt x="1323" y="1114"/>
                    </a:lnTo>
                    <a:lnTo>
                      <a:pt x="1324" y="1114"/>
                    </a:lnTo>
                    <a:lnTo>
                      <a:pt x="1325" y="1113"/>
                    </a:lnTo>
                    <a:lnTo>
                      <a:pt x="1327" y="1112"/>
                    </a:lnTo>
                    <a:lnTo>
                      <a:pt x="1333" y="1105"/>
                    </a:lnTo>
                    <a:lnTo>
                      <a:pt x="1338" y="1098"/>
                    </a:lnTo>
                    <a:lnTo>
                      <a:pt x="1343" y="1091"/>
                    </a:lnTo>
                    <a:lnTo>
                      <a:pt x="1345" y="1089"/>
                    </a:lnTo>
                    <a:lnTo>
                      <a:pt x="1349" y="1087"/>
                    </a:lnTo>
                    <a:lnTo>
                      <a:pt x="1350" y="1086"/>
                    </a:lnTo>
                    <a:lnTo>
                      <a:pt x="1352" y="1084"/>
                    </a:lnTo>
                    <a:lnTo>
                      <a:pt x="1354" y="1080"/>
                    </a:lnTo>
                    <a:lnTo>
                      <a:pt x="1357" y="1077"/>
                    </a:lnTo>
                    <a:lnTo>
                      <a:pt x="1359" y="1075"/>
                    </a:lnTo>
                    <a:lnTo>
                      <a:pt x="1362" y="1074"/>
                    </a:lnTo>
                    <a:lnTo>
                      <a:pt x="1363" y="1076"/>
                    </a:lnTo>
                    <a:lnTo>
                      <a:pt x="1363" y="1078"/>
                    </a:lnTo>
                    <a:lnTo>
                      <a:pt x="1362" y="1081"/>
                    </a:lnTo>
                    <a:lnTo>
                      <a:pt x="1360" y="1084"/>
                    </a:lnTo>
                    <a:lnTo>
                      <a:pt x="1358" y="1086"/>
                    </a:lnTo>
                    <a:lnTo>
                      <a:pt x="1357" y="1089"/>
                    </a:lnTo>
                    <a:lnTo>
                      <a:pt x="1354" y="1097"/>
                    </a:lnTo>
                    <a:lnTo>
                      <a:pt x="1350" y="1105"/>
                    </a:lnTo>
                    <a:lnTo>
                      <a:pt x="1337" y="1132"/>
                    </a:lnTo>
                    <a:lnTo>
                      <a:pt x="1322" y="1158"/>
                    </a:lnTo>
                    <a:lnTo>
                      <a:pt x="1306" y="1184"/>
                    </a:lnTo>
                    <a:lnTo>
                      <a:pt x="1290" y="1209"/>
                    </a:lnTo>
                    <a:lnTo>
                      <a:pt x="1293" y="1208"/>
                    </a:lnTo>
                    <a:lnTo>
                      <a:pt x="1266" y="1247"/>
                    </a:lnTo>
                    <a:lnTo>
                      <a:pt x="1237" y="1283"/>
                    </a:lnTo>
                    <a:lnTo>
                      <a:pt x="1206" y="1319"/>
                    </a:lnTo>
                    <a:lnTo>
                      <a:pt x="1173" y="1352"/>
                    </a:lnTo>
                    <a:lnTo>
                      <a:pt x="1138" y="1384"/>
                    </a:lnTo>
                    <a:lnTo>
                      <a:pt x="1102" y="1414"/>
                    </a:lnTo>
                    <a:lnTo>
                      <a:pt x="1064" y="1442"/>
                    </a:lnTo>
                    <a:lnTo>
                      <a:pt x="1024" y="1468"/>
                    </a:lnTo>
                    <a:lnTo>
                      <a:pt x="983" y="1491"/>
                    </a:lnTo>
                    <a:lnTo>
                      <a:pt x="941" y="1513"/>
                    </a:lnTo>
                    <a:lnTo>
                      <a:pt x="898" y="1532"/>
                    </a:lnTo>
                    <a:lnTo>
                      <a:pt x="853" y="1549"/>
                    </a:lnTo>
                    <a:lnTo>
                      <a:pt x="853" y="1547"/>
                    </a:lnTo>
                    <a:lnTo>
                      <a:pt x="862" y="1544"/>
                    </a:lnTo>
                    <a:lnTo>
                      <a:pt x="872" y="1540"/>
                    </a:lnTo>
                    <a:lnTo>
                      <a:pt x="882" y="1535"/>
                    </a:lnTo>
                    <a:lnTo>
                      <a:pt x="892" y="1528"/>
                    </a:lnTo>
                    <a:lnTo>
                      <a:pt x="902" y="1522"/>
                    </a:lnTo>
                    <a:lnTo>
                      <a:pt x="910" y="1515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5" y="1509"/>
                    </a:lnTo>
                    <a:lnTo>
                      <a:pt x="914" y="1510"/>
                    </a:lnTo>
                    <a:lnTo>
                      <a:pt x="914" y="1510"/>
                    </a:lnTo>
                    <a:lnTo>
                      <a:pt x="916" y="1508"/>
                    </a:lnTo>
                    <a:lnTo>
                      <a:pt x="919" y="1505"/>
                    </a:lnTo>
                    <a:lnTo>
                      <a:pt x="923" y="1501"/>
                    </a:lnTo>
                    <a:lnTo>
                      <a:pt x="929" y="1497"/>
                    </a:lnTo>
                    <a:lnTo>
                      <a:pt x="933" y="1492"/>
                    </a:lnTo>
                    <a:lnTo>
                      <a:pt x="936" y="1487"/>
                    </a:lnTo>
                    <a:lnTo>
                      <a:pt x="938" y="1483"/>
                    </a:lnTo>
                    <a:lnTo>
                      <a:pt x="938" y="1478"/>
                    </a:lnTo>
                    <a:lnTo>
                      <a:pt x="937" y="1477"/>
                    </a:lnTo>
                    <a:lnTo>
                      <a:pt x="935" y="1477"/>
                    </a:lnTo>
                    <a:lnTo>
                      <a:pt x="930" y="1479"/>
                    </a:lnTo>
                    <a:lnTo>
                      <a:pt x="927" y="1480"/>
                    </a:lnTo>
                    <a:lnTo>
                      <a:pt x="902" y="1481"/>
                    </a:lnTo>
                    <a:lnTo>
                      <a:pt x="877" y="1481"/>
                    </a:lnTo>
                    <a:lnTo>
                      <a:pt x="868" y="1481"/>
                    </a:lnTo>
                    <a:lnTo>
                      <a:pt x="862" y="1480"/>
                    </a:lnTo>
                    <a:lnTo>
                      <a:pt x="859" y="1480"/>
                    </a:lnTo>
                    <a:lnTo>
                      <a:pt x="858" y="1479"/>
                    </a:lnTo>
                    <a:lnTo>
                      <a:pt x="859" y="1478"/>
                    </a:lnTo>
                    <a:lnTo>
                      <a:pt x="860" y="1478"/>
                    </a:lnTo>
                    <a:lnTo>
                      <a:pt x="862" y="1477"/>
                    </a:lnTo>
                    <a:lnTo>
                      <a:pt x="865" y="1476"/>
                    </a:lnTo>
                    <a:lnTo>
                      <a:pt x="866" y="1474"/>
                    </a:lnTo>
                    <a:lnTo>
                      <a:pt x="867" y="1472"/>
                    </a:lnTo>
                    <a:lnTo>
                      <a:pt x="866" y="1470"/>
                    </a:lnTo>
                    <a:lnTo>
                      <a:pt x="863" y="1467"/>
                    </a:lnTo>
                    <a:lnTo>
                      <a:pt x="860" y="1465"/>
                    </a:lnTo>
                    <a:lnTo>
                      <a:pt x="855" y="1463"/>
                    </a:lnTo>
                    <a:lnTo>
                      <a:pt x="851" y="1461"/>
                    </a:lnTo>
                    <a:lnTo>
                      <a:pt x="848" y="1458"/>
                    </a:lnTo>
                    <a:lnTo>
                      <a:pt x="848" y="1457"/>
                    </a:lnTo>
                    <a:lnTo>
                      <a:pt x="849" y="1456"/>
                    </a:lnTo>
                    <a:lnTo>
                      <a:pt x="849" y="1455"/>
                    </a:lnTo>
                    <a:lnTo>
                      <a:pt x="843" y="1445"/>
                    </a:lnTo>
                    <a:lnTo>
                      <a:pt x="835" y="1436"/>
                    </a:lnTo>
                    <a:lnTo>
                      <a:pt x="830" y="1433"/>
                    </a:lnTo>
                    <a:lnTo>
                      <a:pt x="825" y="1431"/>
                    </a:lnTo>
                    <a:lnTo>
                      <a:pt x="821" y="1427"/>
                    </a:lnTo>
                    <a:lnTo>
                      <a:pt x="817" y="1422"/>
                    </a:lnTo>
                    <a:lnTo>
                      <a:pt x="815" y="1421"/>
                    </a:lnTo>
                    <a:lnTo>
                      <a:pt x="807" y="1421"/>
                    </a:lnTo>
                    <a:lnTo>
                      <a:pt x="804" y="1420"/>
                    </a:lnTo>
                    <a:lnTo>
                      <a:pt x="804" y="1420"/>
                    </a:lnTo>
                    <a:lnTo>
                      <a:pt x="803" y="1419"/>
                    </a:lnTo>
                    <a:lnTo>
                      <a:pt x="804" y="1418"/>
                    </a:lnTo>
                    <a:lnTo>
                      <a:pt x="804" y="1414"/>
                    </a:lnTo>
                    <a:lnTo>
                      <a:pt x="802" y="1412"/>
                    </a:lnTo>
                    <a:lnTo>
                      <a:pt x="800" y="1411"/>
                    </a:lnTo>
                    <a:lnTo>
                      <a:pt x="797" y="1409"/>
                    </a:lnTo>
                    <a:lnTo>
                      <a:pt x="796" y="1407"/>
                    </a:lnTo>
                    <a:lnTo>
                      <a:pt x="796" y="1404"/>
                    </a:lnTo>
                    <a:lnTo>
                      <a:pt x="798" y="1400"/>
                    </a:lnTo>
                    <a:lnTo>
                      <a:pt x="803" y="1395"/>
                    </a:lnTo>
                    <a:lnTo>
                      <a:pt x="808" y="1391"/>
                    </a:lnTo>
                    <a:lnTo>
                      <a:pt x="812" y="1388"/>
                    </a:lnTo>
                    <a:lnTo>
                      <a:pt x="816" y="1386"/>
                    </a:lnTo>
                    <a:lnTo>
                      <a:pt x="822" y="1384"/>
                    </a:lnTo>
                    <a:lnTo>
                      <a:pt x="823" y="1382"/>
                    </a:lnTo>
                    <a:lnTo>
                      <a:pt x="825" y="1378"/>
                    </a:lnTo>
                    <a:lnTo>
                      <a:pt x="827" y="1373"/>
                    </a:lnTo>
                    <a:lnTo>
                      <a:pt x="828" y="1367"/>
                    </a:lnTo>
                    <a:lnTo>
                      <a:pt x="827" y="1368"/>
                    </a:lnTo>
                    <a:lnTo>
                      <a:pt x="827" y="1369"/>
                    </a:lnTo>
                    <a:lnTo>
                      <a:pt x="826" y="1371"/>
                    </a:lnTo>
                    <a:lnTo>
                      <a:pt x="825" y="1372"/>
                    </a:lnTo>
                    <a:lnTo>
                      <a:pt x="823" y="1372"/>
                    </a:lnTo>
                    <a:lnTo>
                      <a:pt x="820" y="1373"/>
                    </a:lnTo>
                    <a:lnTo>
                      <a:pt x="816" y="1375"/>
                    </a:lnTo>
                    <a:lnTo>
                      <a:pt x="813" y="1376"/>
                    </a:lnTo>
                    <a:lnTo>
                      <a:pt x="810" y="1376"/>
                    </a:lnTo>
                    <a:lnTo>
                      <a:pt x="807" y="1375"/>
                    </a:lnTo>
                    <a:lnTo>
                      <a:pt x="805" y="1372"/>
                    </a:lnTo>
                    <a:lnTo>
                      <a:pt x="805" y="1367"/>
                    </a:lnTo>
                    <a:lnTo>
                      <a:pt x="806" y="1363"/>
                    </a:lnTo>
                    <a:lnTo>
                      <a:pt x="808" y="1359"/>
                    </a:lnTo>
                    <a:lnTo>
                      <a:pt x="811" y="1357"/>
                    </a:lnTo>
                    <a:lnTo>
                      <a:pt x="815" y="1356"/>
                    </a:lnTo>
                    <a:lnTo>
                      <a:pt x="818" y="1354"/>
                    </a:lnTo>
                    <a:lnTo>
                      <a:pt x="821" y="1352"/>
                    </a:lnTo>
                    <a:lnTo>
                      <a:pt x="821" y="1351"/>
                    </a:lnTo>
                    <a:lnTo>
                      <a:pt x="820" y="1351"/>
                    </a:lnTo>
                    <a:lnTo>
                      <a:pt x="819" y="1351"/>
                    </a:lnTo>
                    <a:lnTo>
                      <a:pt x="818" y="1351"/>
                    </a:lnTo>
                    <a:lnTo>
                      <a:pt x="817" y="1350"/>
                    </a:lnTo>
                    <a:lnTo>
                      <a:pt x="817" y="1350"/>
                    </a:lnTo>
                    <a:lnTo>
                      <a:pt x="817" y="1349"/>
                    </a:lnTo>
                    <a:lnTo>
                      <a:pt x="818" y="1347"/>
                    </a:lnTo>
                    <a:lnTo>
                      <a:pt x="821" y="1346"/>
                    </a:lnTo>
                    <a:lnTo>
                      <a:pt x="823" y="1345"/>
                    </a:lnTo>
                    <a:lnTo>
                      <a:pt x="825" y="1343"/>
                    </a:lnTo>
                    <a:lnTo>
                      <a:pt x="826" y="1339"/>
                    </a:lnTo>
                    <a:lnTo>
                      <a:pt x="825" y="1336"/>
                    </a:lnTo>
                    <a:lnTo>
                      <a:pt x="826" y="1332"/>
                    </a:lnTo>
                    <a:lnTo>
                      <a:pt x="829" y="1331"/>
                    </a:lnTo>
                    <a:lnTo>
                      <a:pt x="833" y="1329"/>
                    </a:lnTo>
                    <a:lnTo>
                      <a:pt x="838" y="1327"/>
                    </a:lnTo>
                    <a:lnTo>
                      <a:pt x="846" y="1324"/>
                    </a:lnTo>
                    <a:lnTo>
                      <a:pt x="848" y="1322"/>
                    </a:lnTo>
                    <a:lnTo>
                      <a:pt x="849" y="1321"/>
                    </a:lnTo>
                    <a:lnTo>
                      <a:pt x="849" y="1320"/>
                    </a:lnTo>
                    <a:lnTo>
                      <a:pt x="848" y="1319"/>
                    </a:lnTo>
                    <a:lnTo>
                      <a:pt x="847" y="1319"/>
                    </a:lnTo>
                    <a:lnTo>
                      <a:pt x="846" y="1318"/>
                    </a:lnTo>
                    <a:lnTo>
                      <a:pt x="845" y="1318"/>
                    </a:lnTo>
                    <a:lnTo>
                      <a:pt x="845" y="1318"/>
                    </a:lnTo>
                    <a:lnTo>
                      <a:pt x="853" y="1311"/>
                    </a:lnTo>
                    <a:lnTo>
                      <a:pt x="862" y="1306"/>
                    </a:lnTo>
                    <a:lnTo>
                      <a:pt x="869" y="1299"/>
                    </a:lnTo>
                    <a:lnTo>
                      <a:pt x="870" y="1298"/>
                    </a:lnTo>
                    <a:lnTo>
                      <a:pt x="871" y="1297"/>
                    </a:lnTo>
                    <a:lnTo>
                      <a:pt x="871" y="1294"/>
                    </a:lnTo>
                    <a:lnTo>
                      <a:pt x="871" y="1293"/>
                    </a:lnTo>
                    <a:lnTo>
                      <a:pt x="873" y="1291"/>
                    </a:lnTo>
                    <a:lnTo>
                      <a:pt x="874" y="1290"/>
                    </a:lnTo>
                    <a:lnTo>
                      <a:pt x="878" y="1285"/>
                    </a:lnTo>
                    <a:lnTo>
                      <a:pt x="880" y="1283"/>
                    </a:lnTo>
                    <a:lnTo>
                      <a:pt x="882" y="1281"/>
                    </a:lnTo>
                    <a:lnTo>
                      <a:pt x="883" y="1278"/>
                    </a:lnTo>
                    <a:lnTo>
                      <a:pt x="883" y="1277"/>
                    </a:lnTo>
                    <a:lnTo>
                      <a:pt x="882" y="1277"/>
                    </a:lnTo>
                    <a:lnTo>
                      <a:pt x="880" y="1278"/>
                    </a:lnTo>
                    <a:lnTo>
                      <a:pt x="879" y="1278"/>
                    </a:lnTo>
                    <a:lnTo>
                      <a:pt x="878" y="1279"/>
                    </a:lnTo>
                    <a:lnTo>
                      <a:pt x="877" y="1279"/>
                    </a:lnTo>
                    <a:lnTo>
                      <a:pt x="877" y="1278"/>
                    </a:lnTo>
                    <a:lnTo>
                      <a:pt x="875" y="1271"/>
                    </a:lnTo>
                    <a:lnTo>
                      <a:pt x="876" y="1264"/>
                    </a:lnTo>
                    <a:lnTo>
                      <a:pt x="875" y="1257"/>
                    </a:lnTo>
                    <a:lnTo>
                      <a:pt x="874" y="1249"/>
                    </a:lnTo>
                    <a:lnTo>
                      <a:pt x="873" y="1240"/>
                    </a:lnTo>
                    <a:lnTo>
                      <a:pt x="870" y="1232"/>
                    </a:lnTo>
                    <a:lnTo>
                      <a:pt x="868" y="1229"/>
                    </a:lnTo>
                    <a:lnTo>
                      <a:pt x="865" y="1227"/>
                    </a:lnTo>
                    <a:lnTo>
                      <a:pt x="862" y="1225"/>
                    </a:lnTo>
                    <a:lnTo>
                      <a:pt x="860" y="1221"/>
                    </a:lnTo>
                    <a:lnTo>
                      <a:pt x="860" y="1220"/>
                    </a:lnTo>
                    <a:lnTo>
                      <a:pt x="858" y="1220"/>
                    </a:lnTo>
                    <a:lnTo>
                      <a:pt x="858" y="1220"/>
                    </a:lnTo>
                    <a:lnTo>
                      <a:pt x="859" y="1219"/>
                    </a:lnTo>
                    <a:lnTo>
                      <a:pt x="859" y="1218"/>
                    </a:lnTo>
                    <a:lnTo>
                      <a:pt x="859" y="1217"/>
                    </a:lnTo>
                    <a:lnTo>
                      <a:pt x="859" y="1216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4"/>
                    </a:lnTo>
                    <a:lnTo>
                      <a:pt x="858" y="1214"/>
                    </a:lnTo>
                    <a:lnTo>
                      <a:pt x="859" y="1213"/>
                    </a:lnTo>
                    <a:lnTo>
                      <a:pt x="859" y="1213"/>
                    </a:lnTo>
                    <a:lnTo>
                      <a:pt x="855" y="1211"/>
                    </a:lnTo>
                    <a:lnTo>
                      <a:pt x="852" y="1210"/>
                    </a:lnTo>
                    <a:lnTo>
                      <a:pt x="849" y="1209"/>
                    </a:lnTo>
                    <a:lnTo>
                      <a:pt x="844" y="1210"/>
                    </a:lnTo>
                    <a:lnTo>
                      <a:pt x="839" y="1212"/>
                    </a:lnTo>
                    <a:lnTo>
                      <a:pt x="834" y="1216"/>
                    </a:lnTo>
                    <a:lnTo>
                      <a:pt x="829" y="1220"/>
                    </a:lnTo>
                    <a:lnTo>
                      <a:pt x="825" y="1224"/>
                    </a:lnTo>
                    <a:lnTo>
                      <a:pt x="823" y="1226"/>
                    </a:lnTo>
                    <a:lnTo>
                      <a:pt x="822" y="1230"/>
                    </a:lnTo>
                    <a:lnTo>
                      <a:pt x="823" y="1234"/>
                    </a:lnTo>
                    <a:lnTo>
                      <a:pt x="824" y="1238"/>
                    </a:lnTo>
                    <a:lnTo>
                      <a:pt x="823" y="1241"/>
                    </a:lnTo>
                    <a:lnTo>
                      <a:pt x="821" y="1243"/>
                    </a:lnTo>
                    <a:lnTo>
                      <a:pt x="817" y="1244"/>
                    </a:lnTo>
                    <a:lnTo>
                      <a:pt x="814" y="1243"/>
                    </a:lnTo>
                    <a:lnTo>
                      <a:pt x="813" y="1241"/>
                    </a:lnTo>
                    <a:lnTo>
                      <a:pt x="813" y="1239"/>
                    </a:lnTo>
                    <a:lnTo>
                      <a:pt x="814" y="1237"/>
                    </a:lnTo>
                    <a:lnTo>
                      <a:pt x="813" y="1235"/>
                    </a:lnTo>
                    <a:lnTo>
                      <a:pt x="812" y="1233"/>
                    </a:lnTo>
                    <a:lnTo>
                      <a:pt x="810" y="1233"/>
                    </a:lnTo>
                    <a:lnTo>
                      <a:pt x="807" y="1235"/>
                    </a:lnTo>
                    <a:lnTo>
                      <a:pt x="805" y="1237"/>
                    </a:lnTo>
                    <a:lnTo>
                      <a:pt x="803" y="1238"/>
                    </a:lnTo>
                    <a:lnTo>
                      <a:pt x="800" y="1236"/>
                    </a:lnTo>
                    <a:lnTo>
                      <a:pt x="797" y="1234"/>
                    </a:lnTo>
                    <a:lnTo>
                      <a:pt x="794" y="1231"/>
                    </a:lnTo>
                    <a:lnTo>
                      <a:pt x="791" y="1230"/>
                    </a:lnTo>
                    <a:lnTo>
                      <a:pt x="787" y="1231"/>
                    </a:lnTo>
                    <a:lnTo>
                      <a:pt x="784" y="1234"/>
                    </a:lnTo>
                    <a:lnTo>
                      <a:pt x="780" y="1236"/>
                    </a:lnTo>
                    <a:lnTo>
                      <a:pt x="777" y="1237"/>
                    </a:lnTo>
                    <a:lnTo>
                      <a:pt x="775" y="1235"/>
                    </a:lnTo>
                    <a:lnTo>
                      <a:pt x="774" y="1233"/>
                    </a:lnTo>
                    <a:lnTo>
                      <a:pt x="774" y="1230"/>
                    </a:lnTo>
                    <a:lnTo>
                      <a:pt x="772" y="1228"/>
                    </a:lnTo>
                    <a:lnTo>
                      <a:pt x="769" y="1227"/>
                    </a:lnTo>
                    <a:lnTo>
                      <a:pt x="767" y="1228"/>
                    </a:lnTo>
                    <a:lnTo>
                      <a:pt x="764" y="1229"/>
                    </a:lnTo>
                    <a:lnTo>
                      <a:pt x="762" y="1229"/>
                    </a:lnTo>
                    <a:lnTo>
                      <a:pt x="761" y="1230"/>
                    </a:lnTo>
                    <a:lnTo>
                      <a:pt x="761" y="1228"/>
                    </a:lnTo>
                    <a:lnTo>
                      <a:pt x="762" y="1227"/>
                    </a:lnTo>
                    <a:lnTo>
                      <a:pt x="764" y="1224"/>
                    </a:lnTo>
                    <a:lnTo>
                      <a:pt x="763" y="1223"/>
                    </a:lnTo>
                    <a:lnTo>
                      <a:pt x="760" y="1219"/>
                    </a:lnTo>
                    <a:lnTo>
                      <a:pt x="758" y="1216"/>
                    </a:lnTo>
                    <a:lnTo>
                      <a:pt x="756" y="1215"/>
                    </a:lnTo>
                    <a:lnTo>
                      <a:pt x="754" y="1216"/>
                    </a:lnTo>
                    <a:lnTo>
                      <a:pt x="753" y="1217"/>
                    </a:lnTo>
                    <a:lnTo>
                      <a:pt x="750" y="1219"/>
                    </a:lnTo>
                    <a:lnTo>
                      <a:pt x="748" y="1218"/>
                    </a:lnTo>
                    <a:lnTo>
                      <a:pt x="745" y="1216"/>
                    </a:lnTo>
                    <a:lnTo>
                      <a:pt x="744" y="1216"/>
                    </a:lnTo>
                    <a:lnTo>
                      <a:pt x="744" y="1215"/>
                    </a:lnTo>
                    <a:lnTo>
                      <a:pt x="744" y="1213"/>
                    </a:lnTo>
                    <a:lnTo>
                      <a:pt x="743" y="1212"/>
                    </a:lnTo>
                    <a:lnTo>
                      <a:pt x="743" y="1211"/>
                    </a:lnTo>
                    <a:lnTo>
                      <a:pt x="743" y="1210"/>
                    </a:lnTo>
                    <a:lnTo>
                      <a:pt x="739" y="1209"/>
                    </a:lnTo>
                    <a:lnTo>
                      <a:pt x="735" y="1208"/>
                    </a:lnTo>
                    <a:lnTo>
                      <a:pt x="732" y="1206"/>
                    </a:lnTo>
                    <a:lnTo>
                      <a:pt x="729" y="1202"/>
                    </a:lnTo>
                    <a:lnTo>
                      <a:pt x="726" y="1198"/>
                    </a:lnTo>
                    <a:lnTo>
                      <a:pt x="724" y="1194"/>
                    </a:lnTo>
                    <a:lnTo>
                      <a:pt x="720" y="1191"/>
                    </a:lnTo>
                    <a:lnTo>
                      <a:pt x="717" y="1188"/>
                    </a:lnTo>
                    <a:lnTo>
                      <a:pt x="712" y="1186"/>
                    </a:lnTo>
                    <a:lnTo>
                      <a:pt x="708" y="1184"/>
                    </a:lnTo>
                    <a:lnTo>
                      <a:pt x="707" y="1183"/>
                    </a:lnTo>
                    <a:lnTo>
                      <a:pt x="705" y="1180"/>
                    </a:lnTo>
                    <a:lnTo>
                      <a:pt x="704" y="1179"/>
                    </a:lnTo>
                    <a:lnTo>
                      <a:pt x="703" y="1177"/>
                    </a:lnTo>
                    <a:lnTo>
                      <a:pt x="695" y="1173"/>
                    </a:lnTo>
                    <a:lnTo>
                      <a:pt x="691" y="1172"/>
                    </a:lnTo>
                    <a:lnTo>
                      <a:pt x="687" y="1169"/>
                    </a:lnTo>
                    <a:lnTo>
                      <a:pt x="685" y="1167"/>
                    </a:lnTo>
                    <a:lnTo>
                      <a:pt x="685" y="1166"/>
                    </a:lnTo>
                    <a:lnTo>
                      <a:pt x="686" y="1166"/>
                    </a:lnTo>
                    <a:lnTo>
                      <a:pt x="692" y="1166"/>
                    </a:lnTo>
                    <a:lnTo>
                      <a:pt x="692" y="1165"/>
                    </a:lnTo>
                    <a:lnTo>
                      <a:pt x="690" y="1161"/>
                    </a:lnTo>
                    <a:lnTo>
                      <a:pt x="686" y="1159"/>
                    </a:lnTo>
                    <a:lnTo>
                      <a:pt x="682" y="1158"/>
                    </a:lnTo>
                    <a:lnTo>
                      <a:pt x="681" y="1158"/>
                    </a:lnTo>
                    <a:lnTo>
                      <a:pt x="681" y="1163"/>
                    </a:lnTo>
                    <a:lnTo>
                      <a:pt x="681" y="1163"/>
                    </a:lnTo>
                    <a:lnTo>
                      <a:pt x="675" y="1162"/>
                    </a:lnTo>
                    <a:lnTo>
                      <a:pt x="666" y="1160"/>
                    </a:lnTo>
                    <a:lnTo>
                      <a:pt x="656" y="1158"/>
                    </a:lnTo>
                    <a:lnTo>
                      <a:pt x="645" y="1156"/>
                    </a:lnTo>
                    <a:lnTo>
                      <a:pt x="633" y="1154"/>
                    </a:lnTo>
                    <a:lnTo>
                      <a:pt x="622" y="1151"/>
                    </a:lnTo>
                    <a:lnTo>
                      <a:pt x="611" y="1148"/>
                    </a:lnTo>
                    <a:lnTo>
                      <a:pt x="603" y="1145"/>
                    </a:lnTo>
                    <a:lnTo>
                      <a:pt x="596" y="1142"/>
                    </a:lnTo>
                    <a:lnTo>
                      <a:pt x="592" y="1139"/>
                    </a:lnTo>
                    <a:lnTo>
                      <a:pt x="589" y="1136"/>
                    </a:lnTo>
                    <a:lnTo>
                      <a:pt x="586" y="1131"/>
                    </a:lnTo>
                    <a:lnTo>
                      <a:pt x="583" y="1130"/>
                    </a:lnTo>
                    <a:lnTo>
                      <a:pt x="582" y="1130"/>
                    </a:lnTo>
                    <a:lnTo>
                      <a:pt x="581" y="1130"/>
                    </a:lnTo>
                    <a:lnTo>
                      <a:pt x="578" y="1128"/>
                    </a:lnTo>
                    <a:lnTo>
                      <a:pt x="577" y="1126"/>
                    </a:lnTo>
                    <a:lnTo>
                      <a:pt x="578" y="1126"/>
                    </a:lnTo>
                    <a:lnTo>
                      <a:pt x="578" y="1126"/>
                    </a:lnTo>
                    <a:lnTo>
                      <a:pt x="577" y="1125"/>
                    </a:lnTo>
                    <a:lnTo>
                      <a:pt x="574" y="1123"/>
                    </a:lnTo>
                    <a:lnTo>
                      <a:pt x="570" y="1120"/>
                    </a:lnTo>
                    <a:lnTo>
                      <a:pt x="566" y="1118"/>
                    </a:lnTo>
                    <a:lnTo>
                      <a:pt x="564" y="1117"/>
                    </a:lnTo>
                    <a:lnTo>
                      <a:pt x="563" y="1116"/>
                    </a:lnTo>
                    <a:lnTo>
                      <a:pt x="562" y="1117"/>
                    </a:lnTo>
                    <a:lnTo>
                      <a:pt x="562" y="1117"/>
                    </a:lnTo>
                    <a:lnTo>
                      <a:pt x="560" y="1117"/>
                    </a:lnTo>
                    <a:lnTo>
                      <a:pt x="558" y="1117"/>
                    </a:lnTo>
                    <a:lnTo>
                      <a:pt x="553" y="1115"/>
                    </a:lnTo>
                    <a:lnTo>
                      <a:pt x="547" y="1113"/>
                    </a:lnTo>
                    <a:lnTo>
                      <a:pt x="546" y="1112"/>
                    </a:lnTo>
                    <a:lnTo>
                      <a:pt x="546" y="1111"/>
                    </a:lnTo>
                    <a:lnTo>
                      <a:pt x="546" y="1110"/>
                    </a:lnTo>
                    <a:lnTo>
                      <a:pt x="546" y="1109"/>
                    </a:lnTo>
                    <a:lnTo>
                      <a:pt x="545" y="1109"/>
                    </a:lnTo>
                    <a:lnTo>
                      <a:pt x="545" y="1109"/>
                    </a:lnTo>
                    <a:lnTo>
                      <a:pt x="541" y="1110"/>
                    </a:lnTo>
                    <a:lnTo>
                      <a:pt x="539" y="1112"/>
                    </a:lnTo>
                    <a:lnTo>
                      <a:pt x="536" y="1115"/>
                    </a:lnTo>
                    <a:lnTo>
                      <a:pt x="534" y="1116"/>
                    </a:lnTo>
                    <a:lnTo>
                      <a:pt x="533" y="1117"/>
                    </a:lnTo>
                    <a:lnTo>
                      <a:pt x="530" y="1118"/>
                    </a:lnTo>
                    <a:lnTo>
                      <a:pt x="517" y="1121"/>
                    </a:lnTo>
                    <a:lnTo>
                      <a:pt x="514" y="1122"/>
                    </a:lnTo>
                    <a:lnTo>
                      <a:pt x="513" y="1122"/>
                    </a:lnTo>
                    <a:lnTo>
                      <a:pt x="508" y="1120"/>
                    </a:lnTo>
                    <a:lnTo>
                      <a:pt x="504" y="1118"/>
                    </a:lnTo>
                    <a:lnTo>
                      <a:pt x="499" y="1117"/>
                    </a:lnTo>
                    <a:lnTo>
                      <a:pt x="493" y="1116"/>
                    </a:lnTo>
                    <a:lnTo>
                      <a:pt x="488" y="1115"/>
                    </a:lnTo>
                    <a:lnTo>
                      <a:pt x="486" y="1115"/>
                    </a:lnTo>
                    <a:lnTo>
                      <a:pt x="484" y="1113"/>
                    </a:lnTo>
                    <a:lnTo>
                      <a:pt x="482" y="1112"/>
                    </a:lnTo>
                    <a:lnTo>
                      <a:pt x="481" y="1111"/>
                    </a:lnTo>
                    <a:lnTo>
                      <a:pt x="478" y="1110"/>
                    </a:lnTo>
                    <a:lnTo>
                      <a:pt x="476" y="1109"/>
                    </a:lnTo>
                    <a:lnTo>
                      <a:pt x="473" y="1109"/>
                    </a:lnTo>
                    <a:lnTo>
                      <a:pt x="472" y="1108"/>
                    </a:lnTo>
                    <a:lnTo>
                      <a:pt x="470" y="1105"/>
                    </a:lnTo>
                    <a:lnTo>
                      <a:pt x="469" y="1104"/>
                    </a:lnTo>
                    <a:lnTo>
                      <a:pt x="468" y="1104"/>
                    </a:lnTo>
                    <a:lnTo>
                      <a:pt x="462" y="1102"/>
                    </a:lnTo>
                    <a:lnTo>
                      <a:pt x="456" y="1101"/>
                    </a:lnTo>
                    <a:lnTo>
                      <a:pt x="450" y="1100"/>
                    </a:lnTo>
                    <a:lnTo>
                      <a:pt x="449" y="1099"/>
                    </a:lnTo>
                    <a:lnTo>
                      <a:pt x="449" y="1098"/>
                    </a:lnTo>
                    <a:lnTo>
                      <a:pt x="447" y="1097"/>
                    </a:lnTo>
                    <a:lnTo>
                      <a:pt x="439" y="1094"/>
                    </a:lnTo>
                    <a:lnTo>
                      <a:pt x="432" y="1090"/>
                    </a:lnTo>
                    <a:lnTo>
                      <a:pt x="424" y="1087"/>
                    </a:lnTo>
                    <a:lnTo>
                      <a:pt x="424" y="1087"/>
                    </a:lnTo>
                    <a:lnTo>
                      <a:pt x="424" y="1086"/>
                    </a:lnTo>
                    <a:lnTo>
                      <a:pt x="413" y="1076"/>
                    </a:lnTo>
                    <a:lnTo>
                      <a:pt x="408" y="1073"/>
                    </a:lnTo>
                    <a:lnTo>
                      <a:pt x="403" y="1071"/>
                    </a:lnTo>
                    <a:lnTo>
                      <a:pt x="398" y="1071"/>
                    </a:lnTo>
                    <a:lnTo>
                      <a:pt x="393" y="1070"/>
                    </a:lnTo>
                    <a:lnTo>
                      <a:pt x="387" y="1068"/>
                    </a:lnTo>
                    <a:lnTo>
                      <a:pt x="383" y="1066"/>
                    </a:lnTo>
                    <a:lnTo>
                      <a:pt x="380" y="1064"/>
                    </a:lnTo>
                    <a:lnTo>
                      <a:pt x="379" y="1063"/>
                    </a:lnTo>
                    <a:lnTo>
                      <a:pt x="379" y="1062"/>
                    </a:lnTo>
                    <a:lnTo>
                      <a:pt x="378" y="1061"/>
                    </a:lnTo>
                    <a:lnTo>
                      <a:pt x="377" y="1059"/>
                    </a:lnTo>
                    <a:lnTo>
                      <a:pt x="374" y="1056"/>
                    </a:lnTo>
                    <a:lnTo>
                      <a:pt x="370" y="1051"/>
                    </a:lnTo>
                    <a:lnTo>
                      <a:pt x="368" y="1050"/>
                    </a:lnTo>
                    <a:lnTo>
                      <a:pt x="364" y="1049"/>
                    </a:lnTo>
                    <a:lnTo>
                      <a:pt x="357" y="1045"/>
                    </a:lnTo>
                    <a:lnTo>
                      <a:pt x="351" y="1041"/>
                    </a:lnTo>
                    <a:lnTo>
                      <a:pt x="350" y="1040"/>
                    </a:lnTo>
                    <a:lnTo>
                      <a:pt x="348" y="1036"/>
                    </a:lnTo>
                    <a:lnTo>
                      <a:pt x="346" y="1033"/>
                    </a:lnTo>
                    <a:lnTo>
                      <a:pt x="343" y="1029"/>
                    </a:lnTo>
                    <a:lnTo>
                      <a:pt x="341" y="1025"/>
                    </a:lnTo>
                    <a:lnTo>
                      <a:pt x="339" y="1021"/>
                    </a:lnTo>
                    <a:lnTo>
                      <a:pt x="339" y="1019"/>
                    </a:lnTo>
                    <a:lnTo>
                      <a:pt x="341" y="1018"/>
                    </a:lnTo>
                    <a:lnTo>
                      <a:pt x="346" y="1018"/>
                    </a:lnTo>
                    <a:lnTo>
                      <a:pt x="348" y="1017"/>
                    </a:lnTo>
                    <a:lnTo>
                      <a:pt x="348" y="1016"/>
                    </a:lnTo>
                    <a:lnTo>
                      <a:pt x="345" y="1014"/>
                    </a:lnTo>
                    <a:lnTo>
                      <a:pt x="343" y="1014"/>
                    </a:lnTo>
                    <a:lnTo>
                      <a:pt x="342" y="1013"/>
                    </a:lnTo>
                    <a:lnTo>
                      <a:pt x="342" y="1012"/>
                    </a:lnTo>
                    <a:lnTo>
                      <a:pt x="344" y="1009"/>
                    </a:lnTo>
                    <a:lnTo>
                      <a:pt x="346" y="1006"/>
                    </a:lnTo>
                    <a:lnTo>
                      <a:pt x="349" y="1003"/>
                    </a:lnTo>
                    <a:lnTo>
                      <a:pt x="350" y="1000"/>
                    </a:lnTo>
                    <a:lnTo>
                      <a:pt x="349" y="997"/>
                    </a:lnTo>
                    <a:lnTo>
                      <a:pt x="344" y="992"/>
                    </a:lnTo>
                    <a:lnTo>
                      <a:pt x="341" y="989"/>
                    </a:lnTo>
                    <a:lnTo>
                      <a:pt x="341" y="984"/>
                    </a:lnTo>
                    <a:lnTo>
                      <a:pt x="341" y="978"/>
                    </a:lnTo>
                    <a:lnTo>
                      <a:pt x="339" y="974"/>
                    </a:lnTo>
                    <a:lnTo>
                      <a:pt x="336" y="970"/>
                    </a:lnTo>
                    <a:lnTo>
                      <a:pt x="332" y="967"/>
                    </a:lnTo>
                    <a:lnTo>
                      <a:pt x="329" y="963"/>
                    </a:lnTo>
                    <a:lnTo>
                      <a:pt x="328" y="962"/>
                    </a:lnTo>
                    <a:lnTo>
                      <a:pt x="328" y="961"/>
                    </a:lnTo>
                    <a:lnTo>
                      <a:pt x="328" y="960"/>
                    </a:lnTo>
                    <a:lnTo>
                      <a:pt x="327" y="959"/>
                    </a:lnTo>
                    <a:lnTo>
                      <a:pt x="324" y="954"/>
                    </a:lnTo>
                    <a:lnTo>
                      <a:pt x="321" y="949"/>
                    </a:lnTo>
                    <a:lnTo>
                      <a:pt x="318" y="945"/>
                    </a:lnTo>
                    <a:lnTo>
                      <a:pt x="313" y="942"/>
                    </a:lnTo>
                    <a:lnTo>
                      <a:pt x="309" y="938"/>
                    </a:lnTo>
                    <a:lnTo>
                      <a:pt x="306" y="934"/>
                    </a:lnTo>
                    <a:lnTo>
                      <a:pt x="306" y="934"/>
                    </a:lnTo>
                    <a:lnTo>
                      <a:pt x="308" y="934"/>
                    </a:lnTo>
                    <a:lnTo>
                      <a:pt x="308" y="934"/>
                    </a:lnTo>
                    <a:lnTo>
                      <a:pt x="309" y="934"/>
                    </a:lnTo>
                    <a:lnTo>
                      <a:pt x="310" y="935"/>
                    </a:lnTo>
                    <a:lnTo>
                      <a:pt x="311" y="935"/>
                    </a:lnTo>
                    <a:lnTo>
                      <a:pt x="311" y="934"/>
                    </a:lnTo>
                    <a:lnTo>
                      <a:pt x="307" y="930"/>
                    </a:lnTo>
                    <a:lnTo>
                      <a:pt x="302" y="925"/>
                    </a:lnTo>
                    <a:lnTo>
                      <a:pt x="298" y="920"/>
                    </a:lnTo>
                    <a:lnTo>
                      <a:pt x="299" y="920"/>
                    </a:lnTo>
                    <a:lnTo>
                      <a:pt x="302" y="922"/>
                    </a:lnTo>
                    <a:lnTo>
                      <a:pt x="303" y="922"/>
                    </a:lnTo>
                    <a:lnTo>
                      <a:pt x="285" y="909"/>
                    </a:lnTo>
                    <a:lnTo>
                      <a:pt x="281" y="907"/>
                    </a:lnTo>
                    <a:lnTo>
                      <a:pt x="280" y="907"/>
                    </a:lnTo>
                    <a:lnTo>
                      <a:pt x="278" y="902"/>
                    </a:lnTo>
                    <a:lnTo>
                      <a:pt x="278" y="899"/>
                    </a:lnTo>
                    <a:lnTo>
                      <a:pt x="278" y="897"/>
                    </a:lnTo>
                    <a:lnTo>
                      <a:pt x="278" y="897"/>
                    </a:lnTo>
                    <a:lnTo>
                      <a:pt x="280" y="898"/>
                    </a:lnTo>
                    <a:lnTo>
                      <a:pt x="283" y="900"/>
                    </a:lnTo>
                    <a:lnTo>
                      <a:pt x="284" y="901"/>
                    </a:lnTo>
                    <a:lnTo>
                      <a:pt x="285" y="900"/>
                    </a:lnTo>
                    <a:lnTo>
                      <a:pt x="287" y="898"/>
                    </a:lnTo>
                    <a:lnTo>
                      <a:pt x="287" y="895"/>
                    </a:lnTo>
                    <a:lnTo>
                      <a:pt x="287" y="893"/>
                    </a:lnTo>
                    <a:lnTo>
                      <a:pt x="284" y="891"/>
                    </a:lnTo>
                    <a:lnTo>
                      <a:pt x="277" y="880"/>
                    </a:lnTo>
                    <a:lnTo>
                      <a:pt x="275" y="877"/>
                    </a:lnTo>
                    <a:lnTo>
                      <a:pt x="274" y="876"/>
                    </a:lnTo>
                    <a:lnTo>
                      <a:pt x="271" y="874"/>
                    </a:lnTo>
                    <a:lnTo>
                      <a:pt x="266" y="872"/>
                    </a:lnTo>
                    <a:lnTo>
                      <a:pt x="264" y="870"/>
                    </a:lnTo>
                    <a:lnTo>
                      <a:pt x="264" y="867"/>
                    </a:lnTo>
                    <a:lnTo>
                      <a:pt x="266" y="861"/>
                    </a:lnTo>
                    <a:lnTo>
                      <a:pt x="266" y="858"/>
                    </a:lnTo>
                    <a:lnTo>
                      <a:pt x="264" y="857"/>
                    </a:lnTo>
                    <a:lnTo>
                      <a:pt x="259" y="856"/>
                    </a:lnTo>
                    <a:lnTo>
                      <a:pt x="256" y="855"/>
                    </a:lnTo>
                    <a:lnTo>
                      <a:pt x="254" y="852"/>
                    </a:lnTo>
                    <a:lnTo>
                      <a:pt x="253" y="849"/>
                    </a:lnTo>
                    <a:lnTo>
                      <a:pt x="252" y="846"/>
                    </a:lnTo>
                    <a:lnTo>
                      <a:pt x="251" y="845"/>
                    </a:lnTo>
                    <a:lnTo>
                      <a:pt x="250" y="844"/>
                    </a:lnTo>
                    <a:lnTo>
                      <a:pt x="249" y="844"/>
                    </a:lnTo>
                    <a:lnTo>
                      <a:pt x="248" y="843"/>
                    </a:lnTo>
                    <a:lnTo>
                      <a:pt x="247" y="843"/>
                    </a:lnTo>
                    <a:lnTo>
                      <a:pt x="242" y="835"/>
                    </a:lnTo>
                    <a:lnTo>
                      <a:pt x="238" y="824"/>
                    </a:lnTo>
                    <a:lnTo>
                      <a:pt x="235" y="813"/>
                    </a:lnTo>
                    <a:lnTo>
                      <a:pt x="232" y="803"/>
                    </a:lnTo>
                    <a:lnTo>
                      <a:pt x="231" y="793"/>
                    </a:lnTo>
                    <a:lnTo>
                      <a:pt x="232" y="789"/>
                    </a:lnTo>
                    <a:lnTo>
                      <a:pt x="233" y="786"/>
                    </a:lnTo>
                    <a:lnTo>
                      <a:pt x="233" y="783"/>
                    </a:lnTo>
                    <a:lnTo>
                      <a:pt x="232" y="782"/>
                    </a:lnTo>
                    <a:lnTo>
                      <a:pt x="231" y="781"/>
                    </a:lnTo>
                    <a:lnTo>
                      <a:pt x="230" y="781"/>
                    </a:lnTo>
                    <a:lnTo>
                      <a:pt x="227" y="780"/>
                    </a:lnTo>
                    <a:lnTo>
                      <a:pt x="225" y="779"/>
                    </a:lnTo>
                    <a:lnTo>
                      <a:pt x="224" y="778"/>
                    </a:lnTo>
                    <a:lnTo>
                      <a:pt x="223" y="776"/>
                    </a:lnTo>
                    <a:lnTo>
                      <a:pt x="222" y="775"/>
                    </a:lnTo>
                    <a:lnTo>
                      <a:pt x="221" y="772"/>
                    </a:lnTo>
                    <a:lnTo>
                      <a:pt x="220" y="771"/>
                    </a:lnTo>
                    <a:lnTo>
                      <a:pt x="220" y="771"/>
                    </a:lnTo>
                    <a:lnTo>
                      <a:pt x="220" y="772"/>
                    </a:lnTo>
                    <a:lnTo>
                      <a:pt x="219" y="773"/>
                    </a:lnTo>
                    <a:lnTo>
                      <a:pt x="219" y="774"/>
                    </a:lnTo>
                    <a:lnTo>
                      <a:pt x="219" y="774"/>
                    </a:lnTo>
                    <a:lnTo>
                      <a:pt x="215" y="771"/>
                    </a:lnTo>
                    <a:lnTo>
                      <a:pt x="208" y="764"/>
                    </a:lnTo>
                    <a:lnTo>
                      <a:pt x="205" y="761"/>
                    </a:lnTo>
                    <a:lnTo>
                      <a:pt x="204" y="761"/>
                    </a:lnTo>
                    <a:lnTo>
                      <a:pt x="204" y="762"/>
                    </a:lnTo>
                    <a:lnTo>
                      <a:pt x="205" y="763"/>
                    </a:lnTo>
                    <a:lnTo>
                      <a:pt x="205" y="764"/>
                    </a:lnTo>
                    <a:lnTo>
                      <a:pt x="206" y="764"/>
                    </a:lnTo>
                    <a:lnTo>
                      <a:pt x="207" y="767"/>
                    </a:lnTo>
                    <a:lnTo>
                      <a:pt x="207" y="768"/>
                    </a:lnTo>
                    <a:lnTo>
                      <a:pt x="204" y="778"/>
                    </a:lnTo>
                    <a:lnTo>
                      <a:pt x="204" y="779"/>
                    </a:lnTo>
                    <a:lnTo>
                      <a:pt x="205" y="780"/>
                    </a:lnTo>
                    <a:lnTo>
                      <a:pt x="205" y="781"/>
                    </a:lnTo>
                    <a:lnTo>
                      <a:pt x="206" y="783"/>
                    </a:lnTo>
                    <a:lnTo>
                      <a:pt x="207" y="791"/>
                    </a:lnTo>
                    <a:lnTo>
                      <a:pt x="207" y="799"/>
                    </a:lnTo>
                    <a:lnTo>
                      <a:pt x="208" y="807"/>
                    </a:lnTo>
                    <a:lnTo>
                      <a:pt x="210" y="811"/>
                    </a:lnTo>
                    <a:lnTo>
                      <a:pt x="217" y="818"/>
                    </a:lnTo>
                    <a:lnTo>
                      <a:pt x="218" y="823"/>
                    </a:lnTo>
                    <a:lnTo>
                      <a:pt x="219" y="828"/>
                    </a:lnTo>
                    <a:lnTo>
                      <a:pt x="222" y="833"/>
                    </a:lnTo>
                    <a:lnTo>
                      <a:pt x="225" y="838"/>
                    </a:lnTo>
                    <a:lnTo>
                      <a:pt x="227" y="842"/>
                    </a:lnTo>
                    <a:lnTo>
                      <a:pt x="228" y="847"/>
                    </a:lnTo>
                    <a:lnTo>
                      <a:pt x="228" y="850"/>
                    </a:lnTo>
                    <a:lnTo>
                      <a:pt x="230" y="854"/>
                    </a:lnTo>
                    <a:lnTo>
                      <a:pt x="230" y="855"/>
                    </a:lnTo>
                    <a:lnTo>
                      <a:pt x="231" y="856"/>
                    </a:lnTo>
                    <a:lnTo>
                      <a:pt x="232" y="857"/>
                    </a:lnTo>
                    <a:lnTo>
                      <a:pt x="234" y="859"/>
                    </a:lnTo>
                    <a:lnTo>
                      <a:pt x="235" y="861"/>
                    </a:lnTo>
                    <a:lnTo>
                      <a:pt x="235" y="863"/>
                    </a:lnTo>
                    <a:lnTo>
                      <a:pt x="235" y="864"/>
                    </a:lnTo>
                    <a:lnTo>
                      <a:pt x="236" y="866"/>
                    </a:lnTo>
                    <a:lnTo>
                      <a:pt x="238" y="870"/>
                    </a:lnTo>
                    <a:lnTo>
                      <a:pt x="245" y="878"/>
                    </a:lnTo>
                    <a:lnTo>
                      <a:pt x="247" y="882"/>
                    </a:lnTo>
                    <a:lnTo>
                      <a:pt x="248" y="889"/>
                    </a:lnTo>
                    <a:lnTo>
                      <a:pt x="249" y="895"/>
                    </a:lnTo>
                    <a:lnTo>
                      <a:pt x="250" y="902"/>
                    </a:lnTo>
                    <a:lnTo>
                      <a:pt x="251" y="907"/>
                    </a:lnTo>
                    <a:lnTo>
                      <a:pt x="254" y="911"/>
                    </a:lnTo>
                    <a:lnTo>
                      <a:pt x="256" y="917"/>
                    </a:lnTo>
                    <a:lnTo>
                      <a:pt x="257" y="921"/>
                    </a:lnTo>
                    <a:lnTo>
                      <a:pt x="257" y="925"/>
                    </a:lnTo>
                    <a:lnTo>
                      <a:pt x="259" y="930"/>
                    </a:lnTo>
                    <a:lnTo>
                      <a:pt x="261" y="933"/>
                    </a:lnTo>
                    <a:lnTo>
                      <a:pt x="262" y="934"/>
                    </a:lnTo>
                    <a:lnTo>
                      <a:pt x="267" y="935"/>
                    </a:lnTo>
                    <a:lnTo>
                      <a:pt x="270" y="936"/>
                    </a:lnTo>
                    <a:lnTo>
                      <a:pt x="272" y="939"/>
                    </a:lnTo>
                    <a:lnTo>
                      <a:pt x="274" y="943"/>
                    </a:lnTo>
                    <a:lnTo>
                      <a:pt x="275" y="947"/>
                    </a:lnTo>
                    <a:lnTo>
                      <a:pt x="275" y="951"/>
                    </a:lnTo>
                    <a:lnTo>
                      <a:pt x="275" y="954"/>
                    </a:lnTo>
                    <a:lnTo>
                      <a:pt x="273" y="957"/>
                    </a:lnTo>
                    <a:lnTo>
                      <a:pt x="269" y="959"/>
                    </a:lnTo>
                    <a:lnTo>
                      <a:pt x="265" y="959"/>
                    </a:lnTo>
                    <a:lnTo>
                      <a:pt x="264" y="958"/>
                    </a:lnTo>
                    <a:lnTo>
                      <a:pt x="264" y="957"/>
                    </a:lnTo>
                    <a:lnTo>
                      <a:pt x="264" y="954"/>
                    </a:lnTo>
                    <a:lnTo>
                      <a:pt x="263" y="953"/>
                    </a:lnTo>
                    <a:lnTo>
                      <a:pt x="259" y="945"/>
                    </a:lnTo>
                    <a:lnTo>
                      <a:pt x="253" y="937"/>
                    </a:lnTo>
                    <a:lnTo>
                      <a:pt x="252" y="935"/>
                    </a:lnTo>
                    <a:lnTo>
                      <a:pt x="249" y="933"/>
                    </a:lnTo>
                    <a:lnTo>
                      <a:pt x="246" y="930"/>
                    </a:lnTo>
                    <a:lnTo>
                      <a:pt x="242" y="926"/>
                    </a:lnTo>
                    <a:lnTo>
                      <a:pt x="233" y="917"/>
                    </a:lnTo>
                    <a:lnTo>
                      <a:pt x="232" y="915"/>
                    </a:lnTo>
                    <a:lnTo>
                      <a:pt x="231" y="910"/>
                    </a:lnTo>
                    <a:lnTo>
                      <a:pt x="233" y="906"/>
                    </a:lnTo>
                    <a:lnTo>
                      <a:pt x="234" y="901"/>
                    </a:lnTo>
                    <a:lnTo>
                      <a:pt x="235" y="896"/>
                    </a:lnTo>
                    <a:lnTo>
                      <a:pt x="234" y="890"/>
                    </a:lnTo>
                    <a:lnTo>
                      <a:pt x="232" y="886"/>
                    </a:lnTo>
                    <a:lnTo>
                      <a:pt x="230" y="883"/>
                    </a:lnTo>
                    <a:lnTo>
                      <a:pt x="227" y="882"/>
                    </a:lnTo>
                    <a:lnTo>
                      <a:pt x="224" y="880"/>
                    </a:lnTo>
                    <a:lnTo>
                      <a:pt x="221" y="877"/>
                    </a:lnTo>
                    <a:lnTo>
                      <a:pt x="217" y="872"/>
                    </a:lnTo>
                    <a:lnTo>
                      <a:pt x="217" y="871"/>
                    </a:lnTo>
                    <a:lnTo>
                      <a:pt x="218" y="870"/>
                    </a:lnTo>
                    <a:lnTo>
                      <a:pt x="220" y="868"/>
                    </a:lnTo>
                    <a:lnTo>
                      <a:pt x="220" y="867"/>
                    </a:lnTo>
                    <a:lnTo>
                      <a:pt x="214" y="863"/>
                    </a:lnTo>
                    <a:lnTo>
                      <a:pt x="203" y="857"/>
                    </a:lnTo>
                    <a:lnTo>
                      <a:pt x="198" y="853"/>
                    </a:lnTo>
                    <a:lnTo>
                      <a:pt x="193" y="849"/>
                    </a:lnTo>
                    <a:lnTo>
                      <a:pt x="191" y="847"/>
                    </a:lnTo>
                    <a:lnTo>
                      <a:pt x="191" y="845"/>
                    </a:lnTo>
                    <a:lnTo>
                      <a:pt x="193" y="843"/>
                    </a:lnTo>
                    <a:lnTo>
                      <a:pt x="196" y="843"/>
                    </a:lnTo>
                    <a:lnTo>
                      <a:pt x="199" y="843"/>
                    </a:lnTo>
                    <a:lnTo>
                      <a:pt x="202" y="844"/>
                    </a:lnTo>
                    <a:lnTo>
                      <a:pt x="203" y="845"/>
                    </a:lnTo>
                    <a:lnTo>
                      <a:pt x="204" y="846"/>
                    </a:lnTo>
                    <a:lnTo>
                      <a:pt x="205" y="847"/>
                    </a:lnTo>
                    <a:lnTo>
                      <a:pt x="206" y="848"/>
                    </a:lnTo>
                    <a:lnTo>
                      <a:pt x="206" y="849"/>
                    </a:lnTo>
                    <a:lnTo>
                      <a:pt x="207" y="850"/>
                    </a:lnTo>
                    <a:lnTo>
                      <a:pt x="207" y="850"/>
                    </a:lnTo>
                    <a:lnTo>
                      <a:pt x="208" y="849"/>
                    </a:lnTo>
                    <a:lnTo>
                      <a:pt x="209" y="844"/>
                    </a:lnTo>
                    <a:lnTo>
                      <a:pt x="209" y="839"/>
                    </a:lnTo>
                    <a:lnTo>
                      <a:pt x="208" y="833"/>
                    </a:lnTo>
                    <a:lnTo>
                      <a:pt x="206" y="827"/>
                    </a:lnTo>
                    <a:lnTo>
                      <a:pt x="203" y="822"/>
                    </a:lnTo>
                    <a:lnTo>
                      <a:pt x="199" y="817"/>
                    </a:lnTo>
                    <a:lnTo>
                      <a:pt x="197" y="813"/>
                    </a:lnTo>
                    <a:lnTo>
                      <a:pt x="192" y="808"/>
                    </a:lnTo>
                    <a:lnTo>
                      <a:pt x="189" y="805"/>
                    </a:lnTo>
                    <a:lnTo>
                      <a:pt x="186" y="802"/>
                    </a:lnTo>
                    <a:lnTo>
                      <a:pt x="186" y="798"/>
                    </a:lnTo>
                    <a:lnTo>
                      <a:pt x="186" y="794"/>
                    </a:lnTo>
                    <a:lnTo>
                      <a:pt x="186" y="791"/>
                    </a:lnTo>
                    <a:lnTo>
                      <a:pt x="185" y="785"/>
                    </a:lnTo>
                    <a:lnTo>
                      <a:pt x="182" y="781"/>
                    </a:lnTo>
                    <a:lnTo>
                      <a:pt x="181" y="776"/>
                    </a:lnTo>
                    <a:lnTo>
                      <a:pt x="181" y="774"/>
                    </a:lnTo>
                    <a:lnTo>
                      <a:pt x="181" y="773"/>
                    </a:lnTo>
                    <a:lnTo>
                      <a:pt x="182" y="772"/>
                    </a:lnTo>
                    <a:lnTo>
                      <a:pt x="182" y="771"/>
                    </a:lnTo>
                    <a:lnTo>
                      <a:pt x="177" y="746"/>
                    </a:lnTo>
                    <a:lnTo>
                      <a:pt x="171" y="721"/>
                    </a:lnTo>
                    <a:lnTo>
                      <a:pt x="168" y="716"/>
                    </a:lnTo>
                    <a:lnTo>
                      <a:pt x="166" y="715"/>
                    </a:lnTo>
                    <a:lnTo>
                      <a:pt x="165" y="713"/>
                    </a:lnTo>
                    <a:lnTo>
                      <a:pt x="163" y="709"/>
                    </a:lnTo>
                    <a:lnTo>
                      <a:pt x="162" y="708"/>
                    </a:lnTo>
                    <a:lnTo>
                      <a:pt x="161" y="706"/>
                    </a:lnTo>
                    <a:lnTo>
                      <a:pt x="158" y="704"/>
                    </a:lnTo>
                    <a:lnTo>
                      <a:pt x="155" y="703"/>
                    </a:lnTo>
                    <a:lnTo>
                      <a:pt x="152" y="702"/>
                    </a:lnTo>
                    <a:lnTo>
                      <a:pt x="151" y="701"/>
                    </a:lnTo>
                    <a:lnTo>
                      <a:pt x="151" y="700"/>
                    </a:lnTo>
                    <a:lnTo>
                      <a:pt x="150" y="697"/>
                    </a:lnTo>
                    <a:lnTo>
                      <a:pt x="148" y="695"/>
                    </a:lnTo>
                    <a:lnTo>
                      <a:pt x="144" y="692"/>
                    </a:lnTo>
                    <a:lnTo>
                      <a:pt x="140" y="691"/>
                    </a:lnTo>
                    <a:lnTo>
                      <a:pt x="136" y="689"/>
                    </a:lnTo>
                    <a:lnTo>
                      <a:pt x="133" y="687"/>
                    </a:lnTo>
                    <a:lnTo>
                      <a:pt x="133" y="684"/>
                    </a:lnTo>
                    <a:lnTo>
                      <a:pt x="134" y="682"/>
                    </a:lnTo>
                    <a:lnTo>
                      <a:pt x="135" y="678"/>
                    </a:lnTo>
                    <a:lnTo>
                      <a:pt x="136" y="676"/>
                    </a:lnTo>
                    <a:lnTo>
                      <a:pt x="135" y="672"/>
                    </a:lnTo>
                    <a:lnTo>
                      <a:pt x="131" y="663"/>
                    </a:lnTo>
                    <a:lnTo>
                      <a:pt x="131" y="663"/>
                    </a:lnTo>
                    <a:lnTo>
                      <a:pt x="130" y="663"/>
                    </a:lnTo>
                    <a:lnTo>
                      <a:pt x="129" y="662"/>
                    </a:lnTo>
                    <a:lnTo>
                      <a:pt x="126" y="646"/>
                    </a:lnTo>
                    <a:lnTo>
                      <a:pt x="124" y="630"/>
                    </a:lnTo>
                    <a:lnTo>
                      <a:pt x="123" y="626"/>
                    </a:lnTo>
                    <a:lnTo>
                      <a:pt x="123" y="622"/>
                    </a:lnTo>
                    <a:lnTo>
                      <a:pt x="124" y="618"/>
                    </a:lnTo>
                    <a:lnTo>
                      <a:pt x="126" y="616"/>
                    </a:lnTo>
                    <a:lnTo>
                      <a:pt x="128" y="615"/>
                    </a:lnTo>
                    <a:lnTo>
                      <a:pt x="131" y="615"/>
                    </a:lnTo>
                    <a:lnTo>
                      <a:pt x="134" y="616"/>
                    </a:lnTo>
                    <a:lnTo>
                      <a:pt x="137" y="617"/>
                    </a:lnTo>
                    <a:lnTo>
                      <a:pt x="139" y="618"/>
                    </a:lnTo>
                    <a:lnTo>
                      <a:pt x="140" y="617"/>
                    </a:lnTo>
                    <a:lnTo>
                      <a:pt x="140" y="616"/>
                    </a:lnTo>
                    <a:lnTo>
                      <a:pt x="138" y="614"/>
                    </a:lnTo>
                    <a:lnTo>
                      <a:pt x="135" y="613"/>
                    </a:lnTo>
                    <a:lnTo>
                      <a:pt x="131" y="612"/>
                    </a:lnTo>
                    <a:lnTo>
                      <a:pt x="127" y="612"/>
                    </a:lnTo>
                    <a:lnTo>
                      <a:pt x="124" y="611"/>
                    </a:lnTo>
                    <a:lnTo>
                      <a:pt x="122" y="608"/>
                    </a:lnTo>
                    <a:lnTo>
                      <a:pt x="121" y="597"/>
                    </a:lnTo>
                    <a:lnTo>
                      <a:pt x="121" y="586"/>
                    </a:lnTo>
                    <a:lnTo>
                      <a:pt x="122" y="574"/>
                    </a:lnTo>
                    <a:lnTo>
                      <a:pt x="124" y="562"/>
                    </a:lnTo>
                    <a:lnTo>
                      <a:pt x="124" y="551"/>
                    </a:lnTo>
                    <a:lnTo>
                      <a:pt x="124" y="550"/>
                    </a:lnTo>
                    <a:lnTo>
                      <a:pt x="124" y="551"/>
                    </a:lnTo>
                    <a:lnTo>
                      <a:pt x="123" y="551"/>
                    </a:lnTo>
                    <a:lnTo>
                      <a:pt x="123" y="551"/>
                    </a:lnTo>
                    <a:lnTo>
                      <a:pt x="122" y="551"/>
                    </a:lnTo>
                    <a:lnTo>
                      <a:pt x="128" y="540"/>
                    </a:lnTo>
                    <a:lnTo>
                      <a:pt x="131" y="529"/>
                    </a:lnTo>
                    <a:lnTo>
                      <a:pt x="135" y="511"/>
                    </a:lnTo>
                    <a:lnTo>
                      <a:pt x="138" y="502"/>
                    </a:lnTo>
                    <a:lnTo>
                      <a:pt x="138" y="501"/>
                    </a:lnTo>
                    <a:lnTo>
                      <a:pt x="139" y="500"/>
                    </a:lnTo>
                    <a:lnTo>
                      <a:pt x="141" y="499"/>
                    </a:lnTo>
                    <a:lnTo>
                      <a:pt x="142" y="498"/>
                    </a:lnTo>
                    <a:lnTo>
                      <a:pt x="144" y="496"/>
                    </a:lnTo>
                    <a:lnTo>
                      <a:pt x="145" y="495"/>
                    </a:lnTo>
                    <a:lnTo>
                      <a:pt x="145" y="494"/>
                    </a:lnTo>
                    <a:lnTo>
                      <a:pt x="145" y="492"/>
                    </a:lnTo>
                    <a:lnTo>
                      <a:pt x="146" y="491"/>
                    </a:lnTo>
                    <a:lnTo>
                      <a:pt x="152" y="476"/>
                    </a:lnTo>
                    <a:lnTo>
                      <a:pt x="156" y="469"/>
                    </a:lnTo>
                    <a:lnTo>
                      <a:pt x="160" y="464"/>
                    </a:lnTo>
                    <a:lnTo>
                      <a:pt x="161" y="459"/>
                    </a:lnTo>
                    <a:lnTo>
                      <a:pt x="163" y="450"/>
                    </a:lnTo>
                    <a:lnTo>
                      <a:pt x="164" y="449"/>
                    </a:lnTo>
                    <a:lnTo>
                      <a:pt x="165" y="447"/>
                    </a:lnTo>
                    <a:lnTo>
                      <a:pt x="166" y="446"/>
                    </a:lnTo>
                    <a:lnTo>
                      <a:pt x="168" y="445"/>
                    </a:lnTo>
                    <a:lnTo>
                      <a:pt x="169" y="443"/>
                    </a:lnTo>
                    <a:lnTo>
                      <a:pt x="169" y="442"/>
                    </a:lnTo>
                    <a:lnTo>
                      <a:pt x="169" y="441"/>
                    </a:lnTo>
                    <a:lnTo>
                      <a:pt x="167" y="439"/>
                    </a:lnTo>
                    <a:lnTo>
                      <a:pt x="167" y="438"/>
                    </a:lnTo>
                    <a:lnTo>
                      <a:pt x="167" y="437"/>
                    </a:lnTo>
                    <a:lnTo>
                      <a:pt x="169" y="430"/>
                    </a:lnTo>
                    <a:lnTo>
                      <a:pt x="171" y="425"/>
                    </a:lnTo>
                    <a:lnTo>
                      <a:pt x="175" y="419"/>
                    </a:lnTo>
                    <a:lnTo>
                      <a:pt x="179" y="414"/>
                    </a:lnTo>
                    <a:lnTo>
                      <a:pt x="180" y="414"/>
                    </a:lnTo>
                    <a:lnTo>
                      <a:pt x="183" y="415"/>
                    </a:lnTo>
                    <a:lnTo>
                      <a:pt x="186" y="415"/>
                    </a:lnTo>
                    <a:lnTo>
                      <a:pt x="189" y="416"/>
                    </a:lnTo>
                    <a:lnTo>
                      <a:pt x="192" y="419"/>
                    </a:lnTo>
                    <a:lnTo>
                      <a:pt x="193" y="421"/>
                    </a:lnTo>
                    <a:lnTo>
                      <a:pt x="191" y="424"/>
                    </a:lnTo>
                    <a:lnTo>
                      <a:pt x="188" y="427"/>
                    </a:lnTo>
                    <a:lnTo>
                      <a:pt x="184" y="429"/>
                    </a:lnTo>
                    <a:lnTo>
                      <a:pt x="181" y="433"/>
                    </a:lnTo>
                    <a:lnTo>
                      <a:pt x="180" y="434"/>
                    </a:lnTo>
                    <a:lnTo>
                      <a:pt x="180" y="434"/>
                    </a:lnTo>
                    <a:lnTo>
                      <a:pt x="180" y="435"/>
                    </a:lnTo>
                    <a:lnTo>
                      <a:pt x="180" y="437"/>
                    </a:lnTo>
                    <a:lnTo>
                      <a:pt x="180" y="437"/>
                    </a:lnTo>
                    <a:lnTo>
                      <a:pt x="186" y="433"/>
                    </a:lnTo>
                    <a:lnTo>
                      <a:pt x="192" y="428"/>
                    </a:lnTo>
                    <a:lnTo>
                      <a:pt x="197" y="423"/>
                    </a:lnTo>
                    <a:lnTo>
                      <a:pt x="198" y="420"/>
                    </a:lnTo>
                    <a:lnTo>
                      <a:pt x="198" y="415"/>
                    </a:lnTo>
                    <a:lnTo>
                      <a:pt x="198" y="412"/>
                    </a:lnTo>
                    <a:lnTo>
                      <a:pt x="199" y="406"/>
                    </a:lnTo>
                    <a:lnTo>
                      <a:pt x="200" y="401"/>
                    </a:lnTo>
                    <a:lnTo>
                      <a:pt x="200" y="395"/>
                    </a:lnTo>
                    <a:lnTo>
                      <a:pt x="200" y="395"/>
                    </a:lnTo>
                    <a:lnTo>
                      <a:pt x="197" y="395"/>
                    </a:lnTo>
                    <a:lnTo>
                      <a:pt x="195" y="393"/>
                    </a:lnTo>
                    <a:lnTo>
                      <a:pt x="194" y="392"/>
                    </a:lnTo>
                    <a:lnTo>
                      <a:pt x="194" y="391"/>
                    </a:lnTo>
                    <a:lnTo>
                      <a:pt x="195" y="390"/>
                    </a:lnTo>
                    <a:lnTo>
                      <a:pt x="195" y="389"/>
                    </a:lnTo>
                    <a:lnTo>
                      <a:pt x="195" y="388"/>
                    </a:lnTo>
                    <a:lnTo>
                      <a:pt x="194" y="387"/>
                    </a:lnTo>
                    <a:lnTo>
                      <a:pt x="192" y="386"/>
                    </a:lnTo>
                    <a:lnTo>
                      <a:pt x="189" y="385"/>
                    </a:lnTo>
                    <a:lnTo>
                      <a:pt x="186" y="384"/>
                    </a:lnTo>
                    <a:lnTo>
                      <a:pt x="184" y="382"/>
                    </a:lnTo>
                    <a:lnTo>
                      <a:pt x="184" y="379"/>
                    </a:lnTo>
                    <a:lnTo>
                      <a:pt x="186" y="377"/>
                    </a:lnTo>
                    <a:lnTo>
                      <a:pt x="189" y="375"/>
                    </a:lnTo>
                    <a:lnTo>
                      <a:pt x="191" y="373"/>
                    </a:lnTo>
                    <a:lnTo>
                      <a:pt x="193" y="371"/>
                    </a:lnTo>
                    <a:lnTo>
                      <a:pt x="194" y="369"/>
                    </a:lnTo>
                    <a:lnTo>
                      <a:pt x="194" y="366"/>
                    </a:lnTo>
                    <a:lnTo>
                      <a:pt x="193" y="364"/>
                    </a:lnTo>
                    <a:lnTo>
                      <a:pt x="192" y="363"/>
                    </a:lnTo>
                    <a:lnTo>
                      <a:pt x="191" y="363"/>
                    </a:lnTo>
                    <a:lnTo>
                      <a:pt x="190" y="363"/>
                    </a:lnTo>
                    <a:lnTo>
                      <a:pt x="189" y="365"/>
                    </a:lnTo>
                    <a:lnTo>
                      <a:pt x="188" y="366"/>
                    </a:lnTo>
                    <a:lnTo>
                      <a:pt x="187" y="367"/>
                    </a:lnTo>
                    <a:lnTo>
                      <a:pt x="184" y="370"/>
                    </a:lnTo>
                    <a:lnTo>
                      <a:pt x="182" y="370"/>
                    </a:lnTo>
                    <a:lnTo>
                      <a:pt x="178" y="365"/>
                    </a:lnTo>
                    <a:lnTo>
                      <a:pt x="176" y="363"/>
                    </a:lnTo>
                    <a:lnTo>
                      <a:pt x="171" y="358"/>
                    </a:lnTo>
                    <a:lnTo>
                      <a:pt x="168" y="354"/>
                    </a:lnTo>
                    <a:lnTo>
                      <a:pt x="165" y="349"/>
                    </a:lnTo>
                    <a:lnTo>
                      <a:pt x="165" y="344"/>
                    </a:lnTo>
                    <a:lnTo>
                      <a:pt x="167" y="341"/>
                    </a:lnTo>
                    <a:lnTo>
                      <a:pt x="171" y="337"/>
                    </a:lnTo>
                    <a:lnTo>
                      <a:pt x="175" y="334"/>
                    </a:lnTo>
                    <a:lnTo>
                      <a:pt x="179" y="332"/>
                    </a:lnTo>
                    <a:lnTo>
                      <a:pt x="181" y="331"/>
                    </a:lnTo>
                    <a:lnTo>
                      <a:pt x="184" y="331"/>
                    </a:lnTo>
                    <a:lnTo>
                      <a:pt x="185" y="331"/>
                    </a:lnTo>
                    <a:lnTo>
                      <a:pt x="185" y="331"/>
                    </a:lnTo>
                    <a:lnTo>
                      <a:pt x="182" y="330"/>
                    </a:lnTo>
                    <a:lnTo>
                      <a:pt x="179" y="330"/>
                    </a:lnTo>
                    <a:lnTo>
                      <a:pt x="176" y="329"/>
                    </a:lnTo>
                    <a:lnTo>
                      <a:pt x="173" y="328"/>
                    </a:lnTo>
                    <a:lnTo>
                      <a:pt x="170" y="326"/>
                    </a:lnTo>
                    <a:lnTo>
                      <a:pt x="170" y="325"/>
                    </a:lnTo>
                    <a:lnTo>
                      <a:pt x="173" y="323"/>
                    </a:lnTo>
                    <a:lnTo>
                      <a:pt x="175" y="322"/>
                    </a:lnTo>
                    <a:lnTo>
                      <a:pt x="177" y="320"/>
                    </a:lnTo>
                    <a:lnTo>
                      <a:pt x="179" y="318"/>
                    </a:lnTo>
                    <a:lnTo>
                      <a:pt x="180" y="313"/>
                    </a:lnTo>
                    <a:lnTo>
                      <a:pt x="179" y="309"/>
                    </a:lnTo>
                    <a:lnTo>
                      <a:pt x="178" y="307"/>
                    </a:lnTo>
                    <a:lnTo>
                      <a:pt x="177" y="305"/>
                    </a:lnTo>
                    <a:lnTo>
                      <a:pt x="175" y="304"/>
                    </a:lnTo>
                    <a:lnTo>
                      <a:pt x="173" y="302"/>
                    </a:lnTo>
                    <a:lnTo>
                      <a:pt x="171" y="299"/>
                    </a:lnTo>
                    <a:lnTo>
                      <a:pt x="170" y="296"/>
                    </a:lnTo>
                    <a:lnTo>
                      <a:pt x="170" y="295"/>
                    </a:lnTo>
                    <a:lnTo>
                      <a:pt x="171" y="293"/>
                    </a:lnTo>
                    <a:lnTo>
                      <a:pt x="173" y="291"/>
                    </a:lnTo>
                    <a:lnTo>
                      <a:pt x="172" y="290"/>
                    </a:lnTo>
                    <a:lnTo>
                      <a:pt x="171" y="288"/>
                    </a:lnTo>
                    <a:lnTo>
                      <a:pt x="171" y="287"/>
                    </a:lnTo>
                    <a:lnTo>
                      <a:pt x="171" y="286"/>
                    </a:lnTo>
                    <a:lnTo>
                      <a:pt x="171" y="285"/>
                    </a:lnTo>
                    <a:lnTo>
                      <a:pt x="171" y="284"/>
                    </a:lnTo>
                    <a:lnTo>
                      <a:pt x="172" y="283"/>
                    </a:lnTo>
                    <a:lnTo>
                      <a:pt x="173" y="283"/>
                    </a:lnTo>
                    <a:lnTo>
                      <a:pt x="174" y="282"/>
                    </a:lnTo>
                    <a:lnTo>
                      <a:pt x="174" y="282"/>
                    </a:lnTo>
                    <a:lnTo>
                      <a:pt x="175" y="283"/>
                    </a:lnTo>
                    <a:lnTo>
                      <a:pt x="175" y="288"/>
                    </a:lnTo>
                    <a:lnTo>
                      <a:pt x="175" y="288"/>
                    </a:lnTo>
                    <a:lnTo>
                      <a:pt x="179" y="286"/>
                    </a:lnTo>
                    <a:lnTo>
                      <a:pt x="182" y="282"/>
                    </a:lnTo>
                    <a:lnTo>
                      <a:pt x="185" y="277"/>
                    </a:lnTo>
                    <a:lnTo>
                      <a:pt x="188" y="271"/>
                    </a:lnTo>
                    <a:lnTo>
                      <a:pt x="190" y="267"/>
                    </a:lnTo>
                    <a:lnTo>
                      <a:pt x="191" y="262"/>
                    </a:lnTo>
                    <a:lnTo>
                      <a:pt x="190" y="262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87" y="268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75"/>
                    </a:lnTo>
                    <a:lnTo>
                      <a:pt x="179" y="278"/>
                    </a:lnTo>
                    <a:lnTo>
                      <a:pt x="176" y="280"/>
                    </a:lnTo>
                    <a:lnTo>
                      <a:pt x="173" y="279"/>
                    </a:lnTo>
                    <a:lnTo>
                      <a:pt x="173" y="277"/>
                    </a:lnTo>
                    <a:lnTo>
                      <a:pt x="174" y="276"/>
                    </a:lnTo>
                    <a:lnTo>
                      <a:pt x="179" y="273"/>
                    </a:lnTo>
                    <a:lnTo>
                      <a:pt x="181" y="271"/>
                    </a:lnTo>
                    <a:lnTo>
                      <a:pt x="182" y="267"/>
                    </a:lnTo>
                    <a:lnTo>
                      <a:pt x="184" y="263"/>
                    </a:lnTo>
                    <a:lnTo>
                      <a:pt x="185" y="260"/>
                    </a:lnTo>
                    <a:lnTo>
                      <a:pt x="184" y="257"/>
                    </a:lnTo>
                    <a:lnTo>
                      <a:pt x="182" y="256"/>
                    </a:lnTo>
                    <a:lnTo>
                      <a:pt x="179" y="257"/>
                    </a:lnTo>
                    <a:lnTo>
                      <a:pt x="176" y="258"/>
                    </a:lnTo>
                    <a:lnTo>
                      <a:pt x="173" y="259"/>
                    </a:lnTo>
                    <a:lnTo>
                      <a:pt x="170" y="258"/>
                    </a:lnTo>
                    <a:lnTo>
                      <a:pt x="170" y="257"/>
                    </a:lnTo>
                    <a:lnTo>
                      <a:pt x="172" y="257"/>
                    </a:lnTo>
                    <a:lnTo>
                      <a:pt x="177" y="256"/>
                    </a:lnTo>
                    <a:lnTo>
                      <a:pt x="180" y="255"/>
                    </a:lnTo>
                    <a:lnTo>
                      <a:pt x="182" y="254"/>
                    </a:lnTo>
                    <a:lnTo>
                      <a:pt x="182" y="251"/>
                    </a:lnTo>
                    <a:lnTo>
                      <a:pt x="180" y="249"/>
                    </a:lnTo>
                    <a:lnTo>
                      <a:pt x="179" y="246"/>
                    </a:lnTo>
                    <a:lnTo>
                      <a:pt x="178" y="244"/>
                    </a:lnTo>
                    <a:lnTo>
                      <a:pt x="179" y="239"/>
                    </a:lnTo>
                    <a:lnTo>
                      <a:pt x="182" y="234"/>
                    </a:lnTo>
                    <a:lnTo>
                      <a:pt x="184" y="229"/>
                    </a:lnTo>
                    <a:lnTo>
                      <a:pt x="183" y="225"/>
                    </a:lnTo>
                    <a:lnTo>
                      <a:pt x="182" y="221"/>
                    </a:lnTo>
                    <a:lnTo>
                      <a:pt x="182" y="217"/>
                    </a:lnTo>
                    <a:lnTo>
                      <a:pt x="183" y="216"/>
                    </a:lnTo>
                    <a:lnTo>
                      <a:pt x="184" y="216"/>
                    </a:lnTo>
                    <a:lnTo>
                      <a:pt x="185" y="215"/>
                    </a:lnTo>
                    <a:lnTo>
                      <a:pt x="186" y="214"/>
                    </a:lnTo>
                    <a:lnTo>
                      <a:pt x="188" y="214"/>
                    </a:lnTo>
                    <a:lnTo>
                      <a:pt x="190" y="213"/>
                    </a:lnTo>
                    <a:lnTo>
                      <a:pt x="190" y="212"/>
                    </a:lnTo>
                    <a:lnTo>
                      <a:pt x="189" y="211"/>
                    </a:lnTo>
                    <a:lnTo>
                      <a:pt x="186" y="211"/>
                    </a:lnTo>
                    <a:lnTo>
                      <a:pt x="182" y="212"/>
                    </a:lnTo>
                    <a:lnTo>
                      <a:pt x="181" y="211"/>
                    </a:lnTo>
                    <a:lnTo>
                      <a:pt x="184" y="204"/>
                    </a:lnTo>
                    <a:lnTo>
                      <a:pt x="186" y="201"/>
                    </a:lnTo>
                    <a:lnTo>
                      <a:pt x="188" y="198"/>
                    </a:lnTo>
                    <a:lnTo>
                      <a:pt x="189" y="195"/>
                    </a:lnTo>
                    <a:lnTo>
                      <a:pt x="190" y="193"/>
                    </a:lnTo>
                    <a:lnTo>
                      <a:pt x="185" y="199"/>
                    </a:lnTo>
                    <a:lnTo>
                      <a:pt x="181" y="206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7" y="209"/>
                    </a:lnTo>
                    <a:lnTo>
                      <a:pt x="177" y="208"/>
                    </a:lnTo>
                    <a:lnTo>
                      <a:pt x="177" y="207"/>
                    </a:lnTo>
                    <a:lnTo>
                      <a:pt x="178" y="205"/>
                    </a:lnTo>
                    <a:lnTo>
                      <a:pt x="179" y="203"/>
                    </a:lnTo>
                    <a:lnTo>
                      <a:pt x="179" y="200"/>
                    </a:lnTo>
                    <a:lnTo>
                      <a:pt x="179" y="198"/>
                    </a:lnTo>
                    <a:lnTo>
                      <a:pt x="179" y="195"/>
                    </a:lnTo>
                    <a:lnTo>
                      <a:pt x="177" y="194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1" y="195"/>
                    </a:lnTo>
                    <a:lnTo>
                      <a:pt x="170" y="197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73" y="198"/>
                    </a:lnTo>
                    <a:lnTo>
                      <a:pt x="174" y="199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3" y="206"/>
                    </a:lnTo>
                    <a:lnTo>
                      <a:pt x="171" y="207"/>
                    </a:lnTo>
                    <a:lnTo>
                      <a:pt x="167" y="206"/>
                    </a:lnTo>
                    <a:lnTo>
                      <a:pt x="165" y="204"/>
                    </a:lnTo>
                    <a:lnTo>
                      <a:pt x="164" y="200"/>
                    </a:lnTo>
                    <a:lnTo>
                      <a:pt x="164" y="196"/>
                    </a:lnTo>
                    <a:lnTo>
                      <a:pt x="165" y="191"/>
                    </a:lnTo>
                    <a:lnTo>
                      <a:pt x="166" y="186"/>
                    </a:lnTo>
                    <a:lnTo>
                      <a:pt x="168" y="181"/>
                    </a:lnTo>
                    <a:lnTo>
                      <a:pt x="169" y="178"/>
                    </a:lnTo>
                    <a:lnTo>
                      <a:pt x="170" y="175"/>
                    </a:lnTo>
                    <a:lnTo>
                      <a:pt x="170" y="173"/>
                    </a:lnTo>
                    <a:lnTo>
                      <a:pt x="169" y="172"/>
                    </a:lnTo>
                    <a:lnTo>
                      <a:pt x="167" y="172"/>
                    </a:lnTo>
                    <a:lnTo>
                      <a:pt x="165" y="174"/>
                    </a:lnTo>
                    <a:lnTo>
                      <a:pt x="163" y="175"/>
                    </a:lnTo>
                    <a:lnTo>
                      <a:pt x="161" y="175"/>
                    </a:lnTo>
                    <a:lnTo>
                      <a:pt x="160" y="174"/>
                    </a:lnTo>
                    <a:lnTo>
                      <a:pt x="159" y="173"/>
                    </a:lnTo>
                    <a:lnTo>
                      <a:pt x="157" y="172"/>
                    </a:lnTo>
                    <a:lnTo>
                      <a:pt x="157" y="171"/>
                    </a:lnTo>
                    <a:lnTo>
                      <a:pt x="156" y="169"/>
                    </a:lnTo>
                    <a:lnTo>
                      <a:pt x="157" y="168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61" y="166"/>
                    </a:lnTo>
                    <a:lnTo>
                      <a:pt x="160" y="166"/>
                    </a:lnTo>
                    <a:lnTo>
                      <a:pt x="156" y="163"/>
                    </a:lnTo>
                    <a:lnTo>
                      <a:pt x="152" y="162"/>
                    </a:lnTo>
                    <a:lnTo>
                      <a:pt x="148" y="161"/>
                    </a:lnTo>
                    <a:lnTo>
                      <a:pt x="143" y="159"/>
                    </a:lnTo>
                    <a:lnTo>
                      <a:pt x="142" y="157"/>
                    </a:lnTo>
                    <a:lnTo>
                      <a:pt x="142" y="155"/>
                    </a:lnTo>
                    <a:lnTo>
                      <a:pt x="143" y="153"/>
                    </a:lnTo>
                    <a:lnTo>
                      <a:pt x="145" y="152"/>
                    </a:lnTo>
                    <a:lnTo>
                      <a:pt x="147" y="151"/>
                    </a:lnTo>
                    <a:lnTo>
                      <a:pt x="148" y="150"/>
                    </a:lnTo>
                    <a:lnTo>
                      <a:pt x="149" y="150"/>
                    </a:lnTo>
                    <a:lnTo>
                      <a:pt x="150" y="150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47" y="144"/>
                    </a:lnTo>
                    <a:lnTo>
                      <a:pt x="142" y="140"/>
                    </a:lnTo>
                    <a:lnTo>
                      <a:pt x="137" y="137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6"/>
                    </a:lnTo>
                    <a:lnTo>
                      <a:pt x="133" y="137"/>
                    </a:lnTo>
                    <a:lnTo>
                      <a:pt x="133" y="138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22" y="139"/>
                    </a:lnTo>
                    <a:lnTo>
                      <a:pt x="116" y="139"/>
                    </a:lnTo>
                    <a:lnTo>
                      <a:pt x="110" y="139"/>
                    </a:lnTo>
                    <a:lnTo>
                      <a:pt x="105" y="137"/>
                    </a:lnTo>
                    <a:lnTo>
                      <a:pt x="104" y="136"/>
                    </a:lnTo>
                    <a:lnTo>
                      <a:pt x="106" y="135"/>
                    </a:lnTo>
                    <a:lnTo>
                      <a:pt x="110" y="134"/>
                    </a:lnTo>
                    <a:lnTo>
                      <a:pt x="113" y="133"/>
                    </a:lnTo>
                    <a:lnTo>
                      <a:pt x="116" y="131"/>
                    </a:lnTo>
                    <a:lnTo>
                      <a:pt x="118" y="130"/>
                    </a:lnTo>
                    <a:lnTo>
                      <a:pt x="118" y="129"/>
                    </a:lnTo>
                    <a:lnTo>
                      <a:pt x="111" y="130"/>
                    </a:lnTo>
                    <a:lnTo>
                      <a:pt x="105" y="131"/>
                    </a:lnTo>
                    <a:lnTo>
                      <a:pt x="98" y="134"/>
                    </a:lnTo>
                    <a:lnTo>
                      <a:pt x="93" y="138"/>
                    </a:lnTo>
                    <a:lnTo>
                      <a:pt x="89" y="140"/>
                    </a:lnTo>
                    <a:lnTo>
                      <a:pt x="86" y="143"/>
                    </a:lnTo>
                    <a:lnTo>
                      <a:pt x="84" y="145"/>
                    </a:lnTo>
                    <a:lnTo>
                      <a:pt x="81" y="146"/>
                    </a:lnTo>
                    <a:lnTo>
                      <a:pt x="78" y="148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48"/>
                    </a:lnTo>
                    <a:lnTo>
                      <a:pt x="73" y="148"/>
                    </a:lnTo>
                    <a:lnTo>
                      <a:pt x="73" y="147"/>
                    </a:lnTo>
                    <a:lnTo>
                      <a:pt x="61" y="151"/>
                    </a:lnTo>
                    <a:lnTo>
                      <a:pt x="49" y="155"/>
                    </a:lnTo>
                    <a:lnTo>
                      <a:pt x="47" y="154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5" y="153"/>
                    </a:lnTo>
                    <a:lnTo>
                      <a:pt x="40" y="155"/>
                    </a:lnTo>
                    <a:lnTo>
                      <a:pt x="35" y="158"/>
                    </a:lnTo>
                    <a:lnTo>
                      <a:pt x="30" y="160"/>
                    </a:lnTo>
                    <a:lnTo>
                      <a:pt x="31" y="159"/>
                    </a:lnTo>
                    <a:lnTo>
                      <a:pt x="32" y="158"/>
                    </a:lnTo>
                    <a:lnTo>
                      <a:pt x="33" y="158"/>
                    </a:lnTo>
                    <a:lnTo>
                      <a:pt x="33" y="157"/>
                    </a:lnTo>
                    <a:lnTo>
                      <a:pt x="22" y="156"/>
                    </a:lnTo>
                    <a:lnTo>
                      <a:pt x="11" y="156"/>
                    </a:lnTo>
                    <a:lnTo>
                      <a:pt x="1" y="154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2" y="152"/>
                    </a:lnTo>
                    <a:lnTo>
                      <a:pt x="5" y="150"/>
                    </a:lnTo>
                    <a:lnTo>
                      <a:pt x="5" y="150"/>
                    </a:lnTo>
                    <a:lnTo>
                      <a:pt x="11" y="152"/>
                    </a:lnTo>
                    <a:lnTo>
                      <a:pt x="16" y="154"/>
                    </a:lnTo>
                    <a:lnTo>
                      <a:pt x="22" y="155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8" y="149"/>
                    </a:lnTo>
                    <a:lnTo>
                      <a:pt x="31" y="148"/>
                    </a:lnTo>
                    <a:lnTo>
                      <a:pt x="35" y="148"/>
                    </a:lnTo>
                    <a:lnTo>
                      <a:pt x="41" y="147"/>
                    </a:lnTo>
                    <a:lnTo>
                      <a:pt x="47" y="146"/>
                    </a:lnTo>
                    <a:lnTo>
                      <a:pt x="52" y="146"/>
                    </a:lnTo>
                    <a:lnTo>
                      <a:pt x="54" y="145"/>
                    </a:lnTo>
                    <a:lnTo>
                      <a:pt x="55" y="144"/>
                    </a:lnTo>
                    <a:lnTo>
                      <a:pt x="56" y="143"/>
                    </a:lnTo>
                    <a:lnTo>
                      <a:pt x="60" y="138"/>
                    </a:lnTo>
                    <a:lnTo>
                      <a:pt x="61" y="137"/>
                    </a:lnTo>
                    <a:lnTo>
                      <a:pt x="62" y="137"/>
                    </a:lnTo>
                    <a:lnTo>
                      <a:pt x="63" y="138"/>
                    </a:lnTo>
                    <a:lnTo>
                      <a:pt x="65" y="137"/>
                    </a:lnTo>
                    <a:lnTo>
                      <a:pt x="65" y="135"/>
                    </a:lnTo>
                    <a:lnTo>
                      <a:pt x="65" y="134"/>
                    </a:lnTo>
                    <a:lnTo>
                      <a:pt x="66" y="134"/>
                    </a:lnTo>
                    <a:lnTo>
                      <a:pt x="68" y="133"/>
                    </a:lnTo>
                    <a:lnTo>
                      <a:pt x="72" y="132"/>
                    </a:lnTo>
                    <a:lnTo>
                      <a:pt x="75" y="131"/>
                    </a:lnTo>
                    <a:lnTo>
                      <a:pt x="78" y="130"/>
                    </a:lnTo>
                    <a:lnTo>
                      <a:pt x="79" y="128"/>
                    </a:lnTo>
                    <a:lnTo>
                      <a:pt x="78" y="125"/>
                    </a:lnTo>
                    <a:lnTo>
                      <a:pt x="75" y="123"/>
                    </a:lnTo>
                    <a:lnTo>
                      <a:pt x="72" y="122"/>
                    </a:lnTo>
                    <a:lnTo>
                      <a:pt x="68" y="120"/>
                    </a:lnTo>
                    <a:lnTo>
                      <a:pt x="65" y="119"/>
                    </a:lnTo>
                    <a:lnTo>
                      <a:pt x="63" y="118"/>
                    </a:lnTo>
                    <a:lnTo>
                      <a:pt x="60" y="117"/>
                    </a:lnTo>
                    <a:lnTo>
                      <a:pt x="58" y="116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8" y="112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3" y="111"/>
                    </a:lnTo>
                    <a:lnTo>
                      <a:pt x="64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71" y="102"/>
                    </a:lnTo>
                    <a:lnTo>
                      <a:pt x="79" y="96"/>
                    </a:lnTo>
                    <a:lnTo>
                      <a:pt x="76" y="97"/>
                    </a:lnTo>
                    <a:lnTo>
                      <a:pt x="73" y="97"/>
                    </a:lnTo>
                    <a:lnTo>
                      <a:pt x="70" y="96"/>
                    </a:lnTo>
                    <a:lnTo>
                      <a:pt x="69" y="93"/>
                    </a:lnTo>
                    <a:lnTo>
                      <a:pt x="70" y="91"/>
                    </a:lnTo>
                    <a:lnTo>
                      <a:pt x="72" y="88"/>
                    </a:lnTo>
                    <a:lnTo>
                      <a:pt x="75" y="84"/>
                    </a:lnTo>
                    <a:lnTo>
                      <a:pt x="78" y="82"/>
                    </a:lnTo>
                    <a:lnTo>
                      <a:pt x="80" y="82"/>
                    </a:lnTo>
                    <a:lnTo>
                      <a:pt x="82" y="83"/>
                    </a:lnTo>
                    <a:lnTo>
                      <a:pt x="84" y="84"/>
                    </a:lnTo>
                    <a:lnTo>
                      <a:pt x="87" y="84"/>
                    </a:lnTo>
                    <a:lnTo>
                      <a:pt x="90" y="82"/>
                    </a:lnTo>
                    <a:lnTo>
                      <a:pt x="91" y="78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7" y="66"/>
                    </a:lnTo>
                    <a:lnTo>
                      <a:pt x="103" y="64"/>
                    </a:lnTo>
                    <a:lnTo>
                      <a:pt x="108" y="63"/>
                    </a:lnTo>
                    <a:lnTo>
                      <a:pt x="112" y="61"/>
                    </a:lnTo>
                    <a:lnTo>
                      <a:pt x="116" y="59"/>
                    </a:lnTo>
                    <a:lnTo>
                      <a:pt x="120" y="58"/>
                    </a:lnTo>
                    <a:lnTo>
                      <a:pt x="124" y="59"/>
                    </a:lnTo>
                    <a:lnTo>
                      <a:pt x="127" y="61"/>
                    </a:lnTo>
                    <a:lnTo>
                      <a:pt x="128" y="63"/>
                    </a:lnTo>
                    <a:lnTo>
                      <a:pt x="130" y="64"/>
                    </a:lnTo>
                    <a:lnTo>
                      <a:pt x="132" y="65"/>
                    </a:lnTo>
                    <a:lnTo>
                      <a:pt x="134" y="65"/>
                    </a:lnTo>
                    <a:lnTo>
                      <a:pt x="137" y="63"/>
                    </a:lnTo>
                    <a:lnTo>
                      <a:pt x="139" y="61"/>
                    </a:lnTo>
                    <a:lnTo>
                      <a:pt x="142" y="56"/>
                    </a:lnTo>
                    <a:lnTo>
                      <a:pt x="143" y="55"/>
                    </a:lnTo>
                    <a:lnTo>
                      <a:pt x="146" y="54"/>
                    </a:lnTo>
                    <a:lnTo>
                      <a:pt x="149" y="53"/>
                    </a:lnTo>
                    <a:lnTo>
                      <a:pt x="151" y="53"/>
                    </a:lnTo>
                    <a:lnTo>
                      <a:pt x="153" y="52"/>
                    </a:lnTo>
                    <a:lnTo>
                      <a:pt x="153" y="51"/>
                    </a:lnTo>
                    <a:lnTo>
                      <a:pt x="151" y="50"/>
                    </a:lnTo>
                    <a:lnTo>
                      <a:pt x="148" y="51"/>
                    </a:lnTo>
                    <a:lnTo>
                      <a:pt x="145" y="52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4"/>
                    </a:lnTo>
                    <a:lnTo>
                      <a:pt x="138" y="40"/>
                    </a:lnTo>
                    <a:lnTo>
                      <a:pt x="141" y="36"/>
                    </a:lnTo>
                    <a:lnTo>
                      <a:pt x="144" y="32"/>
                    </a:lnTo>
                    <a:lnTo>
                      <a:pt x="147" y="28"/>
                    </a:lnTo>
                    <a:lnTo>
                      <a:pt x="150" y="26"/>
                    </a:lnTo>
                    <a:lnTo>
                      <a:pt x="152" y="24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6" y="24"/>
                    </a:lnTo>
                    <a:lnTo>
                      <a:pt x="165" y="26"/>
                    </a:lnTo>
                    <a:lnTo>
                      <a:pt x="163" y="32"/>
                    </a:lnTo>
                    <a:lnTo>
                      <a:pt x="163" y="36"/>
                    </a:lnTo>
                    <a:lnTo>
                      <a:pt x="165" y="38"/>
                    </a:lnTo>
                    <a:lnTo>
                      <a:pt x="167" y="39"/>
                    </a:lnTo>
                    <a:lnTo>
                      <a:pt x="170" y="38"/>
                    </a:lnTo>
                    <a:lnTo>
                      <a:pt x="173" y="35"/>
                    </a:lnTo>
                    <a:lnTo>
                      <a:pt x="175" y="32"/>
                    </a:lnTo>
                    <a:lnTo>
                      <a:pt x="178" y="29"/>
                    </a:lnTo>
                    <a:lnTo>
                      <a:pt x="181" y="28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2" y="27"/>
                    </a:lnTo>
                    <a:lnTo>
                      <a:pt x="184" y="27"/>
                    </a:lnTo>
                    <a:lnTo>
                      <a:pt x="184" y="26"/>
                    </a:lnTo>
                    <a:lnTo>
                      <a:pt x="185" y="26"/>
                    </a:lnTo>
                    <a:lnTo>
                      <a:pt x="188" y="22"/>
                    </a:lnTo>
                    <a:lnTo>
                      <a:pt x="189" y="19"/>
                    </a:lnTo>
                    <a:lnTo>
                      <a:pt x="191" y="12"/>
                    </a:lnTo>
                    <a:lnTo>
                      <a:pt x="193" y="9"/>
                    </a:lnTo>
                    <a:lnTo>
                      <a:pt x="196" y="5"/>
                    </a:lnTo>
                    <a:lnTo>
                      <a:pt x="200" y="2"/>
                    </a:lnTo>
                    <a:lnTo>
                      <a:pt x="203" y="1"/>
                    </a:lnTo>
                    <a:lnTo>
                      <a:pt x="205" y="1"/>
                    </a:lnTo>
                    <a:lnTo>
                      <a:pt x="206" y="2"/>
                    </a:lnTo>
                    <a:lnTo>
                      <a:pt x="210" y="5"/>
                    </a:lnTo>
                    <a:lnTo>
                      <a:pt x="213" y="6"/>
                    </a:lnTo>
                    <a:lnTo>
                      <a:pt x="217" y="6"/>
                    </a:lnTo>
                    <a:lnTo>
                      <a:pt x="222" y="5"/>
                    </a:lnTo>
                    <a:lnTo>
                      <a:pt x="226" y="2"/>
                    </a:lnTo>
                    <a:lnTo>
                      <a:pt x="23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9" name="Freeform 163"/>
              <p:cNvSpPr>
                <a:spLocks/>
              </p:cNvSpPr>
              <p:nvPr/>
            </p:nvSpPr>
            <p:spPr bwMode="auto">
              <a:xfrm>
                <a:off x="3028625" y="4274881"/>
                <a:ext cx="1449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0" name="Freeform 164"/>
              <p:cNvSpPr>
                <a:spLocks/>
              </p:cNvSpPr>
              <p:nvPr/>
            </p:nvSpPr>
            <p:spPr bwMode="auto">
              <a:xfrm>
                <a:off x="2808510" y="3290157"/>
                <a:ext cx="86887" cy="120195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60" y="14"/>
                  </a:cxn>
                  <a:cxn ang="0">
                    <a:pos x="59" y="19"/>
                  </a:cxn>
                  <a:cxn ang="0">
                    <a:pos x="53" y="25"/>
                  </a:cxn>
                  <a:cxn ang="0">
                    <a:pos x="48" y="28"/>
                  </a:cxn>
                  <a:cxn ang="0">
                    <a:pos x="49" y="28"/>
                  </a:cxn>
                  <a:cxn ang="0">
                    <a:pos x="53" y="30"/>
                  </a:cxn>
                  <a:cxn ang="0">
                    <a:pos x="54" y="31"/>
                  </a:cxn>
                  <a:cxn ang="0">
                    <a:pos x="51" y="34"/>
                  </a:cxn>
                  <a:cxn ang="0">
                    <a:pos x="46" y="36"/>
                  </a:cxn>
                  <a:cxn ang="0">
                    <a:pos x="40" y="44"/>
                  </a:cxn>
                  <a:cxn ang="0">
                    <a:pos x="35" y="50"/>
                  </a:cxn>
                  <a:cxn ang="0">
                    <a:pos x="28" y="52"/>
                  </a:cxn>
                  <a:cxn ang="0">
                    <a:pos x="28" y="54"/>
                  </a:cxn>
                  <a:cxn ang="0">
                    <a:pos x="30" y="55"/>
                  </a:cxn>
                  <a:cxn ang="0">
                    <a:pos x="30" y="56"/>
                  </a:cxn>
                  <a:cxn ang="0">
                    <a:pos x="28" y="57"/>
                  </a:cxn>
                  <a:cxn ang="0">
                    <a:pos x="26" y="54"/>
                  </a:cxn>
                  <a:cxn ang="0">
                    <a:pos x="24" y="52"/>
                  </a:cxn>
                  <a:cxn ang="0">
                    <a:pos x="21" y="57"/>
                  </a:cxn>
                  <a:cxn ang="0">
                    <a:pos x="19" y="73"/>
                  </a:cxn>
                  <a:cxn ang="0">
                    <a:pos x="15" y="82"/>
                  </a:cxn>
                  <a:cxn ang="0">
                    <a:pos x="10" y="82"/>
                  </a:cxn>
                  <a:cxn ang="0">
                    <a:pos x="2" y="74"/>
                  </a:cxn>
                  <a:cxn ang="0">
                    <a:pos x="0" y="67"/>
                  </a:cxn>
                  <a:cxn ang="0">
                    <a:pos x="4" y="60"/>
                  </a:cxn>
                  <a:cxn ang="0">
                    <a:pos x="11" y="48"/>
                  </a:cxn>
                  <a:cxn ang="0">
                    <a:pos x="16" y="42"/>
                  </a:cxn>
                  <a:cxn ang="0">
                    <a:pos x="25" y="41"/>
                  </a:cxn>
                  <a:cxn ang="0">
                    <a:pos x="26" y="39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26" y="33"/>
                  </a:cxn>
                  <a:cxn ang="0">
                    <a:pos x="32" y="34"/>
                  </a:cxn>
                  <a:cxn ang="0">
                    <a:pos x="33" y="33"/>
                  </a:cxn>
                  <a:cxn ang="0">
                    <a:pos x="30" y="31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42" y="24"/>
                  </a:cxn>
                  <a:cxn ang="0">
                    <a:pos x="44" y="23"/>
                  </a:cxn>
                  <a:cxn ang="0">
                    <a:pos x="41" y="20"/>
                  </a:cxn>
                  <a:cxn ang="0">
                    <a:pos x="42" y="15"/>
                  </a:cxn>
                  <a:cxn ang="0">
                    <a:pos x="47" y="0"/>
                  </a:cxn>
                </a:cxnLst>
                <a:rect l="0" t="0" r="r" b="b"/>
                <a:pathLst>
                  <a:path w="60" h="83">
                    <a:moveTo>
                      <a:pt x="47" y="0"/>
                    </a:moveTo>
                    <a:lnTo>
                      <a:pt x="52" y="5"/>
                    </a:lnTo>
                    <a:lnTo>
                      <a:pt x="57" y="9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9" y="19"/>
                    </a:lnTo>
                    <a:lnTo>
                      <a:pt x="56" y="22"/>
                    </a:lnTo>
                    <a:lnTo>
                      <a:pt x="53" y="25"/>
                    </a:lnTo>
                    <a:lnTo>
                      <a:pt x="50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1" y="29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3" y="32"/>
                    </a:lnTo>
                    <a:lnTo>
                      <a:pt x="51" y="34"/>
                    </a:lnTo>
                    <a:lnTo>
                      <a:pt x="48" y="35"/>
                    </a:lnTo>
                    <a:lnTo>
                      <a:pt x="46" y="36"/>
                    </a:lnTo>
                    <a:lnTo>
                      <a:pt x="43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35" y="50"/>
                    </a:lnTo>
                    <a:lnTo>
                      <a:pt x="30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1" y="57"/>
                    </a:lnTo>
                    <a:lnTo>
                      <a:pt x="19" y="67"/>
                    </a:lnTo>
                    <a:lnTo>
                      <a:pt x="19" y="73"/>
                    </a:lnTo>
                    <a:lnTo>
                      <a:pt x="18" y="78"/>
                    </a:lnTo>
                    <a:lnTo>
                      <a:pt x="15" y="82"/>
                    </a:lnTo>
                    <a:lnTo>
                      <a:pt x="13" y="83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2" y="74"/>
                    </a:lnTo>
                    <a:lnTo>
                      <a:pt x="1" y="70"/>
                    </a:lnTo>
                    <a:lnTo>
                      <a:pt x="0" y="67"/>
                    </a:lnTo>
                    <a:lnTo>
                      <a:pt x="2" y="63"/>
                    </a:lnTo>
                    <a:lnTo>
                      <a:pt x="4" y="60"/>
                    </a:lnTo>
                    <a:lnTo>
                      <a:pt x="6" y="57"/>
                    </a:lnTo>
                    <a:lnTo>
                      <a:pt x="11" y="48"/>
                    </a:lnTo>
                    <a:lnTo>
                      <a:pt x="14" y="43"/>
                    </a:lnTo>
                    <a:lnTo>
                      <a:pt x="16" y="42"/>
                    </a:lnTo>
                    <a:lnTo>
                      <a:pt x="22" y="41"/>
                    </a:lnTo>
                    <a:lnTo>
                      <a:pt x="25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2" y="34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6" y="33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3" y="25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2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4" y="10"/>
                    </a:lnTo>
                    <a:lnTo>
                      <a:pt x="4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1" name="Freeform 165"/>
              <p:cNvSpPr>
                <a:spLocks/>
              </p:cNvSpPr>
              <p:nvPr/>
            </p:nvSpPr>
            <p:spPr bwMode="auto">
              <a:xfrm>
                <a:off x="1712281" y="3233681"/>
                <a:ext cx="5792" cy="7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2" name="Freeform 166"/>
              <p:cNvSpPr>
                <a:spLocks/>
              </p:cNvSpPr>
              <p:nvPr/>
            </p:nvSpPr>
            <p:spPr bwMode="auto">
              <a:xfrm>
                <a:off x="2822991" y="3332153"/>
                <a:ext cx="8689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3" name="Freeform 167"/>
              <p:cNvSpPr>
                <a:spLocks noEditPoints="1"/>
              </p:cNvSpPr>
              <p:nvPr/>
            </p:nvSpPr>
            <p:spPr bwMode="auto">
              <a:xfrm>
                <a:off x="2544952" y="4355975"/>
                <a:ext cx="1449" cy="868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4" name="Freeform 168"/>
              <p:cNvSpPr>
                <a:spLocks/>
              </p:cNvSpPr>
              <p:nvPr/>
            </p:nvSpPr>
            <p:spPr bwMode="auto">
              <a:xfrm>
                <a:off x="2811406" y="3093212"/>
                <a:ext cx="4345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5" name="Freeform 169"/>
              <p:cNvSpPr>
                <a:spLocks/>
              </p:cNvSpPr>
              <p:nvPr/>
            </p:nvSpPr>
            <p:spPr bwMode="auto">
              <a:xfrm>
                <a:off x="2229261" y="3907057"/>
                <a:ext cx="7241" cy="57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6" name="Freeform 170"/>
              <p:cNvSpPr>
                <a:spLocks/>
              </p:cNvSpPr>
              <p:nvPr/>
            </p:nvSpPr>
            <p:spPr bwMode="auto">
              <a:xfrm>
                <a:off x="2679627" y="3657980"/>
                <a:ext cx="8689" cy="188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4" y="9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3" y="8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3" y="4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7" name="Freeform 171"/>
              <p:cNvSpPr>
                <a:spLocks/>
              </p:cNvSpPr>
              <p:nvPr/>
            </p:nvSpPr>
            <p:spPr bwMode="auto">
              <a:xfrm>
                <a:off x="2673835" y="3652188"/>
                <a:ext cx="5792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8" name="Freeform 172"/>
              <p:cNvSpPr>
                <a:spLocks noEditPoints="1"/>
              </p:cNvSpPr>
              <p:nvPr/>
            </p:nvSpPr>
            <p:spPr bwMode="auto">
              <a:xfrm>
                <a:off x="1463204" y="2438661"/>
                <a:ext cx="806605" cy="273696"/>
              </a:xfrm>
              <a:custGeom>
                <a:avLst/>
                <a:gdLst/>
                <a:ahLst/>
                <a:cxnLst>
                  <a:cxn ang="0">
                    <a:pos x="88" y="168"/>
                  </a:cxn>
                  <a:cxn ang="0">
                    <a:pos x="97" y="168"/>
                  </a:cxn>
                  <a:cxn ang="0">
                    <a:pos x="555" y="0"/>
                  </a:cxn>
                  <a:cxn ang="0">
                    <a:pos x="471" y="10"/>
                  </a:cxn>
                  <a:cxn ang="0">
                    <a:pos x="443" y="7"/>
                  </a:cxn>
                  <a:cxn ang="0">
                    <a:pos x="345" y="25"/>
                  </a:cxn>
                  <a:cxn ang="0">
                    <a:pos x="353" y="24"/>
                  </a:cxn>
                  <a:cxn ang="0">
                    <a:pos x="332" y="29"/>
                  </a:cxn>
                  <a:cxn ang="0">
                    <a:pos x="303" y="38"/>
                  </a:cxn>
                  <a:cxn ang="0">
                    <a:pos x="300" y="44"/>
                  </a:cxn>
                  <a:cxn ang="0">
                    <a:pos x="313" y="40"/>
                  </a:cxn>
                  <a:cxn ang="0">
                    <a:pos x="310" y="41"/>
                  </a:cxn>
                  <a:cxn ang="0">
                    <a:pos x="272" y="57"/>
                  </a:cxn>
                  <a:cxn ang="0">
                    <a:pos x="249" y="67"/>
                  </a:cxn>
                  <a:cxn ang="0">
                    <a:pos x="236" y="77"/>
                  </a:cxn>
                  <a:cxn ang="0">
                    <a:pos x="209" y="87"/>
                  </a:cxn>
                  <a:cxn ang="0">
                    <a:pos x="198" y="92"/>
                  </a:cxn>
                  <a:cxn ang="0">
                    <a:pos x="205" y="99"/>
                  </a:cxn>
                  <a:cxn ang="0">
                    <a:pos x="196" y="103"/>
                  </a:cxn>
                  <a:cxn ang="0">
                    <a:pos x="189" y="107"/>
                  </a:cxn>
                  <a:cxn ang="0">
                    <a:pos x="189" y="110"/>
                  </a:cxn>
                  <a:cxn ang="0">
                    <a:pos x="201" y="105"/>
                  </a:cxn>
                  <a:cxn ang="0">
                    <a:pos x="189" y="126"/>
                  </a:cxn>
                  <a:cxn ang="0">
                    <a:pos x="170" y="141"/>
                  </a:cxn>
                  <a:cxn ang="0">
                    <a:pos x="174" y="138"/>
                  </a:cxn>
                  <a:cxn ang="0">
                    <a:pos x="159" y="153"/>
                  </a:cxn>
                  <a:cxn ang="0">
                    <a:pos x="144" y="161"/>
                  </a:cxn>
                  <a:cxn ang="0">
                    <a:pos x="139" y="164"/>
                  </a:cxn>
                  <a:cxn ang="0">
                    <a:pos x="140" y="179"/>
                  </a:cxn>
                  <a:cxn ang="0">
                    <a:pos x="131" y="174"/>
                  </a:cxn>
                  <a:cxn ang="0">
                    <a:pos x="123" y="180"/>
                  </a:cxn>
                  <a:cxn ang="0">
                    <a:pos x="107" y="185"/>
                  </a:cxn>
                  <a:cxn ang="0">
                    <a:pos x="111" y="183"/>
                  </a:cxn>
                  <a:cxn ang="0">
                    <a:pos x="114" y="178"/>
                  </a:cxn>
                  <a:cxn ang="0">
                    <a:pos x="119" y="171"/>
                  </a:cxn>
                  <a:cxn ang="0">
                    <a:pos x="127" y="164"/>
                  </a:cxn>
                  <a:cxn ang="0">
                    <a:pos x="131" y="156"/>
                  </a:cxn>
                  <a:cxn ang="0">
                    <a:pos x="141" y="150"/>
                  </a:cxn>
                  <a:cxn ang="0">
                    <a:pos x="134" y="153"/>
                  </a:cxn>
                  <a:cxn ang="0">
                    <a:pos x="117" y="159"/>
                  </a:cxn>
                  <a:cxn ang="0">
                    <a:pos x="119" y="149"/>
                  </a:cxn>
                  <a:cxn ang="0">
                    <a:pos x="115" y="149"/>
                  </a:cxn>
                  <a:cxn ang="0">
                    <a:pos x="108" y="161"/>
                  </a:cxn>
                  <a:cxn ang="0">
                    <a:pos x="99" y="165"/>
                  </a:cxn>
                  <a:cxn ang="0">
                    <a:pos x="96" y="168"/>
                  </a:cxn>
                  <a:cxn ang="0">
                    <a:pos x="80" y="178"/>
                  </a:cxn>
                  <a:cxn ang="0">
                    <a:pos x="87" y="169"/>
                  </a:cxn>
                  <a:cxn ang="0">
                    <a:pos x="79" y="167"/>
                  </a:cxn>
                  <a:cxn ang="0">
                    <a:pos x="70" y="165"/>
                  </a:cxn>
                  <a:cxn ang="0">
                    <a:pos x="57" y="168"/>
                  </a:cxn>
                  <a:cxn ang="0">
                    <a:pos x="63" y="163"/>
                  </a:cxn>
                  <a:cxn ang="0">
                    <a:pos x="74" y="153"/>
                  </a:cxn>
                  <a:cxn ang="0">
                    <a:pos x="71" y="146"/>
                  </a:cxn>
                  <a:cxn ang="0">
                    <a:pos x="58" y="155"/>
                  </a:cxn>
                  <a:cxn ang="0">
                    <a:pos x="19" y="177"/>
                  </a:cxn>
                  <a:cxn ang="0">
                    <a:pos x="1" y="188"/>
                  </a:cxn>
                  <a:cxn ang="0">
                    <a:pos x="163" y="87"/>
                  </a:cxn>
                  <a:cxn ang="0">
                    <a:pos x="346" y="23"/>
                  </a:cxn>
                  <a:cxn ang="0">
                    <a:pos x="545" y="0"/>
                  </a:cxn>
                </a:cxnLst>
                <a:rect l="0" t="0" r="r" b="b"/>
                <a:pathLst>
                  <a:path w="557" h="189">
                    <a:moveTo>
                      <a:pt x="88" y="168"/>
                    </a:moveTo>
                    <a:lnTo>
                      <a:pt x="87" y="168"/>
                    </a:lnTo>
                    <a:lnTo>
                      <a:pt x="87" y="169"/>
                    </a:lnTo>
                    <a:lnTo>
                      <a:pt x="88" y="168"/>
                    </a:lnTo>
                    <a:close/>
                    <a:moveTo>
                      <a:pt x="98" y="167"/>
                    </a:moveTo>
                    <a:lnTo>
                      <a:pt x="98" y="167"/>
                    </a:lnTo>
                    <a:lnTo>
                      <a:pt x="98" y="167"/>
                    </a:lnTo>
                    <a:lnTo>
                      <a:pt x="97" y="168"/>
                    </a:lnTo>
                    <a:lnTo>
                      <a:pt x="96" y="168"/>
                    </a:lnTo>
                    <a:lnTo>
                      <a:pt x="98" y="167"/>
                    </a:lnTo>
                    <a:close/>
                    <a:moveTo>
                      <a:pt x="545" y="0"/>
                    </a:moveTo>
                    <a:lnTo>
                      <a:pt x="555" y="0"/>
                    </a:lnTo>
                    <a:lnTo>
                      <a:pt x="557" y="0"/>
                    </a:lnTo>
                    <a:lnTo>
                      <a:pt x="480" y="10"/>
                    </a:lnTo>
                    <a:lnTo>
                      <a:pt x="475" y="10"/>
                    </a:lnTo>
                    <a:lnTo>
                      <a:pt x="471" y="10"/>
                    </a:lnTo>
                    <a:lnTo>
                      <a:pt x="462" y="8"/>
                    </a:lnTo>
                    <a:lnTo>
                      <a:pt x="453" y="6"/>
                    </a:lnTo>
                    <a:lnTo>
                      <a:pt x="448" y="6"/>
                    </a:lnTo>
                    <a:lnTo>
                      <a:pt x="443" y="7"/>
                    </a:lnTo>
                    <a:lnTo>
                      <a:pt x="437" y="8"/>
                    </a:lnTo>
                    <a:lnTo>
                      <a:pt x="432" y="10"/>
                    </a:lnTo>
                    <a:lnTo>
                      <a:pt x="388" y="18"/>
                    </a:lnTo>
                    <a:lnTo>
                      <a:pt x="345" y="25"/>
                    </a:lnTo>
                    <a:lnTo>
                      <a:pt x="343" y="26"/>
                    </a:lnTo>
                    <a:lnTo>
                      <a:pt x="344" y="26"/>
                    </a:lnTo>
                    <a:lnTo>
                      <a:pt x="347" y="25"/>
                    </a:lnTo>
                    <a:lnTo>
                      <a:pt x="353" y="24"/>
                    </a:lnTo>
                    <a:lnTo>
                      <a:pt x="356" y="24"/>
                    </a:lnTo>
                    <a:lnTo>
                      <a:pt x="356" y="24"/>
                    </a:lnTo>
                    <a:lnTo>
                      <a:pt x="348" y="26"/>
                    </a:lnTo>
                    <a:lnTo>
                      <a:pt x="332" y="29"/>
                    </a:lnTo>
                    <a:lnTo>
                      <a:pt x="324" y="31"/>
                    </a:lnTo>
                    <a:lnTo>
                      <a:pt x="315" y="35"/>
                    </a:lnTo>
                    <a:lnTo>
                      <a:pt x="311" y="36"/>
                    </a:lnTo>
                    <a:lnTo>
                      <a:pt x="303" y="38"/>
                    </a:lnTo>
                    <a:lnTo>
                      <a:pt x="300" y="39"/>
                    </a:lnTo>
                    <a:lnTo>
                      <a:pt x="298" y="43"/>
                    </a:lnTo>
                    <a:lnTo>
                      <a:pt x="298" y="44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6" y="42"/>
                    </a:lnTo>
                    <a:lnTo>
                      <a:pt x="310" y="41"/>
                    </a:lnTo>
                    <a:lnTo>
                      <a:pt x="313" y="40"/>
                    </a:lnTo>
                    <a:lnTo>
                      <a:pt x="313" y="41"/>
                    </a:lnTo>
                    <a:lnTo>
                      <a:pt x="312" y="41"/>
                    </a:lnTo>
                    <a:lnTo>
                      <a:pt x="310" y="41"/>
                    </a:lnTo>
                    <a:lnTo>
                      <a:pt x="310" y="41"/>
                    </a:lnTo>
                    <a:lnTo>
                      <a:pt x="294" y="48"/>
                    </a:lnTo>
                    <a:lnTo>
                      <a:pt x="287" y="51"/>
                    </a:lnTo>
                    <a:lnTo>
                      <a:pt x="279" y="54"/>
                    </a:lnTo>
                    <a:lnTo>
                      <a:pt x="272" y="57"/>
                    </a:lnTo>
                    <a:lnTo>
                      <a:pt x="265" y="59"/>
                    </a:lnTo>
                    <a:lnTo>
                      <a:pt x="258" y="62"/>
                    </a:lnTo>
                    <a:lnTo>
                      <a:pt x="251" y="65"/>
                    </a:lnTo>
                    <a:lnTo>
                      <a:pt x="249" y="67"/>
                    </a:lnTo>
                    <a:lnTo>
                      <a:pt x="248" y="69"/>
                    </a:lnTo>
                    <a:lnTo>
                      <a:pt x="247" y="70"/>
                    </a:lnTo>
                    <a:lnTo>
                      <a:pt x="241" y="74"/>
                    </a:lnTo>
                    <a:lnTo>
                      <a:pt x="236" y="77"/>
                    </a:lnTo>
                    <a:lnTo>
                      <a:pt x="232" y="79"/>
                    </a:lnTo>
                    <a:lnTo>
                      <a:pt x="225" y="81"/>
                    </a:lnTo>
                    <a:lnTo>
                      <a:pt x="214" y="86"/>
                    </a:lnTo>
                    <a:lnTo>
                      <a:pt x="209" y="87"/>
                    </a:lnTo>
                    <a:lnTo>
                      <a:pt x="205" y="87"/>
                    </a:lnTo>
                    <a:lnTo>
                      <a:pt x="201" y="88"/>
                    </a:lnTo>
                    <a:lnTo>
                      <a:pt x="198" y="90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201" y="99"/>
                    </a:lnTo>
                    <a:lnTo>
                      <a:pt x="202" y="99"/>
                    </a:lnTo>
                    <a:lnTo>
                      <a:pt x="205" y="99"/>
                    </a:lnTo>
                    <a:lnTo>
                      <a:pt x="201" y="102"/>
                    </a:lnTo>
                    <a:lnTo>
                      <a:pt x="199" y="103"/>
                    </a:lnTo>
                    <a:lnTo>
                      <a:pt x="197" y="103"/>
                    </a:lnTo>
                    <a:lnTo>
                      <a:pt x="196" y="103"/>
                    </a:lnTo>
                    <a:lnTo>
                      <a:pt x="195" y="103"/>
                    </a:lnTo>
                    <a:lnTo>
                      <a:pt x="193" y="103"/>
                    </a:lnTo>
                    <a:lnTo>
                      <a:pt x="191" y="104"/>
                    </a:lnTo>
                    <a:lnTo>
                      <a:pt x="189" y="107"/>
                    </a:lnTo>
                    <a:lnTo>
                      <a:pt x="185" y="111"/>
                    </a:lnTo>
                    <a:lnTo>
                      <a:pt x="187" y="111"/>
                    </a:lnTo>
                    <a:lnTo>
                      <a:pt x="188" y="110"/>
                    </a:lnTo>
                    <a:lnTo>
                      <a:pt x="189" y="110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198" y="104"/>
                    </a:lnTo>
                    <a:lnTo>
                      <a:pt x="201" y="105"/>
                    </a:lnTo>
                    <a:lnTo>
                      <a:pt x="202" y="107"/>
                    </a:lnTo>
                    <a:lnTo>
                      <a:pt x="202" y="110"/>
                    </a:lnTo>
                    <a:lnTo>
                      <a:pt x="200" y="114"/>
                    </a:lnTo>
                    <a:lnTo>
                      <a:pt x="189" y="126"/>
                    </a:lnTo>
                    <a:lnTo>
                      <a:pt x="185" y="129"/>
                    </a:lnTo>
                    <a:lnTo>
                      <a:pt x="182" y="132"/>
                    </a:lnTo>
                    <a:lnTo>
                      <a:pt x="181" y="133"/>
                    </a:lnTo>
                    <a:lnTo>
                      <a:pt x="170" y="141"/>
                    </a:lnTo>
                    <a:lnTo>
                      <a:pt x="171" y="141"/>
                    </a:lnTo>
                    <a:lnTo>
                      <a:pt x="172" y="139"/>
                    </a:lnTo>
                    <a:lnTo>
                      <a:pt x="173" y="138"/>
                    </a:lnTo>
                    <a:lnTo>
                      <a:pt x="174" y="138"/>
                    </a:lnTo>
                    <a:lnTo>
                      <a:pt x="175" y="138"/>
                    </a:lnTo>
                    <a:lnTo>
                      <a:pt x="169" y="144"/>
                    </a:lnTo>
                    <a:lnTo>
                      <a:pt x="164" y="149"/>
                    </a:lnTo>
                    <a:lnTo>
                      <a:pt x="159" y="153"/>
                    </a:lnTo>
                    <a:lnTo>
                      <a:pt x="153" y="156"/>
                    </a:lnTo>
                    <a:lnTo>
                      <a:pt x="146" y="160"/>
                    </a:lnTo>
                    <a:lnTo>
                      <a:pt x="145" y="161"/>
                    </a:lnTo>
                    <a:lnTo>
                      <a:pt x="144" y="161"/>
                    </a:lnTo>
                    <a:lnTo>
                      <a:pt x="142" y="162"/>
                    </a:lnTo>
                    <a:lnTo>
                      <a:pt x="141" y="162"/>
                    </a:lnTo>
                    <a:lnTo>
                      <a:pt x="140" y="163"/>
                    </a:lnTo>
                    <a:lnTo>
                      <a:pt x="139" y="164"/>
                    </a:lnTo>
                    <a:lnTo>
                      <a:pt x="139" y="168"/>
                    </a:lnTo>
                    <a:lnTo>
                      <a:pt x="141" y="172"/>
                    </a:lnTo>
                    <a:lnTo>
                      <a:pt x="141" y="176"/>
                    </a:lnTo>
                    <a:lnTo>
                      <a:pt x="140" y="179"/>
                    </a:lnTo>
                    <a:lnTo>
                      <a:pt x="138" y="179"/>
                    </a:lnTo>
                    <a:lnTo>
                      <a:pt x="136" y="177"/>
                    </a:lnTo>
                    <a:lnTo>
                      <a:pt x="133" y="175"/>
                    </a:lnTo>
                    <a:lnTo>
                      <a:pt x="131" y="174"/>
                    </a:lnTo>
                    <a:lnTo>
                      <a:pt x="130" y="175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3" y="180"/>
                    </a:lnTo>
                    <a:lnTo>
                      <a:pt x="118" y="183"/>
                    </a:lnTo>
                    <a:lnTo>
                      <a:pt x="112" y="184"/>
                    </a:lnTo>
                    <a:lnTo>
                      <a:pt x="108" y="185"/>
                    </a:lnTo>
                    <a:lnTo>
                      <a:pt x="107" y="185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09" y="184"/>
                    </a:lnTo>
                    <a:lnTo>
                      <a:pt x="111" y="183"/>
                    </a:lnTo>
                    <a:lnTo>
                      <a:pt x="113" y="182"/>
                    </a:lnTo>
                    <a:lnTo>
                      <a:pt x="114" y="181"/>
                    </a:lnTo>
                    <a:lnTo>
                      <a:pt x="114" y="179"/>
                    </a:lnTo>
                    <a:lnTo>
                      <a:pt x="114" y="178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5" y="174"/>
                    </a:lnTo>
                    <a:lnTo>
                      <a:pt x="119" y="171"/>
                    </a:lnTo>
                    <a:lnTo>
                      <a:pt x="123" y="169"/>
                    </a:lnTo>
                    <a:lnTo>
                      <a:pt x="126" y="167"/>
                    </a:lnTo>
                    <a:lnTo>
                      <a:pt x="127" y="165"/>
                    </a:lnTo>
                    <a:lnTo>
                      <a:pt x="127" y="164"/>
                    </a:lnTo>
                    <a:lnTo>
                      <a:pt x="126" y="163"/>
                    </a:lnTo>
                    <a:lnTo>
                      <a:pt x="126" y="160"/>
                    </a:lnTo>
                    <a:lnTo>
                      <a:pt x="127" y="159"/>
                    </a:lnTo>
                    <a:lnTo>
                      <a:pt x="131" y="156"/>
                    </a:lnTo>
                    <a:lnTo>
                      <a:pt x="136" y="154"/>
                    </a:lnTo>
                    <a:lnTo>
                      <a:pt x="141" y="151"/>
                    </a:lnTo>
                    <a:lnTo>
                      <a:pt x="141" y="150"/>
                    </a:lnTo>
                    <a:lnTo>
                      <a:pt x="141" y="150"/>
                    </a:lnTo>
                    <a:lnTo>
                      <a:pt x="139" y="151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4" y="153"/>
                    </a:lnTo>
                    <a:lnTo>
                      <a:pt x="130" y="155"/>
                    </a:lnTo>
                    <a:lnTo>
                      <a:pt x="125" y="158"/>
                    </a:lnTo>
                    <a:lnTo>
                      <a:pt x="121" y="160"/>
                    </a:lnTo>
                    <a:lnTo>
                      <a:pt x="117" y="159"/>
                    </a:lnTo>
                    <a:lnTo>
                      <a:pt x="116" y="158"/>
                    </a:lnTo>
                    <a:lnTo>
                      <a:pt x="116" y="155"/>
                    </a:lnTo>
                    <a:lnTo>
                      <a:pt x="118" y="152"/>
                    </a:lnTo>
                    <a:lnTo>
                      <a:pt x="119" y="149"/>
                    </a:lnTo>
                    <a:lnTo>
                      <a:pt x="120" y="147"/>
                    </a:lnTo>
                    <a:lnTo>
                      <a:pt x="119" y="146"/>
                    </a:lnTo>
                    <a:lnTo>
                      <a:pt x="117" y="147"/>
                    </a:lnTo>
                    <a:lnTo>
                      <a:pt x="115" y="149"/>
                    </a:lnTo>
                    <a:lnTo>
                      <a:pt x="114" y="153"/>
                    </a:lnTo>
                    <a:lnTo>
                      <a:pt x="113" y="156"/>
                    </a:lnTo>
                    <a:lnTo>
                      <a:pt x="111" y="158"/>
                    </a:lnTo>
                    <a:lnTo>
                      <a:pt x="108" y="161"/>
                    </a:lnTo>
                    <a:lnTo>
                      <a:pt x="103" y="164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5"/>
                    </a:lnTo>
                    <a:lnTo>
                      <a:pt x="96" y="167"/>
                    </a:lnTo>
                    <a:lnTo>
                      <a:pt x="96" y="167"/>
                    </a:lnTo>
                    <a:lnTo>
                      <a:pt x="95" y="168"/>
                    </a:lnTo>
                    <a:lnTo>
                      <a:pt x="96" y="168"/>
                    </a:lnTo>
                    <a:lnTo>
                      <a:pt x="92" y="171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0" y="178"/>
                    </a:lnTo>
                    <a:lnTo>
                      <a:pt x="79" y="178"/>
                    </a:lnTo>
                    <a:lnTo>
                      <a:pt x="79" y="178"/>
                    </a:lnTo>
                    <a:lnTo>
                      <a:pt x="81" y="175"/>
                    </a:lnTo>
                    <a:lnTo>
                      <a:pt x="87" y="169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0" y="169"/>
                    </a:lnTo>
                    <a:lnTo>
                      <a:pt x="79" y="167"/>
                    </a:lnTo>
                    <a:lnTo>
                      <a:pt x="78" y="165"/>
                    </a:lnTo>
                    <a:lnTo>
                      <a:pt x="76" y="164"/>
                    </a:lnTo>
                    <a:lnTo>
                      <a:pt x="74" y="164"/>
                    </a:lnTo>
                    <a:lnTo>
                      <a:pt x="70" y="165"/>
                    </a:lnTo>
                    <a:lnTo>
                      <a:pt x="66" y="168"/>
                    </a:lnTo>
                    <a:lnTo>
                      <a:pt x="63" y="169"/>
                    </a:lnTo>
                    <a:lnTo>
                      <a:pt x="60" y="170"/>
                    </a:lnTo>
                    <a:lnTo>
                      <a:pt x="57" y="168"/>
                    </a:lnTo>
                    <a:lnTo>
                      <a:pt x="57" y="167"/>
                    </a:lnTo>
                    <a:lnTo>
                      <a:pt x="58" y="165"/>
                    </a:lnTo>
                    <a:lnTo>
                      <a:pt x="60" y="164"/>
                    </a:lnTo>
                    <a:lnTo>
                      <a:pt x="63" y="163"/>
                    </a:lnTo>
                    <a:lnTo>
                      <a:pt x="66" y="161"/>
                    </a:lnTo>
                    <a:lnTo>
                      <a:pt x="68" y="160"/>
                    </a:lnTo>
                    <a:lnTo>
                      <a:pt x="71" y="157"/>
                    </a:lnTo>
                    <a:lnTo>
                      <a:pt x="74" y="153"/>
                    </a:lnTo>
                    <a:lnTo>
                      <a:pt x="75" y="149"/>
                    </a:lnTo>
                    <a:lnTo>
                      <a:pt x="75" y="146"/>
                    </a:lnTo>
                    <a:lnTo>
                      <a:pt x="73" y="145"/>
                    </a:lnTo>
                    <a:lnTo>
                      <a:pt x="71" y="146"/>
                    </a:lnTo>
                    <a:lnTo>
                      <a:pt x="68" y="148"/>
                    </a:lnTo>
                    <a:lnTo>
                      <a:pt x="66" y="150"/>
                    </a:lnTo>
                    <a:lnTo>
                      <a:pt x="63" y="152"/>
                    </a:lnTo>
                    <a:lnTo>
                      <a:pt x="58" y="155"/>
                    </a:lnTo>
                    <a:lnTo>
                      <a:pt x="51" y="158"/>
                    </a:lnTo>
                    <a:lnTo>
                      <a:pt x="44" y="162"/>
                    </a:lnTo>
                    <a:lnTo>
                      <a:pt x="28" y="173"/>
                    </a:lnTo>
                    <a:lnTo>
                      <a:pt x="19" y="177"/>
                    </a:lnTo>
                    <a:lnTo>
                      <a:pt x="11" y="182"/>
                    </a:lnTo>
                    <a:lnTo>
                      <a:pt x="5" y="186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39" y="160"/>
                    </a:lnTo>
                    <a:lnTo>
                      <a:pt x="79" y="133"/>
                    </a:lnTo>
                    <a:lnTo>
                      <a:pt x="120" y="109"/>
                    </a:lnTo>
                    <a:lnTo>
                      <a:pt x="163" y="87"/>
                    </a:lnTo>
                    <a:lnTo>
                      <a:pt x="207" y="67"/>
                    </a:lnTo>
                    <a:lnTo>
                      <a:pt x="252" y="50"/>
                    </a:lnTo>
                    <a:lnTo>
                      <a:pt x="298" y="35"/>
                    </a:lnTo>
                    <a:lnTo>
                      <a:pt x="346" y="23"/>
                    </a:lnTo>
                    <a:lnTo>
                      <a:pt x="394" y="13"/>
                    </a:lnTo>
                    <a:lnTo>
                      <a:pt x="444" y="6"/>
                    </a:lnTo>
                    <a:lnTo>
                      <a:pt x="494" y="2"/>
                    </a:lnTo>
                    <a:lnTo>
                      <a:pt x="54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9" name="Freeform 173"/>
              <p:cNvSpPr>
                <a:spLocks noEditPoints="1"/>
              </p:cNvSpPr>
              <p:nvPr/>
            </p:nvSpPr>
            <p:spPr bwMode="auto">
              <a:xfrm>
                <a:off x="2614461" y="2490793"/>
                <a:ext cx="370719" cy="188256"/>
              </a:xfrm>
              <a:custGeom>
                <a:avLst/>
                <a:gdLst/>
                <a:ahLst/>
                <a:cxnLst>
                  <a:cxn ang="0">
                    <a:pos x="231" y="109"/>
                  </a:cxn>
                  <a:cxn ang="0">
                    <a:pos x="227" y="107"/>
                  </a:cxn>
                  <a:cxn ang="0">
                    <a:pos x="206" y="95"/>
                  </a:cxn>
                  <a:cxn ang="0">
                    <a:pos x="159" y="78"/>
                  </a:cxn>
                  <a:cxn ang="0">
                    <a:pos x="139" y="56"/>
                  </a:cxn>
                  <a:cxn ang="0">
                    <a:pos x="139" y="56"/>
                  </a:cxn>
                  <a:cxn ang="0">
                    <a:pos x="58" y="32"/>
                  </a:cxn>
                  <a:cxn ang="0">
                    <a:pos x="61" y="32"/>
                  </a:cxn>
                  <a:cxn ang="0">
                    <a:pos x="58" y="31"/>
                  </a:cxn>
                  <a:cxn ang="0">
                    <a:pos x="54" y="30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55" y="20"/>
                  </a:cxn>
                  <a:cxn ang="0">
                    <a:pos x="128" y="50"/>
                  </a:cxn>
                  <a:cxn ang="0">
                    <a:pos x="139" y="56"/>
                  </a:cxn>
                  <a:cxn ang="0">
                    <a:pos x="163" y="69"/>
                  </a:cxn>
                  <a:cxn ang="0">
                    <a:pos x="151" y="64"/>
                  </a:cxn>
                  <a:cxn ang="0">
                    <a:pos x="101" y="41"/>
                  </a:cxn>
                  <a:cxn ang="0">
                    <a:pos x="90" y="37"/>
                  </a:cxn>
                  <a:cxn ang="0">
                    <a:pos x="93" y="40"/>
                  </a:cxn>
                  <a:cxn ang="0">
                    <a:pos x="100" y="43"/>
                  </a:cxn>
                  <a:cxn ang="0">
                    <a:pos x="162" y="72"/>
                  </a:cxn>
                  <a:cxn ang="0">
                    <a:pos x="191" y="85"/>
                  </a:cxn>
                  <a:cxn ang="0">
                    <a:pos x="192" y="85"/>
                  </a:cxn>
                  <a:cxn ang="0">
                    <a:pos x="195" y="87"/>
                  </a:cxn>
                  <a:cxn ang="0">
                    <a:pos x="207" y="96"/>
                  </a:cxn>
                  <a:cxn ang="0">
                    <a:pos x="225" y="106"/>
                  </a:cxn>
                  <a:cxn ang="0">
                    <a:pos x="230" y="109"/>
                  </a:cxn>
                  <a:cxn ang="0">
                    <a:pos x="232" y="111"/>
                  </a:cxn>
                  <a:cxn ang="0">
                    <a:pos x="252" y="124"/>
                  </a:cxn>
                  <a:cxn ang="0">
                    <a:pos x="255" y="127"/>
                  </a:cxn>
                  <a:cxn ang="0">
                    <a:pos x="250" y="124"/>
                  </a:cxn>
                  <a:cxn ang="0">
                    <a:pos x="227" y="110"/>
                  </a:cxn>
                  <a:cxn ang="0">
                    <a:pos x="211" y="105"/>
                  </a:cxn>
                  <a:cxn ang="0">
                    <a:pos x="214" y="106"/>
                  </a:cxn>
                  <a:cxn ang="0">
                    <a:pos x="217" y="107"/>
                  </a:cxn>
                  <a:cxn ang="0">
                    <a:pos x="224" y="111"/>
                  </a:cxn>
                  <a:cxn ang="0">
                    <a:pos x="242" y="125"/>
                  </a:cxn>
                  <a:cxn ang="0">
                    <a:pos x="246" y="128"/>
                  </a:cxn>
                  <a:cxn ang="0">
                    <a:pos x="247" y="130"/>
                  </a:cxn>
                  <a:cxn ang="0">
                    <a:pos x="218" y="113"/>
                  </a:cxn>
                  <a:cxn ang="0">
                    <a:pos x="215" y="112"/>
                  </a:cxn>
                  <a:cxn ang="0">
                    <a:pos x="217" y="115"/>
                  </a:cxn>
                  <a:cxn ang="0">
                    <a:pos x="208" y="108"/>
                  </a:cxn>
                  <a:cxn ang="0">
                    <a:pos x="203" y="105"/>
                  </a:cxn>
                  <a:cxn ang="0">
                    <a:pos x="209" y="111"/>
                  </a:cxn>
                  <a:cxn ang="0">
                    <a:pos x="205" y="109"/>
                  </a:cxn>
                  <a:cxn ang="0">
                    <a:pos x="196" y="104"/>
                  </a:cxn>
                  <a:cxn ang="0">
                    <a:pos x="196" y="106"/>
                  </a:cxn>
                  <a:cxn ang="0">
                    <a:pos x="168" y="84"/>
                  </a:cxn>
                  <a:cxn ang="0">
                    <a:pos x="162" y="80"/>
                  </a:cxn>
                  <a:cxn ang="0">
                    <a:pos x="164" y="82"/>
                  </a:cxn>
                  <a:cxn ang="0">
                    <a:pos x="160" y="81"/>
                  </a:cxn>
                  <a:cxn ang="0">
                    <a:pos x="145" y="72"/>
                  </a:cxn>
                  <a:cxn ang="0">
                    <a:pos x="119" y="59"/>
                  </a:cxn>
                  <a:cxn ang="0">
                    <a:pos x="61" y="35"/>
                  </a:cxn>
                  <a:cxn ang="0">
                    <a:pos x="50" y="30"/>
                  </a:cxn>
                  <a:cxn ang="0">
                    <a:pos x="49" y="29"/>
                  </a:cxn>
                  <a:cxn ang="0">
                    <a:pos x="24" y="19"/>
                  </a:cxn>
                  <a:cxn ang="0">
                    <a:pos x="5" y="10"/>
                  </a:cxn>
                  <a:cxn ang="0">
                    <a:pos x="1" y="1"/>
                  </a:cxn>
                </a:cxnLst>
                <a:rect l="0" t="0" r="r" b="b"/>
                <a:pathLst>
                  <a:path w="256" h="130">
                    <a:moveTo>
                      <a:pt x="231" y="109"/>
                    </a:moveTo>
                    <a:lnTo>
                      <a:pt x="231" y="110"/>
                    </a:lnTo>
                    <a:lnTo>
                      <a:pt x="231" y="109"/>
                    </a:lnTo>
                    <a:close/>
                    <a:moveTo>
                      <a:pt x="227" y="107"/>
                    </a:moveTo>
                    <a:lnTo>
                      <a:pt x="230" y="108"/>
                    </a:lnTo>
                    <a:lnTo>
                      <a:pt x="227" y="107"/>
                    </a:lnTo>
                    <a:close/>
                    <a:moveTo>
                      <a:pt x="206" y="95"/>
                    </a:moveTo>
                    <a:lnTo>
                      <a:pt x="207" y="95"/>
                    </a:lnTo>
                    <a:lnTo>
                      <a:pt x="206" y="95"/>
                    </a:lnTo>
                    <a:lnTo>
                      <a:pt x="206" y="95"/>
                    </a:lnTo>
                    <a:close/>
                    <a:moveTo>
                      <a:pt x="159" y="78"/>
                    </a:moveTo>
                    <a:lnTo>
                      <a:pt x="159" y="78"/>
                    </a:lnTo>
                    <a:lnTo>
                      <a:pt x="160" y="79"/>
                    </a:lnTo>
                    <a:lnTo>
                      <a:pt x="159" y="78"/>
                    </a:lnTo>
                    <a:close/>
                    <a:moveTo>
                      <a:pt x="139" y="56"/>
                    </a:moveTo>
                    <a:lnTo>
                      <a:pt x="140" y="56"/>
                    </a:lnTo>
                    <a:lnTo>
                      <a:pt x="140" y="57"/>
                    </a:lnTo>
                    <a:lnTo>
                      <a:pt x="139" y="56"/>
                    </a:lnTo>
                    <a:close/>
                    <a:moveTo>
                      <a:pt x="51" y="30"/>
                    </a:moveTo>
                    <a:lnTo>
                      <a:pt x="54" y="31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0"/>
                    </a:lnTo>
                    <a:close/>
                    <a:moveTo>
                      <a:pt x="3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6" y="6"/>
                    </a:lnTo>
                    <a:lnTo>
                      <a:pt x="29" y="11"/>
                    </a:lnTo>
                    <a:lnTo>
                      <a:pt x="42" y="16"/>
                    </a:lnTo>
                    <a:lnTo>
                      <a:pt x="55" y="20"/>
                    </a:lnTo>
                    <a:lnTo>
                      <a:pt x="54" y="18"/>
                    </a:lnTo>
                    <a:lnTo>
                      <a:pt x="92" y="33"/>
                    </a:lnTo>
                    <a:lnTo>
                      <a:pt x="128" y="50"/>
                    </a:lnTo>
                    <a:lnTo>
                      <a:pt x="130" y="51"/>
                    </a:lnTo>
                    <a:lnTo>
                      <a:pt x="139" y="56"/>
                    </a:lnTo>
                    <a:lnTo>
                      <a:pt x="139" y="56"/>
                    </a:lnTo>
                    <a:lnTo>
                      <a:pt x="165" y="70"/>
                    </a:lnTo>
                    <a:lnTo>
                      <a:pt x="164" y="70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57" y="66"/>
                    </a:lnTo>
                    <a:lnTo>
                      <a:pt x="151" y="64"/>
                    </a:lnTo>
                    <a:lnTo>
                      <a:pt x="113" y="46"/>
                    </a:lnTo>
                    <a:lnTo>
                      <a:pt x="107" y="43"/>
                    </a:lnTo>
                    <a:lnTo>
                      <a:pt x="101" y="41"/>
                    </a:lnTo>
                    <a:lnTo>
                      <a:pt x="94" y="38"/>
                    </a:lnTo>
                    <a:lnTo>
                      <a:pt x="92" y="37"/>
                    </a:lnTo>
                    <a:lnTo>
                      <a:pt x="90" y="37"/>
                    </a:lnTo>
                    <a:lnTo>
                      <a:pt x="90" y="38"/>
                    </a:lnTo>
                    <a:lnTo>
                      <a:pt x="91" y="38"/>
                    </a:lnTo>
                    <a:lnTo>
                      <a:pt x="93" y="40"/>
                    </a:lnTo>
                    <a:lnTo>
                      <a:pt x="96" y="41"/>
                    </a:lnTo>
                    <a:lnTo>
                      <a:pt x="98" y="42"/>
                    </a:lnTo>
                    <a:lnTo>
                      <a:pt x="100" y="43"/>
                    </a:lnTo>
                    <a:lnTo>
                      <a:pt x="124" y="54"/>
                    </a:lnTo>
                    <a:lnTo>
                      <a:pt x="149" y="65"/>
                    </a:lnTo>
                    <a:lnTo>
                      <a:pt x="162" y="72"/>
                    </a:lnTo>
                    <a:lnTo>
                      <a:pt x="175" y="78"/>
                    </a:lnTo>
                    <a:lnTo>
                      <a:pt x="188" y="84"/>
                    </a:lnTo>
                    <a:lnTo>
                      <a:pt x="191" y="85"/>
                    </a:lnTo>
                    <a:lnTo>
                      <a:pt x="193" y="87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3" y="85"/>
                    </a:lnTo>
                    <a:lnTo>
                      <a:pt x="194" y="86"/>
                    </a:lnTo>
                    <a:lnTo>
                      <a:pt x="195" y="87"/>
                    </a:lnTo>
                    <a:lnTo>
                      <a:pt x="196" y="88"/>
                    </a:lnTo>
                    <a:lnTo>
                      <a:pt x="197" y="89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16" y="100"/>
                    </a:lnTo>
                    <a:lnTo>
                      <a:pt x="225" y="106"/>
                    </a:lnTo>
                    <a:lnTo>
                      <a:pt x="227" y="107"/>
                    </a:lnTo>
                    <a:lnTo>
                      <a:pt x="227" y="107"/>
                    </a:lnTo>
                    <a:lnTo>
                      <a:pt x="230" y="109"/>
                    </a:lnTo>
                    <a:lnTo>
                      <a:pt x="230" y="108"/>
                    </a:lnTo>
                    <a:lnTo>
                      <a:pt x="233" y="111"/>
                    </a:lnTo>
                    <a:lnTo>
                      <a:pt x="232" y="111"/>
                    </a:lnTo>
                    <a:lnTo>
                      <a:pt x="234" y="112"/>
                    </a:lnTo>
                    <a:lnTo>
                      <a:pt x="241" y="117"/>
                    </a:lnTo>
                    <a:lnTo>
                      <a:pt x="252" y="124"/>
                    </a:lnTo>
                    <a:lnTo>
                      <a:pt x="253" y="125"/>
                    </a:lnTo>
                    <a:lnTo>
                      <a:pt x="255" y="126"/>
                    </a:lnTo>
                    <a:lnTo>
                      <a:pt x="255" y="127"/>
                    </a:lnTo>
                    <a:lnTo>
                      <a:pt x="256" y="127"/>
                    </a:lnTo>
                    <a:lnTo>
                      <a:pt x="256" y="128"/>
                    </a:lnTo>
                    <a:lnTo>
                      <a:pt x="250" y="124"/>
                    </a:lnTo>
                    <a:lnTo>
                      <a:pt x="242" y="120"/>
                    </a:lnTo>
                    <a:lnTo>
                      <a:pt x="235" y="114"/>
                    </a:lnTo>
                    <a:lnTo>
                      <a:pt x="227" y="110"/>
                    </a:lnTo>
                    <a:lnTo>
                      <a:pt x="219" y="107"/>
                    </a:lnTo>
                    <a:lnTo>
                      <a:pt x="212" y="105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3" y="106"/>
                    </a:lnTo>
                    <a:lnTo>
                      <a:pt x="214" y="106"/>
                    </a:lnTo>
                    <a:lnTo>
                      <a:pt x="216" y="107"/>
                    </a:lnTo>
                    <a:lnTo>
                      <a:pt x="217" y="107"/>
                    </a:lnTo>
                    <a:lnTo>
                      <a:pt x="217" y="107"/>
                    </a:lnTo>
                    <a:lnTo>
                      <a:pt x="219" y="109"/>
                    </a:lnTo>
                    <a:lnTo>
                      <a:pt x="221" y="110"/>
                    </a:lnTo>
                    <a:lnTo>
                      <a:pt x="224" y="111"/>
                    </a:lnTo>
                    <a:lnTo>
                      <a:pt x="233" y="118"/>
                    </a:lnTo>
                    <a:lnTo>
                      <a:pt x="241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5" y="127"/>
                    </a:lnTo>
                    <a:lnTo>
                      <a:pt x="246" y="128"/>
                    </a:lnTo>
                    <a:lnTo>
                      <a:pt x="247" y="129"/>
                    </a:lnTo>
                    <a:lnTo>
                      <a:pt x="248" y="130"/>
                    </a:lnTo>
                    <a:lnTo>
                      <a:pt x="247" y="130"/>
                    </a:lnTo>
                    <a:lnTo>
                      <a:pt x="236" y="124"/>
                    </a:lnTo>
                    <a:lnTo>
                      <a:pt x="225" y="118"/>
                    </a:lnTo>
                    <a:lnTo>
                      <a:pt x="218" y="113"/>
                    </a:lnTo>
                    <a:lnTo>
                      <a:pt x="214" y="111"/>
                    </a:lnTo>
                    <a:lnTo>
                      <a:pt x="214" y="111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3"/>
                    </a:lnTo>
                    <a:lnTo>
                      <a:pt x="217" y="115"/>
                    </a:lnTo>
                    <a:lnTo>
                      <a:pt x="217" y="116"/>
                    </a:lnTo>
                    <a:lnTo>
                      <a:pt x="212" y="112"/>
                    </a:lnTo>
                    <a:lnTo>
                      <a:pt x="208" y="108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203" y="105"/>
                    </a:lnTo>
                    <a:lnTo>
                      <a:pt x="205" y="107"/>
                    </a:lnTo>
                    <a:lnTo>
                      <a:pt x="207" y="109"/>
                    </a:lnTo>
                    <a:lnTo>
                      <a:pt x="209" y="111"/>
                    </a:lnTo>
                    <a:lnTo>
                      <a:pt x="211" y="112"/>
                    </a:lnTo>
                    <a:lnTo>
                      <a:pt x="209" y="112"/>
                    </a:lnTo>
                    <a:lnTo>
                      <a:pt x="205" y="109"/>
                    </a:lnTo>
                    <a:lnTo>
                      <a:pt x="201" y="106"/>
                    </a:lnTo>
                    <a:lnTo>
                      <a:pt x="196" y="102"/>
                    </a:lnTo>
                    <a:lnTo>
                      <a:pt x="196" y="104"/>
                    </a:lnTo>
                    <a:lnTo>
                      <a:pt x="197" y="105"/>
                    </a:lnTo>
                    <a:lnTo>
                      <a:pt x="197" y="106"/>
                    </a:lnTo>
                    <a:lnTo>
                      <a:pt x="196" y="106"/>
                    </a:lnTo>
                    <a:lnTo>
                      <a:pt x="187" y="99"/>
                    </a:lnTo>
                    <a:lnTo>
                      <a:pt x="177" y="92"/>
                    </a:lnTo>
                    <a:lnTo>
                      <a:pt x="168" y="84"/>
                    </a:lnTo>
                    <a:lnTo>
                      <a:pt x="160" y="79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0" y="81"/>
                    </a:lnTo>
                    <a:lnTo>
                      <a:pt x="155" y="79"/>
                    </a:lnTo>
                    <a:lnTo>
                      <a:pt x="150" y="75"/>
                    </a:lnTo>
                    <a:lnTo>
                      <a:pt x="145" y="72"/>
                    </a:lnTo>
                    <a:lnTo>
                      <a:pt x="141" y="69"/>
                    </a:lnTo>
                    <a:lnTo>
                      <a:pt x="142" y="71"/>
                    </a:lnTo>
                    <a:lnTo>
                      <a:pt x="119" y="59"/>
                    </a:lnTo>
                    <a:lnTo>
                      <a:pt x="92" y="48"/>
                    </a:lnTo>
                    <a:lnTo>
                      <a:pt x="65" y="36"/>
                    </a:lnTo>
                    <a:lnTo>
                      <a:pt x="61" y="35"/>
                    </a:lnTo>
                    <a:lnTo>
                      <a:pt x="53" y="32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24" y="19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0" name="Freeform 174"/>
              <p:cNvSpPr>
                <a:spLocks/>
              </p:cNvSpPr>
              <p:nvPr/>
            </p:nvSpPr>
            <p:spPr bwMode="auto">
              <a:xfrm>
                <a:off x="2956218" y="2655879"/>
                <a:ext cx="395338" cy="4228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7" y="55"/>
                  </a:cxn>
                  <a:cxn ang="0">
                    <a:pos x="144" y="117"/>
                  </a:cxn>
                  <a:cxn ang="0">
                    <a:pos x="174" y="151"/>
                  </a:cxn>
                  <a:cxn ang="0">
                    <a:pos x="221" y="210"/>
                  </a:cxn>
                  <a:cxn ang="0">
                    <a:pos x="254" y="259"/>
                  </a:cxn>
                  <a:cxn ang="0">
                    <a:pos x="266" y="281"/>
                  </a:cxn>
                  <a:cxn ang="0">
                    <a:pos x="270" y="286"/>
                  </a:cxn>
                  <a:cxn ang="0">
                    <a:pos x="273" y="291"/>
                  </a:cxn>
                  <a:cxn ang="0">
                    <a:pos x="272" y="291"/>
                  </a:cxn>
                  <a:cxn ang="0">
                    <a:pos x="260" y="285"/>
                  </a:cxn>
                  <a:cxn ang="0">
                    <a:pos x="260" y="285"/>
                  </a:cxn>
                  <a:cxn ang="0">
                    <a:pos x="252" y="276"/>
                  </a:cxn>
                  <a:cxn ang="0">
                    <a:pos x="234" y="247"/>
                  </a:cxn>
                  <a:cxn ang="0">
                    <a:pos x="224" y="238"/>
                  </a:cxn>
                  <a:cxn ang="0">
                    <a:pos x="217" y="229"/>
                  </a:cxn>
                  <a:cxn ang="0">
                    <a:pos x="210" y="216"/>
                  </a:cxn>
                  <a:cxn ang="0">
                    <a:pos x="209" y="210"/>
                  </a:cxn>
                  <a:cxn ang="0">
                    <a:pos x="204" y="199"/>
                  </a:cxn>
                  <a:cxn ang="0">
                    <a:pos x="198" y="185"/>
                  </a:cxn>
                  <a:cxn ang="0">
                    <a:pos x="190" y="176"/>
                  </a:cxn>
                  <a:cxn ang="0">
                    <a:pos x="181" y="165"/>
                  </a:cxn>
                  <a:cxn ang="0">
                    <a:pos x="172" y="156"/>
                  </a:cxn>
                  <a:cxn ang="0">
                    <a:pos x="165" y="152"/>
                  </a:cxn>
                  <a:cxn ang="0">
                    <a:pos x="157" y="150"/>
                  </a:cxn>
                  <a:cxn ang="0">
                    <a:pos x="148" y="144"/>
                  </a:cxn>
                  <a:cxn ang="0">
                    <a:pos x="143" y="139"/>
                  </a:cxn>
                  <a:cxn ang="0">
                    <a:pos x="143" y="137"/>
                  </a:cxn>
                  <a:cxn ang="0">
                    <a:pos x="147" y="136"/>
                  </a:cxn>
                  <a:cxn ang="0">
                    <a:pos x="147" y="133"/>
                  </a:cxn>
                  <a:cxn ang="0">
                    <a:pos x="138" y="125"/>
                  </a:cxn>
                  <a:cxn ang="0">
                    <a:pos x="133" y="122"/>
                  </a:cxn>
                  <a:cxn ang="0">
                    <a:pos x="133" y="116"/>
                  </a:cxn>
                  <a:cxn ang="0">
                    <a:pos x="130" y="114"/>
                  </a:cxn>
                  <a:cxn ang="0">
                    <a:pos x="131" y="116"/>
                  </a:cxn>
                  <a:cxn ang="0">
                    <a:pos x="119" y="102"/>
                  </a:cxn>
                  <a:cxn ang="0">
                    <a:pos x="114" y="97"/>
                  </a:cxn>
                  <a:cxn ang="0">
                    <a:pos x="103" y="86"/>
                  </a:cxn>
                  <a:cxn ang="0">
                    <a:pos x="99" y="82"/>
                  </a:cxn>
                  <a:cxn ang="0">
                    <a:pos x="79" y="64"/>
                  </a:cxn>
                  <a:cxn ang="0">
                    <a:pos x="67" y="52"/>
                  </a:cxn>
                  <a:cxn ang="0">
                    <a:pos x="54" y="40"/>
                  </a:cxn>
                  <a:cxn ang="0">
                    <a:pos x="34" y="28"/>
                  </a:cxn>
                  <a:cxn ang="0">
                    <a:pos x="23" y="21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9" y="18"/>
                  </a:cxn>
                  <a:cxn ang="0">
                    <a:pos x="15" y="15"/>
                  </a:cxn>
                  <a:cxn ang="0">
                    <a:pos x="14" y="1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6" y="7"/>
                  </a:cxn>
                  <a:cxn ang="0">
                    <a:pos x="11" y="11"/>
                  </a:cxn>
                  <a:cxn ang="0">
                    <a:pos x="13" y="12"/>
                  </a:cxn>
                  <a:cxn ang="0">
                    <a:pos x="41" y="31"/>
                  </a:cxn>
                  <a:cxn ang="0">
                    <a:pos x="43" y="33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26" y="15"/>
                  </a:cxn>
                  <a:cxn ang="0">
                    <a:pos x="3" y="0"/>
                  </a:cxn>
                </a:cxnLst>
                <a:rect l="0" t="0" r="r" b="b"/>
                <a:pathLst>
                  <a:path w="273" h="292">
                    <a:moveTo>
                      <a:pt x="3" y="0"/>
                    </a:moveTo>
                    <a:lnTo>
                      <a:pt x="5" y="0"/>
                    </a:lnTo>
                    <a:lnTo>
                      <a:pt x="42" y="26"/>
                    </a:lnTo>
                    <a:lnTo>
                      <a:pt x="77" y="55"/>
                    </a:lnTo>
                    <a:lnTo>
                      <a:pt x="111" y="84"/>
                    </a:lnTo>
                    <a:lnTo>
                      <a:pt x="144" y="117"/>
                    </a:lnTo>
                    <a:lnTo>
                      <a:pt x="174" y="150"/>
                    </a:lnTo>
                    <a:lnTo>
                      <a:pt x="174" y="151"/>
                    </a:lnTo>
                    <a:lnTo>
                      <a:pt x="198" y="180"/>
                    </a:lnTo>
                    <a:lnTo>
                      <a:pt x="221" y="210"/>
                    </a:lnTo>
                    <a:lnTo>
                      <a:pt x="242" y="240"/>
                    </a:lnTo>
                    <a:lnTo>
                      <a:pt x="254" y="259"/>
                    </a:lnTo>
                    <a:lnTo>
                      <a:pt x="265" y="279"/>
                    </a:lnTo>
                    <a:lnTo>
                      <a:pt x="266" y="281"/>
                    </a:lnTo>
                    <a:lnTo>
                      <a:pt x="268" y="284"/>
                    </a:lnTo>
                    <a:lnTo>
                      <a:pt x="270" y="286"/>
                    </a:lnTo>
                    <a:lnTo>
                      <a:pt x="271" y="289"/>
                    </a:lnTo>
                    <a:lnTo>
                      <a:pt x="273" y="291"/>
                    </a:lnTo>
                    <a:lnTo>
                      <a:pt x="273" y="292"/>
                    </a:lnTo>
                    <a:lnTo>
                      <a:pt x="272" y="291"/>
                    </a:lnTo>
                    <a:lnTo>
                      <a:pt x="266" y="288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59" y="285"/>
                    </a:lnTo>
                    <a:lnTo>
                      <a:pt x="252" y="276"/>
                    </a:lnTo>
                    <a:lnTo>
                      <a:pt x="240" y="255"/>
                    </a:lnTo>
                    <a:lnTo>
                      <a:pt x="234" y="247"/>
                    </a:lnTo>
                    <a:lnTo>
                      <a:pt x="229" y="242"/>
                    </a:lnTo>
                    <a:lnTo>
                      <a:pt x="224" y="238"/>
                    </a:lnTo>
                    <a:lnTo>
                      <a:pt x="221" y="233"/>
                    </a:lnTo>
                    <a:lnTo>
                      <a:pt x="217" y="229"/>
                    </a:lnTo>
                    <a:lnTo>
                      <a:pt x="213" y="223"/>
                    </a:lnTo>
                    <a:lnTo>
                      <a:pt x="210" y="216"/>
                    </a:lnTo>
                    <a:lnTo>
                      <a:pt x="211" y="215"/>
                    </a:lnTo>
                    <a:lnTo>
                      <a:pt x="209" y="210"/>
                    </a:lnTo>
                    <a:lnTo>
                      <a:pt x="207" y="206"/>
                    </a:lnTo>
                    <a:lnTo>
                      <a:pt x="204" y="199"/>
                    </a:lnTo>
                    <a:lnTo>
                      <a:pt x="202" y="192"/>
                    </a:lnTo>
                    <a:lnTo>
                      <a:pt x="198" y="185"/>
                    </a:lnTo>
                    <a:lnTo>
                      <a:pt x="195" y="181"/>
                    </a:lnTo>
                    <a:lnTo>
                      <a:pt x="190" y="176"/>
                    </a:lnTo>
                    <a:lnTo>
                      <a:pt x="186" y="171"/>
                    </a:lnTo>
                    <a:lnTo>
                      <a:pt x="181" y="165"/>
                    </a:lnTo>
                    <a:lnTo>
                      <a:pt x="176" y="160"/>
                    </a:lnTo>
                    <a:lnTo>
                      <a:pt x="172" y="156"/>
                    </a:lnTo>
                    <a:lnTo>
                      <a:pt x="169" y="153"/>
                    </a:lnTo>
                    <a:lnTo>
                      <a:pt x="165" y="152"/>
                    </a:lnTo>
                    <a:lnTo>
                      <a:pt x="161" y="151"/>
                    </a:lnTo>
                    <a:lnTo>
                      <a:pt x="157" y="150"/>
                    </a:lnTo>
                    <a:lnTo>
                      <a:pt x="154" y="148"/>
                    </a:lnTo>
                    <a:lnTo>
                      <a:pt x="148" y="144"/>
                    </a:lnTo>
                    <a:lnTo>
                      <a:pt x="145" y="141"/>
                    </a:lnTo>
                    <a:lnTo>
                      <a:pt x="143" y="139"/>
                    </a:lnTo>
                    <a:lnTo>
                      <a:pt x="142" y="138"/>
                    </a:lnTo>
                    <a:lnTo>
                      <a:pt x="143" y="137"/>
                    </a:lnTo>
                    <a:lnTo>
                      <a:pt x="145" y="137"/>
                    </a:lnTo>
                    <a:lnTo>
                      <a:pt x="147" y="136"/>
                    </a:lnTo>
                    <a:lnTo>
                      <a:pt x="147" y="135"/>
                    </a:lnTo>
                    <a:lnTo>
                      <a:pt x="147" y="133"/>
                    </a:lnTo>
                    <a:lnTo>
                      <a:pt x="145" y="131"/>
                    </a:lnTo>
                    <a:lnTo>
                      <a:pt x="138" y="125"/>
                    </a:lnTo>
                    <a:lnTo>
                      <a:pt x="134" y="122"/>
                    </a:lnTo>
                    <a:lnTo>
                      <a:pt x="133" y="122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2" y="115"/>
                    </a:lnTo>
                    <a:lnTo>
                      <a:pt x="130" y="114"/>
                    </a:lnTo>
                    <a:lnTo>
                      <a:pt x="131" y="115"/>
                    </a:lnTo>
                    <a:lnTo>
                      <a:pt x="131" y="116"/>
                    </a:lnTo>
                    <a:lnTo>
                      <a:pt x="126" y="109"/>
                    </a:lnTo>
                    <a:lnTo>
                      <a:pt x="119" y="102"/>
                    </a:lnTo>
                    <a:lnTo>
                      <a:pt x="118" y="101"/>
                    </a:lnTo>
                    <a:lnTo>
                      <a:pt x="114" y="97"/>
                    </a:lnTo>
                    <a:lnTo>
                      <a:pt x="108" y="91"/>
                    </a:lnTo>
                    <a:lnTo>
                      <a:pt x="103" y="86"/>
                    </a:lnTo>
                    <a:lnTo>
                      <a:pt x="99" y="81"/>
                    </a:lnTo>
                    <a:lnTo>
                      <a:pt x="99" y="82"/>
                    </a:lnTo>
                    <a:lnTo>
                      <a:pt x="89" y="74"/>
                    </a:lnTo>
                    <a:lnTo>
                      <a:pt x="79" y="64"/>
                    </a:lnTo>
                    <a:lnTo>
                      <a:pt x="73" y="59"/>
                    </a:lnTo>
                    <a:lnTo>
                      <a:pt x="67" y="52"/>
                    </a:lnTo>
                    <a:lnTo>
                      <a:pt x="60" y="46"/>
                    </a:lnTo>
                    <a:lnTo>
                      <a:pt x="54" y="40"/>
                    </a:lnTo>
                    <a:lnTo>
                      <a:pt x="45" y="34"/>
                    </a:lnTo>
                    <a:lnTo>
                      <a:pt x="34" y="28"/>
                    </a:lnTo>
                    <a:lnTo>
                      <a:pt x="25" y="22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29" y="22"/>
                    </a:lnTo>
                    <a:lnTo>
                      <a:pt x="41" y="31"/>
                    </a:lnTo>
                    <a:lnTo>
                      <a:pt x="42" y="32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36" y="23"/>
                    </a:lnTo>
                    <a:lnTo>
                      <a:pt x="26" y="15"/>
                    </a:lnTo>
                    <a:lnTo>
                      <a:pt x="14" y="8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1" name="Freeform 175"/>
              <p:cNvSpPr>
                <a:spLocks/>
              </p:cNvSpPr>
              <p:nvPr/>
            </p:nvSpPr>
            <p:spPr bwMode="auto">
              <a:xfrm>
                <a:off x="3324042" y="3029495"/>
                <a:ext cx="198393" cy="5893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6" y="40"/>
                  </a:cxn>
                  <a:cxn ang="0">
                    <a:pos x="48" y="82"/>
                  </a:cxn>
                  <a:cxn ang="0">
                    <a:pos x="68" y="125"/>
                  </a:cxn>
                  <a:cxn ang="0">
                    <a:pos x="86" y="169"/>
                  </a:cxn>
                  <a:cxn ang="0">
                    <a:pos x="101" y="215"/>
                  </a:cxn>
                  <a:cxn ang="0">
                    <a:pos x="114" y="261"/>
                  </a:cxn>
                  <a:cxn ang="0">
                    <a:pos x="124" y="309"/>
                  </a:cxn>
                  <a:cxn ang="0">
                    <a:pos x="132" y="357"/>
                  </a:cxn>
                  <a:cxn ang="0">
                    <a:pos x="137" y="406"/>
                  </a:cxn>
                  <a:cxn ang="0">
                    <a:pos x="135" y="407"/>
                  </a:cxn>
                  <a:cxn ang="0">
                    <a:pos x="128" y="351"/>
                  </a:cxn>
                  <a:cxn ang="0">
                    <a:pos x="127" y="342"/>
                  </a:cxn>
                  <a:cxn ang="0">
                    <a:pos x="124" y="334"/>
                  </a:cxn>
                  <a:cxn ang="0">
                    <a:pos x="122" y="327"/>
                  </a:cxn>
                  <a:cxn ang="0">
                    <a:pos x="120" y="317"/>
                  </a:cxn>
                  <a:cxn ang="0">
                    <a:pos x="111" y="276"/>
                  </a:cxn>
                  <a:cxn ang="0">
                    <a:pos x="100" y="235"/>
                  </a:cxn>
                  <a:cxn ang="0">
                    <a:pos x="88" y="194"/>
                  </a:cxn>
                  <a:cxn ang="0">
                    <a:pos x="81" y="173"/>
                  </a:cxn>
                  <a:cxn ang="0">
                    <a:pos x="74" y="151"/>
                  </a:cxn>
                  <a:cxn ang="0">
                    <a:pos x="64" y="127"/>
                  </a:cxn>
                  <a:cxn ang="0">
                    <a:pos x="53" y="104"/>
                  </a:cxn>
                  <a:cxn ang="0">
                    <a:pos x="38" y="72"/>
                  </a:cxn>
                  <a:cxn ang="0">
                    <a:pos x="22" y="41"/>
                  </a:cxn>
                  <a:cxn ang="0">
                    <a:pos x="20" y="38"/>
                  </a:cxn>
                  <a:cxn ang="0">
                    <a:pos x="19" y="37"/>
                  </a:cxn>
                  <a:cxn ang="0">
                    <a:pos x="19" y="36"/>
                  </a:cxn>
                  <a:cxn ang="0">
                    <a:pos x="20" y="37"/>
                  </a:cxn>
                  <a:cxn ang="0">
                    <a:pos x="21" y="39"/>
                  </a:cxn>
                  <a:cxn ang="0">
                    <a:pos x="21" y="39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1" y="37"/>
                  </a:cxn>
                  <a:cxn ang="0">
                    <a:pos x="19" y="32"/>
                  </a:cxn>
                  <a:cxn ang="0">
                    <a:pos x="16" y="27"/>
                  </a:cxn>
                  <a:cxn ang="0">
                    <a:pos x="8" y="13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7" h="407">
                    <a:moveTo>
                      <a:pt x="2" y="0"/>
                    </a:moveTo>
                    <a:lnTo>
                      <a:pt x="26" y="40"/>
                    </a:lnTo>
                    <a:lnTo>
                      <a:pt x="48" y="82"/>
                    </a:lnTo>
                    <a:lnTo>
                      <a:pt x="68" y="125"/>
                    </a:lnTo>
                    <a:lnTo>
                      <a:pt x="86" y="169"/>
                    </a:lnTo>
                    <a:lnTo>
                      <a:pt x="101" y="215"/>
                    </a:lnTo>
                    <a:lnTo>
                      <a:pt x="114" y="261"/>
                    </a:lnTo>
                    <a:lnTo>
                      <a:pt x="124" y="309"/>
                    </a:lnTo>
                    <a:lnTo>
                      <a:pt x="132" y="357"/>
                    </a:lnTo>
                    <a:lnTo>
                      <a:pt x="137" y="406"/>
                    </a:lnTo>
                    <a:lnTo>
                      <a:pt x="135" y="407"/>
                    </a:lnTo>
                    <a:lnTo>
                      <a:pt x="128" y="351"/>
                    </a:lnTo>
                    <a:lnTo>
                      <a:pt x="127" y="342"/>
                    </a:lnTo>
                    <a:lnTo>
                      <a:pt x="124" y="334"/>
                    </a:lnTo>
                    <a:lnTo>
                      <a:pt x="122" y="327"/>
                    </a:lnTo>
                    <a:lnTo>
                      <a:pt x="120" y="317"/>
                    </a:lnTo>
                    <a:lnTo>
                      <a:pt x="111" y="276"/>
                    </a:lnTo>
                    <a:lnTo>
                      <a:pt x="100" y="235"/>
                    </a:lnTo>
                    <a:lnTo>
                      <a:pt x="88" y="194"/>
                    </a:lnTo>
                    <a:lnTo>
                      <a:pt x="81" y="173"/>
                    </a:lnTo>
                    <a:lnTo>
                      <a:pt x="74" y="151"/>
                    </a:lnTo>
                    <a:lnTo>
                      <a:pt x="64" y="127"/>
                    </a:lnTo>
                    <a:lnTo>
                      <a:pt x="53" y="104"/>
                    </a:lnTo>
                    <a:lnTo>
                      <a:pt x="38" y="72"/>
                    </a:lnTo>
                    <a:lnTo>
                      <a:pt x="22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19" y="32"/>
                    </a:lnTo>
                    <a:lnTo>
                      <a:pt x="16" y="27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383727" y="2342772"/>
              <a:ext cx="2639642" cy="2639642"/>
            </a:xfrm>
            <a:prstGeom prst="donut">
              <a:avLst>
                <a:gd name="adj" fmla="val 10687"/>
              </a:avLst>
            </a:prstGeom>
            <a:gradFill>
              <a:gsLst>
                <a:gs pos="16000">
                  <a:schemeClr val="bg1">
                    <a:lumMod val="9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sp>
          <p:nvSpPr>
            <p:cNvPr id="102" name="Donut 101"/>
            <p:cNvSpPr/>
            <p:nvPr/>
          </p:nvSpPr>
          <p:spPr>
            <a:xfrm>
              <a:off x="240015" y="2211451"/>
              <a:ext cx="2903607" cy="2903607"/>
            </a:xfrm>
            <a:prstGeom prst="donut">
              <a:avLst>
                <a:gd name="adj" fmla="val 1514"/>
              </a:avLst>
            </a:prstGeom>
            <a:gradFill>
              <a:gsLst>
                <a:gs pos="16000">
                  <a:schemeClr val="bg1">
                    <a:lumMod val="8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85689" y="1954832"/>
              <a:ext cx="5330392" cy="841347"/>
              <a:chOff x="4113734" y="1462930"/>
              <a:chExt cx="7109040" cy="112208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90885" y="1471730"/>
                <a:ext cx="6465957" cy="110448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399" y="1702190"/>
                <a:ext cx="5736375" cy="677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Desafios</a:t>
                </a:r>
                <a:r>
                  <a:rPr lang="en-US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em</a:t>
                </a:r>
                <a:r>
                  <a:rPr lang="en-US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um </a:t>
                </a: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mundo</a:t>
                </a:r>
                <a:r>
                  <a:rPr lang="en-US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globalizado</a:t>
                </a:r>
                <a:endPara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4113734" y="1462930"/>
                <a:ext cx="1122088" cy="1122088"/>
              </a:xfrm>
              <a:prstGeom prst="ellipse">
                <a:avLst/>
              </a:prstGeom>
              <a:solidFill>
                <a:srgbClr val="00834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3299" b="1" kern="0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660365" y="3290228"/>
              <a:ext cx="5274750" cy="846761"/>
              <a:chOff x="4878898" y="3243971"/>
              <a:chExt cx="7033000" cy="112901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447627" y="3268786"/>
                <a:ext cx="6464271" cy="11041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90422" y="3499183"/>
                <a:ext cx="5568619" cy="6771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Importância</a:t>
                </a:r>
                <a:r>
                  <a:rPr lang="en-US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e </a:t>
                </a: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Mandato</a:t>
                </a:r>
                <a:endPara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878898" y="3243971"/>
                <a:ext cx="1121795" cy="1121795"/>
              </a:xfrm>
              <a:prstGeom prst="ellipse">
                <a:avLst/>
              </a:prstGeom>
              <a:solidFill>
                <a:srgbClr val="00834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3299" b="1" kern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74200" y="4617894"/>
              <a:ext cx="5274749" cy="844226"/>
              <a:chOff x="4097345" y="5014193"/>
              <a:chExt cx="7032998" cy="1125634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4666071" y="5035626"/>
                <a:ext cx="6464272" cy="11042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286914" y="5294665"/>
                <a:ext cx="5843429" cy="6198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Relacionamento</a:t>
                </a:r>
                <a:r>
                  <a:rPr lang="en-US" b="1" cap="small" dirty="0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rgbClr val="00529C"/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brasil-argentina</a:t>
                </a:r>
                <a:endParaRPr lang="en-US" b="1" cap="small" dirty="0">
                  <a:solidFill>
                    <a:srgbClr val="00529C"/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4097345" y="5014193"/>
                <a:ext cx="1121795" cy="1121795"/>
              </a:xfrm>
              <a:prstGeom prst="ellipse">
                <a:avLst/>
              </a:prstGeom>
              <a:solidFill>
                <a:srgbClr val="00834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3299" b="1" kern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106" name="Título 1"/>
          <p:cNvSpPr txBox="1">
            <a:spLocks/>
          </p:cNvSpPr>
          <p:nvPr/>
        </p:nvSpPr>
        <p:spPr bwMode="auto">
          <a:xfrm>
            <a:off x="411006" y="334785"/>
            <a:ext cx="7772400" cy="8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 cap="small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  <a:cs typeface="Arial" panose="020B0604020202020204" pitchFamily="34" charset="0"/>
              </a:rPr>
              <a:t>Plano da </a:t>
            </a:r>
            <a:r>
              <a:rPr lang="en-US" sz="6000" b="1" cap="small" dirty="0" err="1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  <a:cs typeface="Arial" panose="020B0604020202020204" pitchFamily="34" charset="0"/>
              </a:rPr>
              <a:t>apresentação</a:t>
            </a:r>
            <a:endParaRPr lang="en-US" sz="6000" b="1" cap="small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pt-BR" sz="3600" b="1" kern="1200" cap="small" dirty="0">
              <a:solidFill>
                <a:srgbClr val="008348"/>
              </a:solidFill>
              <a:latin typeface="Fedra Sans Std Norm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2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20649" y="423068"/>
            <a:ext cx="9036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pt-BR" sz="28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Reengenharia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91680" y="980959"/>
            <a:ext cx="655272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Desburocratização</a:t>
            </a:r>
            <a:r>
              <a:rPr lang="en-US" sz="2800" b="1" cap="small" dirty="0">
                <a:solidFill>
                  <a:srgbClr val="FF0000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sz="2800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&amp; </a:t>
            </a:r>
            <a:r>
              <a:rPr lang="en-US" sz="2800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automação</a:t>
            </a:r>
            <a:endParaRPr lang="en-US" sz="2400" b="1" cap="small" dirty="0">
              <a:solidFill>
                <a:srgbClr val="00529C"/>
              </a:solidFill>
              <a:latin typeface="Fedra Sans Std Normal" pitchFamily="34" charset="0"/>
              <a:ea typeface="ＭＳ Ｐゴシック" charset="0"/>
              <a:cs typeface="ＭＳ Ｐゴシック" pitchFamily="-65" charset="-128"/>
            </a:endParaRPr>
          </a:p>
        </p:txBody>
      </p:sp>
      <p:sp>
        <p:nvSpPr>
          <p:cNvPr id="5122" name="Retângulo 10"/>
          <p:cNvSpPr>
            <a:spLocks noChangeArrowheads="1"/>
          </p:cNvSpPr>
          <p:nvPr/>
        </p:nvSpPr>
        <p:spPr bwMode="auto">
          <a:xfrm>
            <a:off x="797949" y="1772816"/>
            <a:ext cx="7632848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46075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803275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altLang="pt-BR" sz="1400" dirty="0" err="1">
                <a:latin typeface="Fedra Sans Std Normal" panose="020B0504040000020004"/>
              </a:rPr>
              <a:t>Melhoria</a:t>
            </a:r>
            <a:r>
              <a:rPr lang="en-US" altLang="pt-BR" sz="1400" dirty="0">
                <a:latin typeface="Fedra Sans Std Normal" panose="020B0504040000020004"/>
              </a:rPr>
              <a:t> de </a:t>
            </a:r>
            <a:r>
              <a:rPr lang="en-US" altLang="pt-BR" sz="1400" dirty="0" err="1">
                <a:latin typeface="Fedra Sans Std Normal" panose="020B0504040000020004"/>
              </a:rPr>
              <a:t>processos</a:t>
            </a:r>
            <a:r>
              <a:rPr lang="en-US" altLang="pt-BR" sz="1400" dirty="0">
                <a:latin typeface="Fedra Sans Std Normal" panose="020B0504040000020004"/>
              </a:rPr>
              <a:t>, </a:t>
            </a:r>
            <a:r>
              <a:rPr lang="en-US" altLang="pt-BR" sz="1400" dirty="0" err="1">
                <a:latin typeface="Fedra Sans Std Normal" panose="020B0504040000020004"/>
              </a:rPr>
              <a:t>automação</a:t>
            </a:r>
            <a:r>
              <a:rPr lang="en-US" altLang="pt-BR" sz="1400" dirty="0">
                <a:latin typeface="Fedra Sans Std Normal" panose="020B0504040000020004"/>
              </a:rPr>
              <a:t> para </a:t>
            </a:r>
            <a:r>
              <a:rPr lang="en-US" altLang="pt-BR" sz="1400" dirty="0" err="1">
                <a:latin typeface="Fedra Sans Std Normal" panose="020B0504040000020004"/>
              </a:rPr>
              <a:t>racionalizar</a:t>
            </a:r>
            <a:r>
              <a:rPr lang="en-US" altLang="pt-BR" sz="1400" dirty="0">
                <a:latin typeface="Fedra Sans Std Normal" panose="020B0504040000020004"/>
              </a:rPr>
              <a:t> e </a:t>
            </a:r>
            <a:r>
              <a:rPr lang="en-US" altLang="pt-BR" sz="1400" dirty="0" err="1">
                <a:latin typeface="Fedra Sans Std Normal" panose="020B0504040000020004"/>
              </a:rPr>
              <a:t>acelerar</a:t>
            </a:r>
            <a:r>
              <a:rPr lang="en-US" altLang="pt-BR" sz="1400" dirty="0">
                <a:latin typeface="Fedra Sans Std Normal" panose="020B0504040000020004"/>
              </a:rPr>
              <a:t> o </a:t>
            </a:r>
            <a:r>
              <a:rPr lang="en-US" altLang="pt-BR" sz="1400" dirty="0" err="1">
                <a:latin typeface="Fedra Sans Std Normal" panose="020B0504040000020004"/>
              </a:rPr>
              <a:t>registro</a:t>
            </a:r>
            <a:r>
              <a:rPr lang="en-US" altLang="pt-BR" sz="1400" dirty="0">
                <a:latin typeface="Fedra Sans Std Normal" panose="020B0504040000020004"/>
              </a:rPr>
              <a:t> de </a:t>
            </a:r>
            <a:r>
              <a:rPr lang="en-US" altLang="pt-BR" sz="1400" dirty="0" err="1">
                <a:latin typeface="Fedra Sans Std Normal" panose="020B0504040000020004"/>
              </a:rPr>
              <a:t>animais</a:t>
            </a:r>
            <a:r>
              <a:rPr lang="en-US" altLang="pt-BR" sz="1400" dirty="0">
                <a:latin typeface="Fedra Sans Std Normal" panose="020B0504040000020004"/>
              </a:rPr>
              <a:t>, </a:t>
            </a:r>
            <a:r>
              <a:rPr lang="en-US" altLang="pt-BR" sz="1400" dirty="0" err="1">
                <a:latin typeface="Fedra Sans Std Normal" panose="020B0504040000020004"/>
              </a:rPr>
              <a:t>produtos</a:t>
            </a:r>
            <a:r>
              <a:rPr lang="en-US" altLang="pt-BR" sz="1400" dirty="0">
                <a:latin typeface="Fedra Sans Std Normal" panose="020B0504040000020004"/>
              </a:rPr>
              <a:t>, </a:t>
            </a:r>
            <a:r>
              <a:rPr lang="en-US" altLang="pt-BR" sz="1400" dirty="0" err="1">
                <a:latin typeface="Fedra Sans Std Normal" panose="020B0504040000020004"/>
              </a:rPr>
              <a:t>licenças</a:t>
            </a:r>
            <a:r>
              <a:rPr lang="en-US" altLang="pt-BR" sz="1400" dirty="0">
                <a:latin typeface="Fedra Sans Std Normal" panose="020B0504040000020004"/>
              </a:rPr>
              <a:t>, auditoria de </a:t>
            </a:r>
            <a:r>
              <a:rPr lang="en-US" altLang="pt-BR" sz="1400" dirty="0" err="1">
                <a:latin typeface="Fedra Sans Std Normal" panose="020B0504040000020004"/>
              </a:rPr>
              <a:t>indústrias</a:t>
            </a:r>
            <a:endParaRPr lang="en-US" altLang="pt-BR" sz="1400" dirty="0">
              <a:latin typeface="Fedra Sans Std Normal" panose="020B0504040000020004"/>
            </a:endParaRPr>
          </a:p>
          <a:p>
            <a:pPr lvl="2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sz="1400" dirty="0" err="1">
                <a:latin typeface="Fedra Sans Std Normal" panose="020B0504040000020004"/>
              </a:rPr>
              <a:t>Insumos</a:t>
            </a:r>
            <a:r>
              <a:rPr lang="en-US" sz="1400" dirty="0">
                <a:latin typeface="Fedra Sans Std Normal" panose="020B0504040000020004"/>
              </a:rPr>
              <a:t> </a:t>
            </a:r>
            <a:r>
              <a:rPr lang="en-US" sz="1400" dirty="0" err="1">
                <a:latin typeface="Fedra Sans Std Normal" panose="020B0504040000020004"/>
              </a:rPr>
              <a:t>veterinários</a:t>
            </a:r>
            <a:r>
              <a:rPr lang="en-US" sz="1400" dirty="0">
                <a:latin typeface="Fedra Sans Std Normal" panose="020B0504040000020004"/>
              </a:rPr>
              <a:t>, </a:t>
            </a:r>
            <a:r>
              <a:rPr lang="en-US" sz="1400" dirty="0" err="1">
                <a:latin typeface="Fedra Sans Std Normal" panose="020B0504040000020004"/>
              </a:rPr>
              <a:t>vinhos</a:t>
            </a:r>
            <a:r>
              <a:rPr lang="en-US" sz="1400" dirty="0">
                <a:latin typeface="Fedra Sans Std Normal" panose="020B0504040000020004"/>
              </a:rPr>
              <a:t> e </a:t>
            </a:r>
            <a:r>
              <a:rPr lang="en-US" sz="1400" dirty="0" err="1">
                <a:latin typeface="Fedra Sans Std Normal" panose="020B0504040000020004"/>
              </a:rPr>
              <a:t>outras</a:t>
            </a:r>
            <a:r>
              <a:rPr lang="en-US" sz="1400" dirty="0">
                <a:latin typeface="Fedra Sans Std Normal" panose="020B0504040000020004"/>
              </a:rPr>
              <a:t> </a:t>
            </a:r>
            <a:r>
              <a:rPr lang="en-US" sz="1400" dirty="0" err="1">
                <a:latin typeface="Fedra Sans Std Normal" panose="020B0504040000020004"/>
              </a:rPr>
              <a:t>bebidas</a:t>
            </a:r>
            <a:r>
              <a:rPr lang="en-US" sz="1400" dirty="0">
                <a:latin typeface="Fedra Sans Std Normal" panose="020B0504040000020004"/>
              </a:rPr>
              <a:t>;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sz="1400" dirty="0" err="1">
                <a:latin typeface="Fedra Sans Std Normal" panose="020B0504040000020004"/>
              </a:rPr>
              <a:t>Fertilizantes</a:t>
            </a:r>
            <a:r>
              <a:rPr lang="en-US" sz="1400" dirty="0">
                <a:latin typeface="Fedra Sans Std Normal" panose="020B0504040000020004"/>
              </a:rPr>
              <a:t>;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sz="1400" dirty="0" err="1">
                <a:latin typeface="Fedra Sans Std Normal" panose="020B0504040000020004"/>
              </a:rPr>
              <a:t>Agrotóxicos</a:t>
            </a:r>
            <a:r>
              <a:rPr lang="pt-BR" sz="1400" dirty="0">
                <a:latin typeface="Fedra Sans Std Normal" panose="020B0504040000020004"/>
              </a:rPr>
              <a:t>;</a:t>
            </a:r>
          </a:p>
          <a:p>
            <a:pPr lvl="2" algn="just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en-US" sz="1400" dirty="0" err="1">
                <a:latin typeface="Fedra Sans Std Normal" panose="020B0504040000020004"/>
              </a:rPr>
              <a:t>Saúde</a:t>
            </a:r>
            <a:r>
              <a:rPr lang="en-US" sz="1400" dirty="0">
                <a:latin typeface="Fedra Sans Std Normal" panose="020B0504040000020004"/>
              </a:rPr>
              <a:t> animal.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92280" y="551881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ea typeface="ヒラギノ角ゴ Pro W3" pitchFamily="4" charset="-128"/>
              </a:rPr>
              <a:t>Fonte: SEI e SIGED</a:t>
            </a:r>
          </a:p>
        </p:txBody>
      </p:sp>
      <p:pic>
        <p:nvPicPr>
          <p:cNvPr id="22" name="Picture 95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103121" cy="15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3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916832"/>
            <a:ext cx="8352928" cy="346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pt-BR" i="1" dirty="0">
                <a:latin typeface="Fedra Sans Std Normal" panose="020B0504040000020004"/>
              </a:rPr>
              <a:t>Agilizar e reduzir a burocracia na tomada de decisões regulatórias simplificando processos e procedimentos</a:t>
            </a:r>
            <a:r>
              <a:rPr lang="en-US" i="1" dirty="0">
                <a:latin typeface="Fedra Sans Std Normal" panose="020B0504040000020004"/>
              </a:rPr>
              <a:t>;</a:t>
            </a:r>
          </a:p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pt-BR" i="1" dirty="0">
                <a:latin typeface="Fedra Sans Std Normal" panose="020B0504040000020004"/>
              </a:rPr>
              <a:t>Atualizar a Legislação vigente em face do presente estágio de desenvolvimento da produção agropecuária</a:t>
            </a:r>
            <a:r>
              <a:rPr lang="en-US" i="1" dirty="0">
                <a:latin typeface="Fedra Sans Std Normal" panose="020B0504040000020004"/>
              </a:rPr>
              <a:t>;</a:t>
            </a:r>
          </a:p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pt-BR" i="1" dirty="0">
                <a:latin typeface="Fedra Sans Std Normal" panose="020B0504040000020004"/>
              </a:rPr>
              <a:t>Simplificar normas e procedimentos criando as condições para um “Código de Defesa Agropecuário”;</a:t>
            </a:r>
          </a:p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Blip>
                <a:blip r:embed="rId2"/>
              </a:buBlip>
              <a:defRPr/>
            </a:pPr>
            <a:r>
              <a:rPr lang="pt-BR" i="1" dirty="0">
                <a:latin typeface="Fedra Sans Std Normal" panose="020B0504040000020004"/>
              </a:rPr>
              <a:t>Definir diretrizes para revisão dos principais marcos regulatórios nacionais para envio ao Congresso Nacional o Anteprojeto de Lei do Executivo criando a Política Nacional de Defesa Agropecuária.</a:t>
            </a:r>
            <a:endParaRPr lang="en-US" i="1" dirty="0">
              <a:latin typeface="Fedra Sans Std Normal" panose="020B0504040000020004"/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733575" y="627038"/>
            <a:ext cx="7676850" cy="7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Marco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Regulatório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61060" y="1398706"/>
            <a:ext cx="38218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Revisão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normativa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macro e micro</a:t>
            </a:r>
            <a:endParaRPr lang="en-US" sz="1600" b="1" cap="small" dirty="0">
              <a:solidFill>
                <a:srgbClr val="00529C"/>
              </a:solidFill>
              <a:latin typeface="Fedra Sans Std Normal" pitchFamily="34" charset="0"/>
              <a:ea typeface="ＭＳ Ｐゴシック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4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348880"/>
            <a:ext cx="8352928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en-US" i="1" dirty="0" err="1">
                <a:latin typeface="Fedra Sans Std Normal" panose="020B0504040000020004"/>
              </a:rPr>
              <a:t>Aumento</a:t>
            </a:r>
            <a:r>
              <a:rPr lang="en-US" i="1" dirty="0">
                <a:latin typeface="Fedra Sans Std Normal" panose="020B0504040000020004"/>
              </a:rPr>
              <a:t> no </a:t>
            </a:r>
            <a:r>
              <a:rPr lang="en-US" i="1" dirty="0" err="1">
                <a:latin typeface="Fedra Sans Std Normal" panose="020B0504040000020004"/>
              </a:rPr>
              <a:t>investimento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em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pesquisa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por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meio</a:t>
            </a:r>
            <a:r>
              <a:rPr lang="en-US" i="1" dirty="0">
                <a:latin typeface="Fedra Sans Std Normal" panose="020B0504040000020004"/>
              </a:rPr>
              <a:t> de </a:t>
            </a:r>
            <a:r>
              <a:rPr lang="en-US" i="1" dirty="0" err="1">
                <a:latin typeface="Fedra Sans Std Normal" panose="020B0504040000020004"/>
              </a:rPr>
              <a:t>acordos</a:t>
            </a:r>
            <a:r>
              <a:rPr lang="en-US" i="1" dirty="0">
                <a:latin typeface="Fedra Sans Std Normal" panose="020B0504040000020004"/>
              </a:rPr>
              <a:t> com </a:t>
            </a:r>
            <a:r>
              <a:rPr lang="en-US" i="1" dirty="0" err="1">
                <a:latin typeface="Fedra Sans Std Normal" panose="020B0504040000020004"/>
              </a:rPr>
              <a:t>CNPq</a:t>
            </a:r>
            <a:r>
              <a:rPr lang="en-US" i="1" dirty="0">
                <a:latin typeface="Fedra Sans Std Normal" panose="020B0504040000020004"/>
              </a:rPr>
              <a:t>, Embrapa and </a:t>
            </a:r>
            <a:r>
              <a:rPr lang="en-US" i="1" dirty="0" err="1">
                <a:latin typeface="Fedra Sans Std Normal" panose="020B0504040000020004"/>
              </a:rPr>
              <a:t>Universidades</a:t>
            </a:r>
            <a:r>
              <a:rPr lang="en-US" i="1" dirty="0">
                <a:latin typeface="Fedra Sans Std Normal" panose="020B0504040000020004"/>
              </a:rPr>
              <a:t>;</a:t>
            </a:r>
          </a:p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en-US" i="1" dirty="0" err="1">
                <a:latin typeface="Fedra Sans Std Normal" panose="020B0504040000020004"/>
              </a:rPr>
              <a:t>Aumento</a:t>
            </a:r>
            <a:r>
              <a:rPr lang="en-US" i="1" dirty="0">
                <a:latin typeface="Fedra Sans Std Normal" panose="020B0504040000020004"/>
              </a:rPr>
              <a:t> de </a:t>
            </a:r>
            <a:r>
              <a:rPr lang="en-US" i="1" dirty="0" err="1">
                <a:latin typeface="Fedra Sans Std Normal" panose="020B0504040000020004"/>
              </a:rPr>
              <a:t>investimentos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na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coleta</a:t>
            </a:r>
            <a:r>
              <a:rPr lang="en-US" i="1" dirty="0">
                <a:latin typeface="Fedra Sans Std Normal" panose="020B0504040000020004"/>
              </a:rPr>
              <a:t> e </a:t>
            </a:r>
            <a:r>
              <a:rPr lang="en-US" i="1" dirty="0" err="1">
                <a:latin typeface="Fedra Sans Std Normal" panose="020B0504040000020004"/>
              </a:rPr>
              <a:t>tratamento</a:t>
            </a:r>
            <a:r>
              <a:rPr lang="en-US" i="1" dirty="0">
                <a:latin typeface="Fedra Sans Std Normal" panose="020B0504040000020004"/>
              </a:rPr>
              <a:t> de dados para </a:t>
            </a:r>
            <a:r>
              <a:rPr lang="en-US" i="1" dirty="0" err="1">
                <a:latin typeface="Fedra Sans Std Normal" panose="020B0504040000020004"/>
              </a:rPr>
              <a:t>apoio</a:t>
            </a:r>
            <a:r>
              <a:rPr lang="en-US" i="1" dirty="0">
                <a:latin typeface="Fedra Sans Std Normal" panose="020B0504040000020004"/>
              </a:rPr>
              <a:t> a </a:t>
            </a:r>
            <a:r>
              <a:rPr lang="en-US" i="1" dirty="0" err="1">
                <a:latin typeface="Fedra Sans Std Normal" panose="020B0504040000020004"/>
              </a:rPr>
              <a:t>estudos</a:t>
            </a:r>
            <a:r>
              <a:rPr lang="en-US" i="1" dirty="0">
                <a:latin typeface="Fedra Sans Std Normal" panose="020B0504040000020004"/>
              </a:rPr>
              <a:t> </a:t>
            </a:r>
            <a:r>
              <a:rPr lang="en-US" i="1" dirty="0" err="1">
                <a:latin typeface="Fedra Sans Std Normal" panose="020B0504040000020004"/>
              </a:rPr>
              <a:t>epidemiológicos</a:t>
            </a:r>
            <a:r>
              <a:rPr lang="en-US" i="1" dirty="0">
                <a:latin typeface="Fedra Sans Std Normal" panose="020B0504040000020004"/>
              </a:rPr>
              <a:t>;</a:t>
            </a:r>
          </a:p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en-US" i="1" dirty="0" err="1">
                <a:latin typeface="Fedra Sans Std Normal" panose="020B0504040000020004"/>
              </a:rPr>
              <a:t>Reestruturação</a:t>
            </a:r>
            <a:r>
              <a:rPr lang="en-US" i="1" dirty="0">
                <a:latin typeface="Fedra Sans Std Normal" panose="020B0504040000020004"/>
              </a:rPr>
              <a:t> e </a:t>
            </a:r>
            <a:r>
              <a:rPr lang="en-US" i="1" dirty="0" err="1">
                <a:latin typeface="Fedra Sans Std Normal" panose="020B0504040000020004"/>
              </a:rPr>
              <a:t>fortalecimento</a:t>
            </a:r>
            <a:r>
              <a:rPr lang="en-US" i="1" dirty="0">
                <a:latin typeface="Fedra Sans Std Normal" panose="020B0504040000020004"/>
              </a:rPr>
              <a:t> da </a:t>
            </a:r>
            <a:r>
              <a:rPr lang="en-US" i="1" dirty="0" err="1">
                <a:latin typeface="Fedra Sans Std Normal" panose="020B0504040000020004"/>
              </a:rPr>
              <a:t>área</a:t>
            </a:r>
            <a:r>
              <a:rPr lang="en-US" i="1" dirty="0">
                <a:latin typeface="Fedra Sans Std Normal" panose="020B0504040000020004"/>
              </a:rPr>
              <a:t> de </a:t>
            </a:r>
            <a:r>
              <a:rPr lang="en-US" i="1" dirty="0" err="1">
                <a:latin typeface="Fedra Sans Std Normal" panose="020B0504040000020004"/>
              </a:rPr>
              <a:t>análise</a:t>
            </a:r>
            <a:r>
              <a:rPr lang="en-US" i="1" dirty="0">
                <a:latin typeface="Fedra Sans Std Normal" panose="020B0504040000020004"/>
              </a:rPr>
              <a:t> de </a:t>
            </a:r>
            <a:r>
              <a:rPr lang="en-US" i="1" dirty="0" err="1">
                <a:latin typeface="Fedra Sans Std Normal" panose="020B0504040000020004"/>
              </a:rPr>
              <a:t>risco</a:t>
            </a:r>
            <a:r>
              <a:rPr lang="en-US" i="1" dirty="0">
                <a:latin typeface="Fedra Sans Std Normal" panose="020B0504040000020004"/>
              </a:rPr>
              <a:t>.</a:t>
            </a:r>
            <a:endParaRPr lang="en-US" sz="1400" dirty="0">
              <a:solidFill>
                <a:srgbClr val="056F05"/>
              </a:solidFill>
              <a:latin typeface="Fedra Sans Std Normal" panose="020B0504040000020004"/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11560" y="627038"/>
            <a:ext cx="7676850" cy="7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Conhecimento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Suporte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Estratégico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1398706"/>
            <a:ext cx="760977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Ênfase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em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ciência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e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conhecimento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como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base de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processo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decisório</a:t>
            </a:r>
            <a:endParaRPr lang="en-US" sz="1600" b="1" cap="small" dirty="0">
              <a:solidFill>
                <a:srgbClr val="00529C"/>
              </a:solidFill>
              <a:latin typeface="Fedra Sans Std Normal" pitchFamily="34" charset="0"/>
              <a:ea typeface="ＭＳ Ｐゴシック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797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8908" y="836713"/>
            <a:ext cx="8760941" cy="5352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ct val="0"/>
              </a:spcBef>
              <a:spcAft>
                <a:spcPts val="0"/>
              </a:spcAft>
              <a:buClr>
                <a:srgbClr val="FFC000"/>
              </a:buClr>
              <a:buSzPct val="200000"/>
              <a:buNone/>
              <a:defRPr/>
            </a:pPr>
            <a:r>
              <a:rPr lang="en-US" sz="2400" cap="small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charset="0"/>
                <a:cs typeface="ＭＳ Ｐゴシック" pitchFamily="-65" charset="-128"/>
              </a:rPr>
              <a:t>Vigilância</a:t>
            </a:r>
            <a:r>
              <a:rPr lang="en-US" sz="2400" cap="small" dirty="0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charset="0"/>
                <a:cs typeface="ＭＳ Ｐゴシック" pitchFamily="-65" charset="-128"/>
              </a:rPr>
              <a:t> de </a:t>
            </a:r>
            <a:r>
              <a:rPr lang="en-US" sz="2400" cap="small" dirty="0" err="1">
                <a:solidFill>
                  <a:srgbClr val="00529C"/>
                </a:solidFill>
                <a:latin typeface="Fedra Sans Std Normal" panose="020B0504040000020004" pitchFamily="34" charset="0"/>
                <a:ea typeface="ＭＳ Ｐゴシック" charset="0"/>
                <a:cs typeface="ＭＳ Ｐゴシック" pitchFamily="-65" charset="-128"/>
              </a:rPr>
              <a:t>Fronteiras</a:t>
            </a:r>
            <a:endParaRPr lang="en-US" sz="2400" cap="small" dirty="0">
              <a:solidFill>
                <a:srgbClr val="00529C"/>
              </a:solidFill>
              <a:latin typeface="Fedra Sans Std Normal" panose="020B0504040000020004" pitchFamily="34" charset="0"/>
              <a:ea typeface="ＭＳ Ｐゴシック" charset="0"/>
              <a:cs typeface="ＭＳ Ｐゴシック" pitchFamily="-65" charset="-128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35924" y="164854"/>
            <a:ext cx="87280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Programas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Projetos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Técnicos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40" y="194770"/>
            <a:ext cx="720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51520" y="1706006"/>
            <a:ext cx="5976664" cy="286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buSzPct val="125000"/>
              <a:buBlip>
                <a:blip r:embed="rId4"/>
              </a:buBlip>
              <a:tabLst>
                <a:tab pos="342900" algn="l"/>
              </a:tabLst>
              <a:defRPr/>
            </a:pPr>
            <a:r>
              <a:rPr lang="en-US" sz="1500" i="1" dirty="0">
                <a:latin typeface="Frutiger LT Std 55 Roman" panose="020B06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n-US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Blip>
                <a:blip r:embed="rId4"/>
              </a:buBlip>
              <a:tabLst>
                <a:tab pos="685800" algn="l"/>
              </a:tabLst>
              <a:defRPr/>
            </a:pP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Reduzir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risco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pragas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57213" lvl="1" indent="-214313">
              <a:lnSpc>
                <a:spcPct val="107000"/>
              </a:lnSpc>
              <a:buBlip>
                <a:blip r:embed="rId4"/>
              </a:buBlip>
              <a:tabLst>
                <a:tab pos="685800" algn="l"/>
              </a:tabLst>
              <a:defRPr/>
            </a:pP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Fronteiras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brasileiras</a:t>
            </a:r>
            <a:r>
              <a:rPr lang="en-US" sz="16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países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17,8% do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território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milhões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bovinos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15.719 de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fronteiras</a:t>
            </a:r>
            <a:r>
              <a:rPr lang="en-US" sz="105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terrestres</a:t>
            </a:r>
            <a:endParaRPr lang="en-US" sz="1050" i="1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tabLst>
                <a:tab pos="1028700" algn="l"/>
              </a:tabLst>
              <a:defRPr/>
            </a:pPr>
            <a:endParaRPr lang="en-US" sz="1200" i="1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en-US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para 2016</a:t>
            </a:r>
            <a:endParaRPr lang="en-US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Plano operative para 11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consolidado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Acordo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Cooperação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Técnica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com Embrapa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Gestão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Territorial;</a:t>
            </a:r>
          </a:p>
          <a:p>
            <a:pPr marL="900113" lvl="2" indent="-214313">
              <a:lnSpc>
                <a:spcPct val="107000"/>
              </a:lnSpc>
              <a:buBlip>
                <a:blip r:embed="rId4"/>
              </a:buBlip>
              <a:tabLst>
                <a:tab pos="1028700" algn="l"/>
              </a:tabLst>
              <a:defRPr/>
            </a:pP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Inserção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do MAPA no Plano de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Defesa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i="1" dirty="0" err="1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Fronteiras</a:t>
            </a:r>
            <a:r>
              <a:rPr lang="en-US" sz="1200" i="1" dirty="0">
                <a:latin typeface="Fedra Sans Std Normal" panose="020B05040400000200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Fedra Sans Std Normal" panose="020B050404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10476"/>
              </p:ext>
            </p:extLst>
          </p:nvPr>
        </p:nvGraphicFramePr>
        <p:xfrm>
          <a:off x="1547664" y="5170375"/>
          <a:ext cx="610267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pt-BR" sz="1400" b="0" baseline="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R$ 35,2 milhões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 Estados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2017/2018 -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R$ 92,8 milhões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AP, PA,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</a:rPr>
                        <a:t> AM, RR, AC, RO, MT, MS, PR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</a:rPr>
                        <a:t> RS, SC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67" y="1196753"/>
            <a:ext cx="3013927" cy="40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0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68263" y="2744788"/>
            <a:ext cx="38560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200" dirty="0" err="1">
                <a:solidFill>
                  <a:srgbClr val="00529C"/>
                </a:solidFill>
              </a:rPr>
              <a:t>Identificação</a:t>
            </a:r>
            <a:r>
              <a:rPr lang="en-US" altLang="pt-BR" sz="2200" dirty="0">
                <a:solidFill>
                  <a:srgbClr val="00529C"/>
                </a:solidFill>
              </a:rPr>
              <a:t> de </a:t>
            </a:r>
            <a:r>
              <a:rPr lang="en-US" altLang="pt-BR" sz="2200" dirty="0" err="1">
                <a:solidFill>
                  <a:srgbClr val="00529C"/>
                </a:solidFill>
              </a:rPr>
              <a:t>locais</a:t>
            </a:r>
            <a:r>
              <a:rPr lang="en-US" altLang="pt-BR" sz="2200" dirty="0">
                <a:solidFill>
                  <a:srgbClr val="00529C"/>
                </a:solidFill>
              </a:rPr>
              <a:t> </a:t>
            </a:r>
            <a:r>
              <a:rPr lang="en-US" altLang="pt-BR" sz="2200" dirty="0" err="1">
                <a:solidFill>
                  <a:srgbClr val="00529C"/>
                </a:solidFill>
              </a:rPr>
              <a:t>prioritários</a:t>
            </a:r>
            <a:r>
              <a:rPr lang="en-US" altLang="pt-BR" sz="2200" dirty="0">
                <a:solidFill>
                  <a:srgbClr val="00529C"/>
                </a:solidFill>
              </a:rPr>
              <a:t> para </a:t>
            </a:r>
            <a:r>
              <a:rPr lang="en-US" altLang="pt-BR" sz="2200" dirty="0" err="1">
                <a:solidFill>
                  <a:srgbClr val="00529C"/>
                </a:solidFill>
              </a:rPr>
              <a:t>implementação</a:t>
            </a:r>
            <a:r>
              <a:rPr lang="en-US" altLang="pt-BR" sz="2200" dirty="0">
                <a:solidFill>
                  <a:srgbClr val="00529C"/>
                </a:solidFill>
              </a:rPr>
              <a:t> </a:t>
            </a:r>
            <a:r>
              <a:rPr lang="en-US" altLang="pt-BR" sz="2200" dirty="0" err="1">
                <a:solidFill>
                  <a:srgbClr val="00529C"/>
                </a:solidFill>
              </a:rPr>
              <a:t>ou</a:t>
            </a:r>
            <a:r>
              <a:rPr lang="en-US" altLang="pt-BR" sz="2200" dirty="0">
                <a:solidFill>
                  <a:srgbClr val="00529C"/>
                </a:solidFill>
              </a:rPr>
              <a:t> </a:t>
            </a:r>
            <a:r>
              <a:rPr lang="en-US" altLang="pt-BR" sz="2200" dirty="0" err="1">
                <a:solidFill>
                  <a:srgbClr val="00529C"/>
                </a:solidFill>
              </a:rPr>
              <a:t>fortalecimento</a:t>
            </a:r>
            <a:r>
              <a:rPr lang="en-US" altLang="pt-BR" sz="2200" dirty="0">
                <a:solidFill>
                  <a:srgbClr val="00529C"/>
                </a:solidFill>
              </a:rPr>
              <a:t> da </a:t>
            </a:r>
            <a:r>
              <a:rPr lang="en-US" altLang="pt-BR" sz="2200" dirty="0" err="1">
                <a:solidFill>
                  <a:srgbClr val="00529C"/>
                </a:solidFill>
              </a:rPr>
              <a:t>vigilância</a:t>
            </a:r>
            <a:r>
              <a:rPr lang="en-US" altLang="pt-BR" sz="2200" dirty="0">
                <a:solidFill>
                  <a:srgbClr val="00529C"/>
                </a:solidFill>
              </a:rPr>
              <a:t>.</a:t>
            </a: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15197" y="5229200"/>
            <a:ext cx="36206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000" dirty="0"/>
              <a:t>Fonte: Produção Agrícola Municipal (IBGE, 2013); VIGIAGRO (MAPA, 2013); Base Territorial (IBGE, 2007); Hidrovias, Rodovias, Portos e Aeroportos (DNIT, 2010); Ferrovias (PNLT, 2010).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101" b="11150"/>
          <a:stretch/>
        </p:blipFill>
        <p:spPr>
          <a:xfrm>
            <a:off x="3779912" y="260649"/>
            <a:ext cx="5364088" cy="54006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684" y="191667"/>
            <a:ext cx="3890616" cy="2013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Caracterização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das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fronteiras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brasileiras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com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foco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na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Defesa</a:t>
            </a:r>
            <a:r>
              <a:rPr lang="en-US" altLang="pt-BR" sz="2800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pt-BR" sz="2800" kern="0" dirty="0" err="1">
                <a:solidFill>
                  <a:schemeClr val="accent3">
                    <a:lumMod val="50000"/>
                  </a:schemeClr>
                </a:solidFill>
              </a:rPr>
              <a:t>Agropecuária</a:t>
            </a:r>
            <a:endParaRPr lang="en-US" altLang="pt-BR" sz="2800" kern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49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17140" y="2250422"/>
            <a:ext cx="2864913" cy="3006153"/>
            <a:chOff x="1634640" y="945171"/>
            <a:chExt cx="5191610" cy="5274242"/>
          </a:xfrm>
          <a:solidFill>
            <a:schemeClr val="bg1">
              <a:lumMod val="75000"/>
            </a:schemeClr>
          </a:solidFill>
        </p:grpSpPr>
        <p:sp>
          <p:nvSpPr>
            <p:cNvPr id="3" name="Freeform 26"/>
            <p:cNvSpPr>
              <a:spLocks/>
            </p:cNvSpPr>
            <p:nvPr/>
          </p:nvSpPr>
          <p:spPr bwMode="blackWhite">
            <a:xfrm>
              <a:off x="5940789" y="2555518"/>
              <a:ext cx="885461" cy="294993"/>
            </a:xfrm>
            <a:custGeom>
              <a:avLst/>
              <a:gdLst>
                <a:gd name="T0" fmla="*/ 850629 w 387"/>
                <a:gd name="T1" fmla="*/ 0 h 136"/>
                <a:gd name="T2" fmla="*/ 806555 w 387"/>
                <a:gd name="T3" fmla="*/ 0 h 136"/>
                <a:gd name="T4" fmla="*/ 722815 w 387"/>
                <a:gd name="T5" fmla="*/ 88311 h 136"/>
                <a:gd name="T6" fmla="*/ 636870 w 387"/>
                <a:gd name="T7" fmla="*/ 88311 h 136"/>
                <a:gd name="T8" fmla="*/ 608222 w 387"/>
                <a:gd name="T9" fmla="*/ 88311 h 136"/>
                <a:gd name="T10" fmla="*/ 566352 w 387"/>
                <a:gd name="T11" fmla="*/ 132467 h 136"/>
                <a:gd name="T12" fmla="*/ 480407 w 387"/>
                <a:gd name="T13" fmla="*/ 132467 h 136"/>
                <a:gd name="T14" fmla="*/ 524481 w 387"/>
                <a:gd name="T15" fmla="*/ 44156 h 136"/>
                <a:gd name="T16" fmla="*/ 480407 w 387"/>
                <a:gd name="T17" fmla="*/ 44156 h 136"/>
                <a:gd name="T18" fmla="*/ 396667 w 387"/>
                <a:gd name="T19" fmla="*/ 88311 h 136"/>
                <a:gd name="T20" fmla="*/ 368018 w 387"/>
                <a:gd name="T21" fmla="*/ 132467 h 136"/>
                <a:gd name="T22" fmla="*/ 240204 w 387"/>
                <a:gd name="T23" fmla="*/ 88311 h 136"/>
                <a:gd name="T24" fmla="*/ 198333 w 387"/>
                <a:gd name="T25" fmla="*/ 88311 h 136"/>
                <a:gd name="T26" fmla="*/ 154259 w 387"/>
                <a:gd name="T27" fmla="*/ 44156 h 136"/>
                <a:gd name="T28" fmla="*/ 83741 w 387"/>
                <a:gd name="T29" fmla="*/ 44156 h 136"/>
                <a:gd name="T30" fmla="*/ 41870 w 387"/>
                <a:gd name="T31" fmla="*/ 88311 h 136"/>
                <a:gd name="T32" fmla="*/ 41870 w 387"/>
                <a:gd name="T33" fmla="*/ 163376 h 136"/>
                <a:gd name="T34" fmla="*/ 0 w 387"/>
                <a:gd name="T35" fmla="*/ 207532 h 136"/>
                <a:gd name="T36" fmla="*/ 41870 w 387"/>
                <a:gd name="T37" fmla="*/ 251688 h 136"/>
                <a:gd name="T38" fmla="*/ 41870 w 387"/>
                <a:gd name="T39" fmla="*/ 298051 h 136"/>
                <a:gd name="T40" fmla="*/ 125611 w 387"/>
                <a:gd name="T41" fmla="*/ 298051 h 136"/>
                <a:gd name="T42" fmla="*/ 198333 w 387"/>
                <a:gd name="T43" fmla="*/ 207532 h 136"/>
                <a:gd name="T44" fmla="*/ 368018 w 387"/>
                <a:gd name="T45" fmla="*/ 251688 h 136"/>
                <a:gd name="T46" fmla="*/ 368018 w 387"/>
                <a:gd name="T47" fmla="*/ 298051 h 136"/>
                <a:gd name="T48" fmla="*/ 396667 w 387"/>
                <a:gd name="T49" fmla="*/ 298051 h 136"/>
                <a:gd name="T50" fmla="*/ 438537 w 387"/>
                <a:gd name="T51" fmla="*/ 251688 h 136"/>
                <a:gd name="T52" fmla="*/ 524481 w 387"/>
                <a:gd name="T53" fmla="*/ 251688 h 136"/>
                <a:gd name="T54" fmla="*/ 608222 w 387"/>
                <a:gd name="T55" fmla="*/ 298051 h 136"/>
                <a:gd name="T56" fmla="*/ 636870 w 387"/>
                <a:gd name="T57" fmla="*/ 298051 h 136"/>
                <a:gd name="T58" fmla="*/ 678741 w 387"/>
                <a:gd name="T59" fmla="*/ 251688 h 136"/>
                <a:gd name="T60" fmla="*/ 806555 w 387"/>
                <a:gd name="T61" fmla="*/ 251688 h 136"/>
                <a:gd name="T62" fmla="*/ 850629 w 387"/>
                <a:gd name="T63" fmla="*/ 132467 h 136"/>
                <a:gd name="T64" fmla="*/ 850629 w 387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7"/>
                <a:gd name="T100" fmla="*/ 0 h 136"/>
                <a:gd name="T101" fmla="*/ 387 w 387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7" h="136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00B0F0"/>
            </a:solidFill>
            <a:ln w="3175"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" name="Freeform 20"/>
            <p:cNvSpPr>
              <a:spLocks/>
            </p:cNvSpPr>
            <p:nvPr/>
          </p:nvSpPr>
          <p:spPr bwMode="blackWhite">
            <a:xfrm>
              <a:off x="5233320" y="2762155"/>
              <a:ext cx="1254901" cy="1333880"/>
            </a:xfrm>
            <a:custGeom>
              <a:avLst/>
              <a:gdLst>
                <a:gd name="T0" fmla="*/ 83961 w 547"/>
                <a:gd name="T1" fmla="*/ 937189 h 613"/>
                <a:gd name="T2" fmla="*/ 154666 w 547"/>
                <a:gd name="T3" fmla="*/ 890772 h 613"/>
                <a:gd name="T4" fmla="*/ 198856 w 547"/>
                <a:gd name="T5" fmla="*/ 846565 h 613"/>
                <a:gd name="T6" fmla="*/ 324798 w 547"/>
                <a:gd name="T7" fmla="*/ 846565 h 613"/>
                <a:gd name="T8" fmla="*/ 395502 w 547"/>
                <a:gd name="T9" fmla="*/ 890772 h 613"/>
                <a:gd name="T10" fmla="*/ 479463 w 547"/>
                <a:gd name="T11" fmla="*/ 890772 h 613"/>
                <a:gd name="T12" fmla="*/ 565634 w 547"/>
                <a:gd name="T13" fmla="*/ 937189 h 613"/>
                <a:gd name="T14" fmla="*/ 636338 w 547"/>
                <a:gd name="T15" fmla="*/ 937189 h 613"/>
                <a:gd name="T16" fmla="*/ 722509 w 547"/>
                <a:gd name="T17" fmla="*/ 1010131 h 613"/>
                <a:gd name="T18" fmla="*/ 764490 w 547"/>
                <a:gd name="T19" fmla="*/ 1010131 h 613"/>
                <a:gd name="T20" fmla="*/ 879384 w 547"/>
                <a:gd name="T21" fmla="*/ 1054338 h 613"/>
                <a:gd name="T22" fmla="*/ 879384 w 547"/>
                <a:gd name="T23" fmla="*/ 1100755 h 613"/>
                <a:gd name="T24" fmla="*/ 835194 w 547"/>
                <a:gd name="T25" fmla="*/ 1142752 h 613"/>
                <a:gd name="T26" fmla="*/ 806470 w 547"/>
                <a:gd name="T27" fmla="*/ 1233377 h 613"/>
                <a:gd name="T28" fmla="*/ 835194 w 547"/>
                <a:gd name="T29" fmla="*/ 1262111 h 613"/>
                <a:gd name="T30" fmla="*/ 835194 w 547"/>
                <a:gd name="T31" fmla="*/ 1306318 h 613"/>
                <a:gd name="T32" fmla="*/ 879384 w 547"/>
                <a:gd name="T33" fmla="*/ 1352736 h 613"/>
                <a:gd name="T34" fmla="*/ 921365 w 547"/>
                <a:gd name="T35" fmla="*/ 1306318 h 613"/>
                <a:gd name="T36" fmla="*/ 963345 w 547"/>
                <a:gd name="T37" fmla="*/ 1233377 h 613"/>
                <a:gd name="T38" fmla="*/ 963345 w 547"/>
                <a:gd name="T39" fmla="*/ 1100755 h 613"/>
                <a:gd name="T40" fmla="*/ 1005326 w 547"/>
                <a:gd name="T41" fmla="*/ 1010131 h 613"/>
                <a:gd name="T42" fmla="*/ 1005326 w 547"/>
                <a:gd name="T43" fmla="*/ 711733 h 613"/>
                <a:gd name="T44" fmla="*/ 1049516 w 547"/>
                <a:gd name="T45" fmla="*/ 638792 h 613"/>
                <a:gd name="T46" fmla="*/ 1049516 w 547"/>
                <a:gd name="T47" fmla="*/ 682999 h 613"/>
                <a:gd name="T48" fmla="*/ 1078240 w 547"/>
                <a:gd name="T49" fmla="*/ 682999 h 613"/>
                <a:gd name="T50" fmla="*/ 1162201 w 547"/>
                <a:gd name="T51" fmla="*/ 503960 h 613"/>
                <a:gd name="T52" fmla="*/ 1206391 w 547"/>
                <a:gd name="T53" fmla="*/ 459753 h 613"/>
                <a:gd name="T54" fmla="*/ 1078240 w 547"/>
                <a:gd name="T55" fmla="*/ 428808 h 613"/>
                <a:gd name="T56" fmla="*/ 1078240 w 547"/>
                <a:gd name="T57" fmla="*/ 384601 h 613"/>
                <a:gd name="T58" fmla="*/ 1049516 w 547"/>
                <a:gd name="T59" fmla="*/ 340394 h 613"/>
                <a:gd name="T60" fmla="*/ 1049516 w 547"/>
                <a:gd name="T61" fmla="*/ 296187 h 613"/>
                <a:gd name="T62" fmla="*/ 1078240 w 547"/>
                <a:gd name="T63" fmla="*/ 296187 h 613"/>
                <a:gd name="T64" fmla="*/ 1120220 w 547"/>
                <a:gd name="T65" fmla="*/ 249770 h 613"/>
                <a:gd name="T66" fmla="*/ 1120220 w 547"/>
                <a:gd name="T67" fmla="*/ 176828 h 613"/>
                <a:gd name="T68" fmla="*/ 1078240 w 547"/>
                <a:gd name="T69" fmla="*/ 88414 h 613"/>
                <a:gd name="T70" fmla="*/ 1049516 w 547"/>
                <a:gd name="T71" fmla="*/ 88414 h 613"/>
                <a:gd name="T72" fmla="*/ 1049516 w 547"/>
                <a:gd name="T73" fmla="*/ 44207 h 613"/>
                <a:gd name="T74" fmla="*/ 879384 w 547"/>
                <a:gd name="T75" fmla="*/ 0 h 613"/>
                <a:gd name="T76" fmla="*/ 806470 w 547"/>
                <a:gd name="T77" fmla="*/ 88414 h 613"/>
                <a:gd name="T78" fmla="*/ 722509 w 547"/>
                <a:gd name="T79" fmla="*/ 88414 h 613"/>
                <a:gd name="T80" fmla="*/ 722509 w 547"/>
                <a:gd name="T81" fmla="*/ 44207 h 613"/>
                <a:gd name="T82" fmla="*/ 678319 w 547"/>
                <a:gd name="T83" fmla="*/ 0 h 613"/>
                <a:gd name="T84" fmla="*/ 594358 w 547"/>
                <a:gd name="T85" fmla="*/ 88414 h 613"/>
                <a:gd name="T86" fmla="*/ 437483 w 547"/>
                <a:gd name="T87" fmla="*/ 132621 h 613"/>
                <a:gd name="T88" fmla="*/ 353521 w 547"/>
                <a:gd name="T89" fmla="*/ 88414 h 613"/>
                <a:gd name="T90" fmla="*/ 324798 w 547"/>
                <a:gd name="T91" fmla="*/ 132621 h 613"/>
                <a:gd name="T92" fmla="*/ 324798 w 547"/>
                <a:gd name="T93" fmla="*/ 176828 h 613"/>
                <a:gd name="T94" fmla="*/ 353521 w 547"/>
                <a:gd name="T95" fmla="*/ 205563 h 613"/>
                <a:gd name="T96" fmla="*/ 353521 w 547"/>
                <a:gd name="T97" fmla="*/ 249770 h 613"/>
                <a:gd name="T98" fmla="*/ 282817 w 547"/>
                <a:gd name="T99" fmla="*/ 340394 h 613"/>
                <a:gd name="T100" fmla="*/ 198856 w 547"/>
                <a:gd name="T101" fmla="*/ 340394 h 613"/>
                <a:gd name="T102" fmla="*/ 112685 w 547"/>
                <a:gd name="T103" fmla="*/ 296187 h 613"/>
                <a:gd name="T104" fmla="*/ 83961 w 547"/>
                <a:gd name="T105" fmla="*/ 296187 h 613"/>
                <a:gd name="T106" fmla="*/ 41981 w 547"/>
                <a:gd name="T107" fmla="*/ 340394 h 613"/>
                <a:gd name="T108" fmla="*/ 0 w 547"/>
                <a:gd name="T109" fmla="*/ 428808 h 613"/>
                <a:gd name="T110" fmla="*/ 41981 w 547"/>
                <a:gd name="T111" fmla="*/ 548167 h 613"/>
                <a:gd name="T112" fmla="*/ 41981 w 547"/>
                <a:gd name="T113" fmla="*/ 711733 h 613"/>
                <a:gd name="T114" fmla="*/ 83961 w 547"/>
                <a:gd name="T115" fmla="*/ 802358 h 613"/>
                <a:gd name="T116" fmla="*/ 83961 w 547"/>
                <a:gd name="T117" fmla="*/ 937189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7"/>
                <a:gd name="T178" fmla="*/ 0 h 613"/>
                <a:gd name="T179" fmla="*/ 547 w 547"/>
                <a:gd name="T180" fmla="*/ 613 h 6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7" h="613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00B0F0"/>
            </a:solidFill>
            <a:ln w="3175"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blackWhite">
            <a:xfrm>
              <a:off x="4391235" y="4298397"/>
              <a:ext cx="1094859" cy="703992"/>
            </a:xfrm>
            <a:custGeom>
              <a:avLst/>
              <a:gdLst>
                <a:gd name="T0" fmla="*/ 1008254 w 477"/>
                <a:gd name="T1" fmla="*/ 462240 h 324"/>
                <a:gd name="T2" fmla="*/ 1008254 w 477"/>
                <a:gd name="T3" fmla="*/ 431276 h 324"/>
                <a:gd name="T4" fmla="*/ 1052476 w 477"/>
                <a:gd name="T5" fmla="*/ 387043 h 324"/>
                <a:gd name="T6" fmla="*/ 966244 w 477"/>
                <a:gd name="T7" fmla="*/ 387043 h 324"/>
                <a:gd name="T8" fmla="*/ 895489 w 477"/>
                <a:gd name="T9" fmla="*/ 387043 h 324"/>
                <a:gd name="T10" fmla="*/ 809257 w 477"/>
                <a:gd name="T11" fmla="*/ 342809 h 324"/>
                <a:gd name="T12" fmla="*/ 767246 w 477"/>
                <a:gd name="T13" fmla="*/ 252131 h 324"/>
                <a:gd name="T14" fmla="*/ 767246 w 477"/>
                <a:gd name="T15" fmla="*/ 207897 h 324"/>
                <a:gd name="T16" fmla="*/ 725236 w 477"/>
                <a:gd name="T17" fmla="*/ 176934 h 324"/>
                <a:gd name="T18" fmla="*/ 725236 w 477"/>
                <a:gd name="T19" fmla="*/ 88467 h 324"/>
                <a:gd name="T20" fmla="*/ 681014 w 477"/>
                <a:gd name="T21" fmla="*/ 44233 h 324"/>
                <a:gd name="T22" fmla="*/ 610259 w 477"/>
                <a:gd name="T23" fmla="*/ 0 h 324"/>
                <a:gd name="T24" fmla="*/ 482016 w 477"/>
                <a:gd name="T25" fmla="*/ 44233 h 324"/>
                <a:gd name="T26" fmla="*/ 411262 w 477"/>
                <a:gd name="T27" fmla="*/ 0 h 324"/>
                <a:gd name="T28" fmla="*/ 283019 w 477"/>
                <a:gd name="T29" fmla="*/ 0 h 324"/>
                <a:gd name="T30" fmla="*/ 198998 w 477"/>
                <a:gd name="T31" fmla="*/ 132700 h 324"/>
                <a:gd name="T32" fmla="*/ 126032 w 477"/>
                <a:gd name="T33" fmla="*/ 252131 h 324"/>
                <a:gd name="T34" fmla="*/ 42011 w 477"/>
                <a:gd name="T35" fmla="*/ 342809 h 324"/>
                <a:gd name="T36" fmla="*/ 0 w 477"/>
                <a:gd name="T37" fmla="*/ 387043 h 324"/>
                <a:gd name="T38" fmla="*/ 84021 w 477"/>
                <a:gd name="T39" fmla="*/ 387043 h 324"/>
                <a:gd name="T40" fmla="*/ 198998 w 477"/>
                <a:gd name="T41" fmla="*/ 431276 h 324"/>
                <a:gd name="T42" fmla="*/ 325029 w 477"/>
                <a:gd name="T43" fmla="*/ 431276 h 324"/>
                <a:gd name="T44" fmla="*/ 369251 w 477"/>
                <a:gd name="T45" fmla="*/ 462240 h 324"/>
                <a:gd name="T46" fmla="*/ 411262 w 477"/>
                <a:gd name="T47" fmla="*/ 506473 h 324"/>
                <a:gd name="T48" fmla="*/ 482016 w 477"/>
                <a:gd name="T49" fmla="*/ 639173 h 324"/>
                <a:gd name="T50" fmla="*/ 526238 w 477"/>
                <a:gd name="T51" fmla="*/ 639173 h 324"/>
                <a:gd name="T52" fmla="*/ 610259 w 477"/>
                <a:gd name="T53" fmla="*/ 714370 h 324"/>
                <a:gd name="T54" fmla="*/ 652270 w 477"/>
                <a:gd name="T55" fmla="*/ 714370 h 324"/>
                <a:gd name="T56" fmla="*/ 681014 w 477"/>
                <a:gd name="T57" fmla="*/ 683407 h 324"/>
                <a:gd name="T58" fmla="*/ 809257 w 477"/>
                <a:gd name="T59" fmla="*/ 594940 h 324"/>
                <a:gd name="T60" fmla="*/ 924233 w 477"/>
                <a:gd name="T61" fmla="*/ 506473 h 324"/>
                <a:gd name="T62" fmla="*/ 1008254 w 477"/>
                <a:gd name="T63" fmla="*/ 462240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324"/>
                <a:gd name="T98" fmla="*/ 477 w 477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324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00E240"/>
            </a:solidFill>
            <a:ln w="3175"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blackWhite">
            <a:xfrm>
              <a:off x="4688881" y="3595829"/>
              <a:ext cx="1459813" cy="1087340"/>
            </a:xfrm>
            <a:custGeom>
              <a:avLst/>
              <a:gdLst>
                <a:gd name="T0" fmla="*/ 1359077 w 637"/>
                <a:gd name="T1" fmla="*/ 415537 h 500"/>
                <a:gd name="T2" fmla="*/ 1330395 w 637"/>
                <a:gd name="T3" fmla="*/ 384593 h 500"/>
                <a:gd name="T4" fmla="*/ 1359077 w 637"/>
                <a:gd name="T5" fmla="*/ 296181 h 500"/>
                <a:gd name="T6" fmla="*/ 1403203 w 637"/>
                <a:gd name="T7" fmla="*/ 251974 h 500"/>
                <a:gd name="T8" fmla="*/ 1403203 w 637"/>
                <a:gd name="T9" fmla="*/ 207768 h 500"/>
                <a:gd name="T10" fmla="*/ 1288475 w 637"/>
                <a:gd name="T11" fmla="*/ 163562 h 500"/>
                <a:gd name="T12" fmla="*/ 1246556 w 637"/>
                <a:gd name="T13" fmla="*/ 163562 h 500"/>
                <a:gd name="T14" fmla="*/ 1160511 w 637"/>
                <a:gd name="T15" fmla="*/ 88412 h 500"/>
                <a:gd name="T16" fmla="*/ 1089909 w 637"/>
                <a:gd name="T17" fmla="*/ 88412 h 500"/>
                <a:gd name="T18" fmla="*/ 1003863 w 637"/>
                <a:gd name="T19" fmla="*/ 44206 h 500"/>
                <a:gd name="T20" fmla="*/ 920024 w 637"/>
                <a:gd name="T21" fmla="*/ 44206 h 500"/>
                <a:gd name="T22" fmla="*/ 849423 w 637"/>
                <a:gd name="T23" fmla="*/ 0 h 500"/>
                <a:gd name="T24" fmla="*/ 723664 w 637"/>
                <a:gd name="T25" fmla="*/ 0 h 500"/>
                <a:gd name="T26" fmla="*/ 679538 w 637"/>
                <a:gd name="T27" fmla="*/ 44206 h 500"/>
                <a:gd name="T28" fmla="*/ 608937 w 637"/>
                <a:gd name="T29" fmla="*/ 88412 h 500"/>
                <a:gd name="T30" fmla="*/ 522892 w 637"/>
                <a:gd name="T31" fmla="*/ 44206 h 500"/>
                <a:gd name="T32" fmla="*/ 480972 w 637"/>
                <a:gd name="T33" fmla="*/ 132618 h 500"/>
                <a:gd name="T34" fmla="*/ 439052 w 637"/>
                <a:gd name="T35" fmla="*/ 163562 h 500"/>
                <a:gd name="T36" fmla="*/ 439052 w 637"/>
                <a:gd name="T37" fmla="*/ 251974 h 500"/>
                <a:gd name="T38" fmla="*/ 397133 w 637"/>
                <a:gd name="T39" fmla="*/ 296181 h 500"/>
                <a:gd name="T40" fmla="*/ 439052 w 637"/>
                <a:gd name="T41" fmla="*/ 384593 h 500"/>
                <a:gd name="T42" fmla="*/ 439052 w 637"/>
                <a:gd name="T43" fmla="*/ 415537 h 500"/>
                <a:gd name="T44" fmla="*/ 368451 w 637"/>
                <a:gd name="T45" fmla="*/ 503949 h 500"/>
                <a:gd name="T46" fmla="*/ 198566 w 637"/>
                <a:gd name="T47" fmla="*/ 503949 h 500"/>
                <a:gd name="T48" fmla="*/ 83839 w 637"/>
                <a:gd name="T49" fmla="*/ 550365 h 500"/>
                <a:gd name="T50" fmla="*/ 0 w 637"/>
                <a:gd name="T51" fmla="*/ 638777 h 500"/>
                <a:gd name="T52" fmla="*/ 0 w 637"/>
                <a:gd name="T53" fmla="*/ 713928 h 500"/>
                <a:gd name="T54" fmla="*/ 125759 w 637"/>
                <a:gd name="T55" fmla="*/ 713928 h 500"/>
                <a:gd name="T56" fmla="*/ 198566 w 637"/>
                <a:gd name="T57" fmla="*/ 758134 h 500"/>
                <a:gd name="T58" fmla="*/ 324325 w 637"/>
                <a:gd name="T59" fmla="*/ 713928 h 500"/>
                <a:gd name="T60" fmla="*/ 397133 w 637"/>
                <a:gd name="T61" fmla="*/ 758134 h 500"/>
                <a:gd name="T62" fmla="*/ 439052 w 637"/>
                <a:gd name="T63" fmla="*/ 802340 h 500"/>
                <a:gd name="T64" fmla="*/ 439052 w 637"/>
                <a:gd name="T65" fmla="*/ 892962 h 500"/>
                <a:gd name="T66" fmla="*/ 480972 w 637"/>
                <a:gd name="T67" fmla="*/ 921696 h 500"/>
                <a:gd name="T68" fmla="*/ 480972 w 637"/>
                <a:gd name="T69" fmla="*/ 968112 h 500"/>
                <a:gd name="T70" fmla="*/ 522892 w 637"/>
                <a:gd name="T71" fmla="*/ 1056524 h 500"/>
                <a:gd name="T72" fmla="*/ 608937 w 637"/>
                <a:gd name="T73" fmla="*/ 1102941 h 500"/>
                <a:gd name="T74" fmla="*/ 679538 w 637"/>
                <a:gd name="T75" fmla="*/ 1102941 h 500"/>
                <a:gd name="T76" fmla="*/ 765584 w 637"/>
                <a:gd name="T77" fmla="*/ 1056524 h 500"/>
                <a:gd name="T78" fmla="*/ 849423 w 637"/>
                <a:gd name="T79" fmla="*/ 1012318 h 500"/>
                <a:gd name="T80" fmla="*/ 920024 w 637"/>
                <a:gd name="T81" fmla="*/ 1012318 h 500"/>
                <a:gd name="T82" fmla="*/ 1003863 w 637"/>
                <a:gd name="T83" fmla="*/ 968112 h 500"/>
                <a:gd name="T84" fmla="*/ 1047989 w 637"/>
                <a:gd name="T85" fmla="*/ 892962 h 500"/>
                <a:gd name="T86" fmla="*/ 1089909 w 637"/>
                <a:gd name="T87" fmla="*/ 848756 h 500"/>
                <a:gd name="T88" fmla="*/ 1118591 w 637"/>
                <a:gd name="T89" fmla="*/ 758134 h 500"/>
                <a:gd name="T90" fmla="*/ 1202430 w 637"/>
                <a:gd name="T91" fmla="*/ 669722 h 500"/>
                <a:gd name="T92" fmla="*/ 1202430 w 637"/>
                <a:gd name="T93" fmla="*/ 638777 h 500"/>
                <a:gd name="T94" fmla="*/ 1246556 w 637"/>
                <a:gd name="T95" fmla="*/ 550365 h 500"/>
                <a:gd name="T96" fmla="*/ 1246556 w 637"/>
                <a:gd name="T97" fmla="*/ 503949 h 500"/>
                <a:gd name="T98" fmla="*/ 1288475 w 637"/>
                <a:gd name="T99" fmla="*/ 459743 h 500"/>
                <a:gd name="T100" fmla="*/ 1359077 w 637"/>
                <a:gd name="T101" fmla="*/ 459743 h 500"/>
                <a:gd name="T102" fmla="*/ 1359077 w 637"/>
                <a:gd name="T103" fmla="*/ 41553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7"/>
                <a:gd name="T157" fmla="*/ 0 h 500"/>
                <a:gd name="T158" fmla="*/ 637 w 63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7" h="50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00E240"/>
            </a:solidFill>
            <a:ln w="3175"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White">
            <a:xfrm>
              <a:off x="3978417" y="5293107"/>
              <a:ext cx="874991" cy="926306"/>
            </a:xfrm>
            <a:custGeom>
              <a:avLst/>
              <a:gdLst>
                <a:gd name="T0" fmla="*/ 440009 w 380"/>
                <a:gd name="T1" fmla="*/ 938936 h 426"/>
                <a:gd name="T2" fmla="*/ 524031 w 380"/>
                <a:gd name="T3" fmla="*/ 892541 h 426"/>
                <a:gd name="T4" fmla="*/ 594786 w 380"/>
                <a:gd name="T5" fmla="*/ 713591 h 426"/>
                <a:gd name="T6" fmla="*/ 681019 w 380"/>
                <a:gd name="T7" fmla="*/ 638476 h 426"/>
                <a:gd name="T8" fmla="*/ 765041 w 380"/>
                <a:gd name="T9" fmla="*/ 433015 h 426"/>
                <a:gd name="T10" fmla="*/ 838007 w 380"/>
                <a:gd name="T11" fmla="*/ 298250 h 426"/>
                <a:gd name="T12" fmla="*/ 809263 w 380"/>
                <a:gd name="T13" fmla="*/ 251856 h 426"/>
                <a:gd name="T14" fmla="*/ 809263 w 380"/>
                <a:gd name="T15" fmla="*/ 178950 h 426"/>
                <a:gd name="T16" fmla="*/ 765041 w 380"/>
                <a:gd name="T17" fmla="*/ 178950 h 426"/>
                <a:gd name="T18" fmla="*/ 723030 w 380"/>
                <a:gd name="T19" fmla="*/ 132556 h 426"/>
                <a:gd name="T20" fmla="*/ 639008 w 380"/>
                <a:gd name="T21" fmla="*/ 88370 h 426"/>
                <a:gd name="T22" fmla="*/ 594786 w 380"/>
                <a:gd name="T23" fmla="*/ 44185 h 426"/>
                <a:gd name="T24" fmla="*/ 482020 w 380"/>
                <a:gd name="T25" fmla="*/ 0 h 426"/>
                <a:gd name="T26" fmla="*/ 353776 w 380"/>
                <a:gd name="T27" fmla="*/ 0 h 426"/>
                <a:gd name="T28" fmla="*/ 241010 w 380"/>
                <a:gd name="T29" fmla="*/ 88370 h 426"/>
                <a:gd name="T30" fmla="*/ 0 w 380"/>
                <a:gd name="T31" fmla="*/ 461735 h 426"/>
                <a:gd name="T32" fmla="*/ 0 w 380"/>
                <a:gd name="T33" fmla="*/ 503711 h 426"/>
                <a:gd name="T34" fmla="*/ 84022 w 380"/>
                <a:gd name="T35" fmla="*/ 503711 h 426"/>
                <a:gd name="T36" fmla="*/ 241010 w 380"/>
                <a:gd name="T37" fmla="*/ 594291 h 426"/>
                <a:gd name="T38" fmla="*/ 283021 w 380"/>
                <a:gd name="T39" fmla="*/ 594291 h 426"/>
                <a:gd name="T40" fmla="*/ 440009 w 380"/>
                <a:gd name="T41" fmla="*/ 757776 h 426"/>
                <a:gd name="T42" fmla="*/ 482020 w 380"/>
                <a:gd name="T43" fmla="*/ 713591 h 426"/>
                <a:gd name="T44" fmla="*/ 482020 w 380"/>
                <a:gd name="T45" fmla="*/ 804171 h 426"/>
                <a:gd name="T46" fmla="*/ 440009 w 380"/>
                <a:gd name="T47" fmla="*/ 848356 h 426"/>
                <a:gd name="T48" fmla="*/ 440009 w 380"/>
                <a:gd name="T49" fmla="*/ 938936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426"/>
                <a:gd name="T77" fmla="*/ 380 w 380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426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White">
            <a:xfrm>
              <a:off x="4349353" y="5132073"/>
              <a:ext cx="634181" cy="457453"/>
            </a:xfrm>
            <a:custGeom>
              <a:avLst/>
              <a:gdLst>
                <a:gd name="T0" fmla="*/ 480551 w 277"/>
                <a:gd name="T1" fmla="*/ 462053 h 210"/>
                <a:gd name="T2" fmla="*/ 564316 w 277"/>
                <a:gd name="T3" fmla="*/ 342671 h 210"/>
                <a:gd name="T4" fmla="*/ 608404 w 277"/>
                <a:gd name="T5" fmla="*/ 163598 h 210"/>
                <a:gd name="T6" fmla="*/ 608404 w 277"/>
                <a:gd name="T7" fmla="*/ 44216 h 210"/>
                <a:gd name="T8" fmla="*/ 564316 w 277"/>
                <a:gd name="T9" fmla="*/ 44216 h 210"/>
                <a:gd name="T10" fmla="*/ 480551 w 277"/>
                <a:gd name="T11" fmla="*/ 0 h 210"/>
                <a:gd name="T12" fmla="*/ 410011 w 277"/>
                <a:gd name="T13" fmla="*/ 0 h 210"/>
                <a:gd name="T14" fmla="*/ 324041 w 277"/>
                <a:gd name="T15" fmla="*/ 44216 h 210"/>
                <a:gd name="T16" fmla="*/ 282158 w 277"/>
                <a:gd name="T17" fmla="*/ 88431 h 210"/>
                <a:gd name="T18" fmla="*/ 125649 w 277"/>
                <a:gd name="T19" fmla="*/ 44216 h 210"/>
                <a:gd name="T20" fmla="*/ 0 w 277"/>
                <a:gd name="T21" fmla="*/ 44216 h 210"/>
                <a:gd name="T22" fmla="*/ 0 w 277"/>
                <a:gd name="T23" fmla="*/ 163598 h 210"/>
                <a:gd name="T24" fmla="*/ 125649 w 277"/>
                <a:gd name="T25" fmla="*/ 163598 h 210"/>
                <a:gd name="T26" fmla="*/ 240275 w 277"/>
                <a:gd name="T27" fmla="*/ 207813 h 210"/>
                <a:gd name="T28" fmla="*/ 282158 w 277"/>
                <a:gd name="T29" fmla="*/ 252029 h 210"/>
                <a:gd name="T30" fmla="*/ 365924 w 277"/>
                <a:gd name="T31" fmla="*/ 296245 h 210"/>
                <a:gd name="T32" fmla="*/ 410011 w 277"/>
                <a:gd name="T33" fmla="*/ 342671 h 210"/>
                <a:gd name="T34" fmla="*/ 451894 w 277"/>
                <a:gd name="T35" fmla="*/ 342671 h 210"/>
                <a:gd name="T36" fmla="*/ 451894 w 277"/>
                <a:gd name="T37" fmla="*/ 415627 h 210"/>
                <a:gd name="T38" fmla="*/ 480551 w 277"/>
                <a:gd name="T39" fmla="*/ 462053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"/>
                <a:gd name="T61" fmla="*/ 0 h 210"/>
                <a:gd name="T62" fmla="*/ 277 w 277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" h="21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White">
            <a:xfrm>
              <a:off x="4228203" y="4680322"/>
              <a:ext cx="845076" cy="544383"/>
            </a:xfrm>
            <a:custGeom>
              <a:avLst/>
              <a:gdLst>
                <a:gd name="T0" fmla="*/ 112597 w 368"/>
                <a:gd name="T1" fmla="*/ 503949 h 250"/>
                <a:gd name="T2" fmla="*/ 240648 w 368"/>
                <a:gd name="T3" fmla="*/ 503949 h 250"/>
                <a:gd name="T4" fmla="*/ 397400 w 368"/>
                <a:gd name="T5" fmla="*/ 550366 h 250"/>
                <a:gd name="T6" fmla="*/ 439348 w 368"/>
                <a:gd name="T7" fmla="*/ 503949 h 250"/>
                <a:gd name="T8" fmla="*/ 525451 w 368"/>
                <a:gd name="T9" fmla="*/ 459743 h 250"/>
                <a:gd name="T10" fmla="*/ 596100 w 368"/>
                <a:gd name="T11" fmla="*/ 459743 h 250"/>
                <a:gd name="T12" fmla="*/ 682203 w 368"/>
                <a:gd name="T13" fmla="*/ 503949 h 250"/>
                <a:gd name="T14" fmla="*/ 724151 w 368"/>
                <a:gd name="T15" fmla="*/ 503949 h 250"/>
                <a:gd name="T16" fmla="*/ 724151 w 368"/>
                <a:gd name="T17" fmla="*/ 415537 h 250"/>
                <a:gd name="T18" fmla="*/ 810254 w 368"/>
                <a:gd name="T19" fmla="*/ 324915 h 250"/>
                <a:gd name="T20" fmla="*/ 766099 w 368"/>
                <a:gd name="T21" fmla="*/ 324915 h 250"/>
                <a:gd name="T22" fmla="*/ 682203 w 368"/>
                <a:gd name="T23" fmla="*/ 249764 h 250"/>
                <a:gd name="T24" fmla="*/ 638048 w 368"/>
                <a:gd name="T25" fmla="*/ 249764 h 250"/>
                <a:gd name="T26" fmla="*/ 567399 w 368"/>
                <a:gd name="T27" fmla="*/ 119356 h 250"/>
                <a:gd name="T28" fmla="*/ 525451 w 368"/>
                <a:gd name="T29" fmla="*/ 72940 h 250"/>
                <a:gd name="T30" fmla="*/ 481295 w 368"/>
                <a:gd name="T31" fmla="*/ 44206 h 250"/>
                <a:gd name="T32" fmla="*/ 353244 w 368"/>
                <a:gd name="T33" fmla="*/ 44206 h 250"/>
                <a:gd name="T34" fmla="*/ 240648 w 368"/>
                <a:gd name="T35" fmla="*/ 0 h 250"/>
                <a:gd name="T36" fmla="*/ 154544 w 368"/>
                <a:gd name="T37" fmla="*/ 0 h 250"/>
                <a:gd name="T38" fmla="*/ 112597 w 368"/>
                <a:gd name="T39" fmla="*/ 44206 h 250"/>
                <a:gd name="T40" fmla="*/ 41948 w 368"/>
                <a:gd name="T41" fmla="*/ 161352 h 250"/>
                <a:gd name="T42" fmla="*/ 41948 w 368"/>
                <a:gd name="T43" fmla="*/ 249764 h 250"/>
                <a:gd name="T44" fmla="*/ 41948 w 368"/>
                <a:gd name="T45" fmla="*/ 324915 h 250"/>
                <a:gd name="T46" fmla="*/ 0 w 368"/>
                <a:gd name="T47" fmla="*/ 369121 h 250"/>
                <a:gd name="T48" fmla="*/ 0 w 368"/>
                <a:gd name="T49" fmla="*/ 415537 h 250"/>
                <a:gd name="T50" fmla="*/ 83896 w 368"/>
                <a:gd name="T51" fmla="*/ 459743 h 250"/>
                <a:gd name="T52" fmla="*/ 112597 w 368"/>
                <a:gd name="T53" fmla="*/ 503949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8"/>
                <a:gd name="T82" fmla="*/ 0 h 250"/>
                <a:gd name="T83" fmla="*/ 368 w 36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8" h="25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White">
            <a:xfrm>
              <a:off x="5396352" y="4429506"/>
              <a:ext cx="587815" cy="324920"/>
            </a:xfrm>
            <a:custGeom>
              <a:avLst/>
              <a:gdLst>
                <a:gd name="T0" fmla="*/ 41971 w 257"/>
                <a:gd name="T1" fmla="*/ 328319 h 149"/>
                <a:gd name="T2" fmla="*/ 41971 w 257"/>
                <a:gd name="T3" fmla="*/ 297261 h 149"/>
                <a:gd name="T4" fmla="*/ 83942 w 257"/>
                <a:gd name="T5" fmla="*/ 252894 h 149"/>
                <a:gd name="T6" fmla="*/ 0 w 257"/>
                <a:gd name="T7" fmla="*/ 252894 h 149"/>
                <a:gd name="T8" fmla="*/ 83942 w 257"/>
                <a:gd name="T9" fmla="*/ 208527 h 149"/>
                <a:gd name="T10" fmla="*/ 167885 w 257"/>
                <a:gd name="T11" fmla="*/ 164159 h 149"/>
                <a:gd name="T12" fmla="*/ 238573 w 257"/>
                <a:gd name="T13" fmla="*/ 164159 h 149"/>
                <a:gd name="T14" fmla="*/ 322515 w 257"/>
                <a:gd name="T15" fmla="*/ 117574 h 149"/>
                <a:gd name="T16" fmla="*/ 366695 w 257"/>
                <a:gd name="T17" fmla="*/ 44367 h 149"/>
                <a:gd name="T18" fmla="*/ 408666 w 257"/>
                <a:gd name="T19" fmla="*/ 0 h 149"/>
                <a:gd name="T20" fmla="*/ 437383 w 257"/>
                <a:gd name="T21" fmla="*/ 73206 h 149"/>
                <a:gd name="T22" fmla="*/ 565506 w 257"/>
                <a:gd name="T23" fmla="*/ 73206 h 149"/>
                <a:gd name="T24" fmla="*/ 521326 w 257"/>
                <a:gd name="T25" fmla="*/ 117574 h 149"/>
                <a:gd name="T26" fmla="*/ 521326 w 257"/>
                <a:gd name="T27" fmla="*/ 164159 h 149"/>
                <a:gd name="T28" fmla="*/ 437383 w 257"/>
                <a:gd name="T29" fmla="*/ 208527 h 149"/>
                <a:gd name="T30" fmla="*/ 408666 w 257"/>
                <a:gd name="T31" fmla="*/ 297261 h 149"/>
                <a:gd name="T32" fmla="*/ 196602 w 257"/>
                <a:gd name="T33" fmla="*/ 297261 h 149"/>
                <a:gd name="T34" fmla="*/ 41971 w 257"/>
                <a:gd name="T35" fmla="*/ 328319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149"/>
                <a:gd name="T56" fmla="*/ 257 w 257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149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blackWhite">
            <a:xfrm>
              <a:off x="5822628" y="4047582"/>
              <a:ext cx="326066" cy="460303"/>
            </a:xfrm>
            <a:custGeom>
              <a:avLst/>
              <a:gdLst>
                <a:gd name="T0" fmla="*/ 154234 w 142"/>
                <a:gd name="T1" fmla="*/ 464576 h 211"/>
                <a:gd name="T2" fmla="*/ 237960 w 142"/>
                <a:gd name="T3" fmla="*/ 298656 h 211"/>
                <a:gd name="T4" fmla="*/ 266604 w 142"/>
                <a:gd name="T5" fmla="*/ 132736 h 211"/>
                <a:gd name="T6" fmla="*/ 310671 w 142"/>
                <a:gd name="T7" fmla="*/ 44245 h 211"/>
                <a:gd name="T8" fmla="*/ 266604 w 142"/>
                <a:gd name="T9" fmla="*/ 0 h 211"/>
                <a:gd name="T10" fmla="*/ 196097 w 142"/>
                <a:gd name="T11" fmla="*/ 0 h 211"/>
                <a:gd name="T12" fmla="*/ 154234 w 142"/>
                <a:gd name="T13" fmla="*/ 44245 h 211"/>
                <a:gd name="T14" fmla="*/ 154234 w 142"/>
                <a:gd name="T15" fmla="*/ 88491 h 211"/>
                <a:gd name="T16" fmla="*/ 112370 w 142"/>
                <a:gd name="T17" fmla="*/ 179194 h 211"/>
                <a:gd name="T18" fmla="*/ 112370 w 142"/>
                <a:gd name="T19" fmla="*/ 207953 h 211"/>
                <a:gd name="T20" fmla="*/ 26440 w 142"/>
                <a:gd name="T21" fmla="*/ 298656 h 211"/>
                <a:gd name="T22" fmla="*/ 0 w 142"/>
                <a:gd name="T23" fmla="*/ 389359 h 211"/>
                <a:gd name="T24" fmla="*/ 26440 w 142"/>
                <a:gd name="T25" fmla="*/ 464576 h 211"/>
                <a:gd name="T26" fmla="*/ 154234 w 142"/>
                <a:gd name="T27" fmla="*/ 464576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211"/>
                <a:gd name="T44" fmla="*/ 142 w 142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211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blackWhite">
            <a:xfrm>
              <a:off x="6323690" y="2934591"/>
              <a:ext cx="255767" cy="282167"/>
            </a:xfrm>
            <a:custGeom>
              <a:avLst/>
              <a:gdLst>
                <a:gd name="T0" fmla="*/ 156551 w 111"/>
                <a:gd name="T1" fmla="*/ 282910 h 129"/>
                <a:gd name="T2" fmla="*/ 242544 w 111"/>
                <a:gd name="T3" fmla="*/ 117142 h 129"/>
                <a:gd name="T4" fmla="*/ 198445 w 111"/>
                <a:gd name="T5" fmla="*/ 72938 h 129"/>
                <a:gd name="T6" fmla="*/ 112452 w 111"/>
                <a:gd name="T7" fmla="*/ 0 h 129"/>
                <a:gd name="T8" fmla="*/ 70558 w 111"/>
                <a:gd name="T9" fmla="*/ 0 h 129"/>
                <a:gd name="T10" fmla="*/ 70558 w 111"/>
                <a:gd name="T11" fmla="*/ 72938 h 129"/>
                <a:gd name="T12" fmla="*/ 26459 w 111"/>
                <a:gd name="T13" fmla="*/ 117142 h 129"/>
                <a:gd name="T14" fmla="*/ 0 w 111"/>
                <a:gd name="T15" fmla="*/ 117142 h 129"/>
                <a:gd name="T16" fmla="*/ 0 w 111"/>
                <a:gd name="T17" fmla="*/ 163557 h 129"/>
                <a:gd name="T18" fmla="*/ 26459 w 111"/>
                <a:gd name="T19" fmla="*/ 207762 h 129"/>
                <a:gd name="T20" fmla="*/ 26459 w 111"/>
                <a:gd name="T21" fmla="*/ 251966 h 129"/>
                <a:gd name="T22" fmla="*/ 156551 w 111"/>
                <a:gd name="T23" fmla="*/ 282910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29"/>
                <a:gd name="T38" fmla="*/ 111 w 111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29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blackWhite">
            <a:xfrm>
              <a:off x="6352111" y="2806333"/>
              <a:ext cx="432260" cy="249390"/>
            </a:xfrm>
            <a:custGeom>
              <a:avLst/>
              <a:gdLst>
                <a:gd name="T0" fmla="*/ 212591 w 188"/>
                <a:gd name="T1" fmla="*/ 250123 h 115"/>
                <a:gd name="T2" fmla="*/ 283455 w 188"/>
                <a:gd name="T3" fmla="*/ 204048 h 115"/>
                <a:gd name="T4" fmla="*/ 327745 w 188"/>
                <a:gd name="T5" fmla="*/ 129450 h 115"/>
                <a:gd name="T6" fmla="*/ 414111 w 188"/>
                <a:gd name="T7" fmla="*/ 0 h 115"/>
                <a:gd name="T8" fmla="*/ 283455 w 188"/>
                <a:gd name="T9" fmla="*/ 0 h 115"/>
                <a:gd name="T10" fmla="*/ 241380 w 188"/>
                <a:gd name="T11" fmla="*/ 43881 h 115"/>
                <a:gd name="T12" fmla="*/ 212591 w 188"/>
                <a:gd name="T13" fmla="*/ 43881 h 115"/>
                <a:gd name="T14" fmla="*/ 128441 w 188"/>
                <a:gd name="T15" fmla="*/ 0 h 115"/>
                <a:gd name="T16" fmla="*/ 42075 w 188"/>
                <a:gd name="T17" fmla="*/ 0 h 115"/>
                <a:gd name="T18" fmla="*/ 0 w 188"/>
                <a:gd name="T19" fmla="*/ 43881 h 115"/>
                <a:gd name="T20" fmla="*/ 42075 w 188"/>
                <a:gd name="T21" fmla="*/ 129450 h 115"/>
                <a:gd name="T22" fmla="*/ 84151 w 188"/>
                <a:gd name="T23" fmla="*/ 129450 h 115"/>
                <a:gd name="T24" fmla="*/ 170516 w 188"/>
                <a:gd name="T25" fmla="*/ 204048 h 115"/>
                <a:gd name="T26" fmla="*/ 212591 w 188"/>
                <a:gd name="T27" fmla="*/ 250123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15"/>
                <a:gd name="T44" fmla="*/ 188 w 18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15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blackWhite">
            <a:xfrm>
              <a:off x="6192069" y="2394484"/>
              <a:ext cx="634181" cy="294993"/>
            </a:xfrm>
            <a:custGeom>
              <a:avLst/>
              <a:gdLst>
                <a:gd name="T0" fmla="*/ 608404 w 277"/>
                <a:gd name="T1" fmla="*/ 163376 h 136"/>
                <a:gd name="T2" fmla="*/ 564316 w 277"/>
                <a:gd name="T3" fmla="*/ 72857 h 136"/>
                <a:gd name="T4" fmla="*/ 436463 w 277"/>
                <a:gd name="T5" fmla="*/ 72857 h 136"/>
                <a:gd name="T6" fmla="*/ 394581 w 277"/>
                <a:gd name="T7" fmla="*/ 44156 h 136"/>
                <a:gd name="T8" fmla="*/ 365924 w 277"/>
                <a:gd name="T9" fmla="*/ 44156 h 136"/>
                <a:gd name="T10" fmla="*/ 365924 w 277"/>
                <a:gd name="T11" fmla="*/ 72857 h 136"/>
                <a:gd name="T12" fmla="*/ 365924 w 277"/>
                <a:gd name="T13" fmla="*/ 119220 h 136"/>
                <a:gd name="T14" fmla="*/ 196188 w 277"/>
                <a:gd name="T15" fmla="*/ 119220 h 136"/>
                <a:gd name="T16" fmla="*/ 282158 w 277"/>
                <a:gd name="T17" fmla="*/ 44156 h 136"/>
                <a:gd name="T18" fmla="*/ 240275 w 277"/>
                <a:gd name="T19" fmla="*/ 0 h 136"/>
                <a:gd name="T20" fmla="*/ 196188 w 277"/>
                <a:gd name="T21" fmla="*/ 44156 h 136"/>
                <a:gd name="T22" fmla="*/ 125649 w 277"/>
                <a:gd name="T23" fmla="*/ 72857 h 136"/>
                <a:gd name="T24" fmla="*/ 83766 w 277"/>
                <a:gd name="T25" fmla="*/ 72857 h 136"/>
                <a:gd name="T26" fmla="*/ 41883 w 277"/>
                <a:gd name="T27" fmla="*/ 207532 h 136"/>
                <a:gd name="T28" fmla="*/ 0 w 277"/>
                <a:gd name="T29" fmla="*/ 251688 h 136"/>
                <a:gd name="T30" fmla="*/ 125649 w 277"/>
                <a:gd name="T31" fmla="*/ 298051 h 136"/>
                <a:gd name="T32" fmla="*/ 154305 w 277"/>
                <a:gd name="T33" fmla="*/ 251688 h 136"/>
                <a:gd name="T34" fmla="*/ 240275 w 277"/>
                <a:gd name="T35" fmla="*/ 207532 h 136"/>
                <a:gd name="T36" fmla="*/ 282158 w 277"/>
                <a:gd name="T37" fmla="*/ 207532 h 136"/>
                <a:gd name="T38" fmla="*/ 240275 w 277"/>
                <a:gd name="T39" fmla="*/ 298051 h 136"/>
                <a:gd name="T40" fmla="*/ 324041 w 277"/>
                <a:gd name="T41" fmla="*/ 298051 h 136"/>
                <a:gd name="T42" fmla="*/ 365924 w 277"/>
                <a:gd name="T43" fmla="*/ 251688 h 136"/>
                <a:gd name="T44" fmla="*/ 480551 w 277"/>
                <a:gd name="T45" fmla="*/ 251688 h 136"/>
                <a:gd name="T46" fmla="*/ 564316 w 277"/>
                <a:gd name="T47" fmla="*/ 163376 h 136"/>
                <a:gd name="T48" fmla="*/ 608404 w 277"/>
                <a:gd name="T49" fmla="*/ 16337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136"/>
                <a:gd name="T77" fmla="*/ 277 w 27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136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White">
            <a:xfrm>
              <a:off x="6278820" y="2217774"/>
              <a:ext cx="505551" cy="294993"/>
            </a:xfrm>
            <a:custGeom>
              <a:avLst/>
              <a:gdLst>
                <a:gd name="T0" fmla="*/ 484760 w 220"/>
                <a:gd name="T1" fmla="*/ 251688 h 136"/>
                <a:gd name="T2" fmla="*/ 440490 w 220"/>
                <a:gd name="T3" fmla="*/ 88311 h 136"/>
                <a:gd name="T4" fmla="*/ 398433 w 220"/>
                <a:gd name="T5" fmla="*/ 44156 h 136"/>
                <a:gd name="T6" fmla="*/ 312106 w 220"/>
                <a:gd name="T7" fmla="*/ 44156 h 136"/>
                <a:gd name="T8" fmla="*/ 199217 w 220"/>
                <a:gd name="T9" fmla="*/ 0 h 136"/>
                <a:gd name="T10" fmla="*/ 154946 w 220"/>
                <a:gd name="T11" fmla="*/ 0 h 136"/>
                <a:gd name="T12" fmla="*/ 112889 w 220"/>
                <a:gd name="T13" fmla="*/ 44156 h 136"/>
                <a:gd name="T14" fmla="*/ 70833 w 220"/>
                <a:gd name="T15" fmla="*/ 132467 h 136"/>
                <a:gd name="T16" fmla="*/ 0 w 220"/>
                <a:gd name="T17" fmla="*/ 251688 h 136"/>
                <a:gd name="T18" fmla="*/ 42057 w 220"/>
                <a:gd name="T19" fmla="*/ 251688 h 136"/>
                <a:gd name="T20" fmla="*/ 112889 w 220"/>
                <a:gd name="T21" fmla="*/ 222986 h 136"/>
                <a:gd name="T22" fmla="*/ 154946 w 220"/>
                <a:gd name="T23" fmla="*/ 178831 h 136"/>
                <a:gd name="T24" fmla="*/ 199217 w 220"/>
                <a:gd name="T25" fmla="*/ 222986 h 136"/>
                <a:gd name="T26" fmla="*/ 112889 w 220"/>
                <a:gd name="T27" fmla="*/ 298051 h 136"/>
                <a:gd name="T28" fmla="*/ 283330 w 220"/>
                <a:gd name="T29" fmla="*/ 298051 h 136"/>
                <a:gd name="T30" fmla="*/ 283330 w 220"/>
                <a:gd name="T31" fmla="*/ 222986 h 136"/>
                <a:gd name="T32" fmla="*/ 312106 w 220"/>
                <a:gd name="T33" fmla="*/ 222986 h 136"/>
                <a:gd name="T34" fmla="*/ 356376 w 220"/>
                <a:gd name="T35" fmla="*/ 251688 h 136"/>
                <a:gd name="T36" fmla="*/ 484760 w 220"/>
                <a:gd name="T37" fmla="*/ 251688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36"/>
                <a:gd name="T59" fmla="*/ 220 w 220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36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7030A0"/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blackWhite">
            <a:xfrm>
              <a:off x="5895918" y="2012560"/>
              <a:ext cx="592302" cy="631312"/>
            </a:xfrm>
            <a:custGeom>
              <a:avLst/>
              <a:gdLst>
                <a:gd name="T0" fmla="*/ 568027 w 258"/>
                <a:gd name="T1" fmla="*/ 207837 h 291"/>
                <a:gd name="T2" fmla="*/ 439834 w 258"/>
                <a:gd name="T3" fmla="*/ 132662 h 291"/>
                <a:gd name="T4" fmla="*/ 411101 w 258"/>
                <a:gd name="T5" fmla="*/ 132662 h 291"/>
                <a:gd name="T6" fmla="*/ 324902 w 258"/>
                <a:gd name="T7" fmla="*/ 44221 h 291"/>
                <a:gd name="T8" fmla="*/ 196710 w 258"/>
                <a:gd name="T9" fmla="*/ 0 h 291"/>
                <a:gd name="T10" fmla="*/ 0 w 258"/>
                <a:gd name="T11" fmla="*/ 0 h 291"/>
                <a:gd name="T12" fmla="*/ 0 w 258"/>
                <a:gd name="T13" fmla="*/ 88441 h 291"/>
                <a:gd name="T14" fmla="*/ 0 w 258"/>
                <a:gd name="T15" fmla="*/ 176882 h 291"/>
                <a:gd name="T16" fmla="*/ 41994 w 258"/>
                <a:gd name="T17" fmla="*/ 342710 h 291"/>
                <a:gd name="T18" fmla="*/ 41994 w 258"/>
                <a:gd name="T19" fmla="*/ 431151 h 291"/>
                <a:gd name="T20" fmla="*/ 125983 w 258"/>
                <a:gd name="T21" fmla="*/ 550547 h 291"/>
                <a:gd name="T22" fmla="*/ 125983 w 258"/>
                <a:gd name="T23" fmla="*/ 594767 h 291"/>
                <a:gd name="T24" fmla="*/ 196710 w 258"/>
                <a:gd name="T25" fmla="*/ 594767 h 291"/>
                <a:gd name="T26" fmla="*/ 240914 w 258"/>
                <a:gd name="T27" fmla="*/ 641199 h 291"/>
                <a:gd name="T28" fmla="*/ 282908 w 258"/>
                <a:gd name="T29" fmla="*/ 641199 h 291"/>
                <a:gd name="T30" fmla="*/ 324902 w 258"/>
                <a:gd name="T31" fmla="*/ 594767 h 291"/>
                <a:gd name="T32" fmla="*/ 369107 w 258"/>
                <a:gd name="T33" fmla="*/ 462105 h 291"/>
                <a:gd name="T34" fmla="*/ 439834 w 258"/>
                <a:gd name="T35" fmla="*/ 342710 h 291"/>
                <a:gd name="T36" fmla="*/ 481828 w 258"/>
                <a:gd name="T37" fmla="*/ 252057 h 291"/>
                <a:gd name="T38" fmla="*/ 523822 w 258"/>
                <a:gd name="T39" fmla="*/ 207837 h 291"/>
                <a:gd name="T40" fmla="*/ 568027 w 258"/>
                <a:gd name="T41" fmla="*/ 207837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291"/>
                <a:gd name="T65" fmla="*/ 258 w 258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291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7030A0"/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blackWhite">
            <a:xfrm>
              <a:off x="5276694" y="2012560"/>
              <a:ext cx="755333" cy="1085915"/>
            </a:xfrm>
            <a:custGeom>
              <a:avLst/>
              <a:gdLst>
                <a:gd name="T0" fmla="*/ 551652 w 328"/>
                <a:gd name="T1" fmla="*/ 0 h 500"/>
                <a:gd name="T2" fmla="*/ 525066 w 328"/>
                <a:gd name="T3" fmla="*/ 44206 h 500"/>
                <a:gd name="T4" fmla="*/ 480757 w 328"/>
                <a:gd name="T5" fmla="*/ 44206 h 500"/>
                <a:gd name="T6" fmla="*/ 438663 w 328"/>
                <a:gd name="T7" fmla="*/ 88412 h 500"/>
                <a:gd name="T8" fmla="*/ 396569 w 328"/>
                <a:gd name="T9" fmla="*/ 179034 h 500"/>
                <a:gd name="T10" fmla="*/ 396569 w 328"/>
                <a:gd name="T11" fmla="*/ 251974 h 500"/>
                <a:gd name="T12" fmla="*/ 352260 w 328"/>
                <a:gd name="T13" fmla="*/ 386803 h 500"/>
                <a:gd name="T14" fmla="*/ 352260 w 328"/>
                <a:gd name="T15" fmla="*/ 461953 h 500"/>
                <a:gd name="T16" fmla="*/ 310166 w 328"/>
                <a:gd name="T17" fmla="*/ 506159 h 500"/>
                <a:gd name="T18" fmla="*/ 197177 w 328"/>
                <a:gd name="T19" fmla="*/ 550365 h 500"/>
                <a:gd name="T20" fmla="*/ 112989 w 328"/>
                <a:gd name="T21" fmla="*/ 596782 h 500"/>
                <a:gd name="T22" fmla="*/ 42094 w 328"/>
                <a:gd name="T23" fmla="*/ 685194 h 500"/>
                <a:gd name="T24" fmla="*/ 0 w 328"/>
                <a:gd name="T25" fmla="*/ 850966 h 500"/>
                <a:gd name="T26" fmla="*/ 42094 w 328"/>
                <a:gd name="T27" fmla="*/ 1012318 h 500"/>
                <a:gd name="T28" fmla="*/ 42094 w 328"/>
                <a:gd name="T29" fmla="*/ 1056524 h 500"/>
                <a:gd name="T30" fmla="*/ 70895 w 328"/>
                <a:gd name="T31" fmla="*/ 1056524 h 500"/>
                <a:gd name="T32" fmla="*/ 155083 w 328"/>
                <a:gd name="T33" fmla="*/ 1102941 h 500"/>
                <a:gd name="T34" fmla="*/ 241486 w 328"/>
                <a:gd name="T35" fmla="*/ 1102941 h 500"/>
                <a:gd name="T36" fmla="*/ 310166 w 328"/>
                <a:gd name="T37" fmla="*/ 1012318 h 500"/>
                <a:gd name="T38" fmla="*/ 310166 w 328"/>
                <a:gd name="T39" fmla="*/ 968112 h 500"/>
                <a:gd name="T40" fmla="*/ 281365 w 328"/>
                <a:gd name="T41" fmla="*/ 937168 h 500"/>
                <a:gd name="T42" fmla="*/ 281365 w 328"/>
                <a:gd name="T43" fmla="*/ 895172 h 500"/>
                <a:gd name="T44" fmla="*/ 310166 w 328"/>
                <a:gd name="T45" fmla="*/ 850966 h 500"/>
                <a:gd name="T46" fmla="*/ 396569 w 328"/>
                <a:gd name="T47" fmla="*/ 895172 h 500"/>
                <a:gd name="T48" fmla="*/ 551652 w 328"/>
                <a:gd name="T49" fmla="*/ 850966 h 500"/>
                <a:gd name="T50" fmla="*/ 638055 w 328"/>
                <a:gd name="T51" fmla="*/ 760344 h 500"/>
                <a:gd name="T52" fmla="*/ 680149 w 328"/>
                <a:gd name="T53" fmla="*/ 716138 h 500"/>
                <a:gd name="T54" fmla="*/ 680149 w 328"/>
                <a:gd name="T55" fmla="*/ 640988 h 500"/>
                <a:gd name="T56" fmla="*/ 724459 w 328"/>
                <a:gd name="T57" fmla="*/ 596782 h 500"/>
                <a:gd name="T58" fmla="*/ 724459 w 328"/>
                <a:gd name="T59" fmla="*/ 550365 h 500"/>
                <a:gd name="T60" fmla="*/ 638055 w 328"/>
                <a:gd name="T61" fmla="*/ 431009 h 500"/>
                <a:gd name="T62" fmla="*/ 638055 w 328"/>
                <a:gd name="T63" fmla="*/ 342597 h 500"/>
                <a:gd name="T64" fmla="*/ 595961 w 328"/>
                <a:gd name="T65" fmla="*/ 179034 h 500"/>
                <a:gd name="T66" fmla="*/ 595961 w 328"/>
                <a:gd name="T67" fmla="*/ 88412 h 500"/>
                <a:gd name="T68" fmla="*/ 595961 w 328"/>
                <a:gd name="T69" fmla="*/ 0 h 500"/>
                <a:gd name="T70" fmla="*/ 551652 w 328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500"/>
                <a:gd name="T110" fmla="*/ 328 w 328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50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blackWhite">
            <a:xfrm>
              <a:off x="4938664" y="1763171"/>
              <a:ext cx="915374" cy="1246951"/>
            </a:xfrm>
            <a:custGeom>
              <a:avLst/>
              <a:gdLst>
                <a:gd name="T0" fmla="*/ 282495 w 399"/>
                <a:gd name="T1" fmla="*/ 0 h 573"/>
                <a:gd name="T2" fmla="*/ 282495 w 399"/>
                <a:gd name="T3" fmla="*/ 132632 h 573"/>
                <a:gd name="T4" fmla="*/ 240562 w 399"/>
                <a:gd name="T5" fmla="*/ 296211 h 573"/>
                <a:gd name="T6" fmla="*/ 198629 w 399"/>
                <a:gd name="T7" fmla="*/ 428843 h 573"/>
                <a:gd name="T8" fmla="*/ 125798 w 399"/>
                <a:gd name="T9" fmla="*/ 504001 h 573"/>
                <a:gd name="T10" fmla="*/ 41933 w 399"/>
                <a:gd name="T11" fmla="*/ 548211 h 573"/>
                <a:gd name="T12" fmla="*/ 0 w 399"/>
                <a:gd name="T13" fmla="*/ 594633 h 573"/>
                <a:gd name="T14" fmla="*/ 83866 w 399"/>
                <a:gd name="T15" fmla="*/ 594633 h 573"/>
                <a:gd name="T16" fmla="*/ 125798 w 399"/>
                <a:gd name="T17" fmla="*/ 638843 h 573"/>
                <a:gd name="T18" fmla="*/ 125798 w 399"/>
                <a:gd name="T19" fmla="*/ 683054 h 573"/>
                <a:gd name="T20" fmla="*/ 83866 w 399"/>
                <a:gd name="T21" fmla="*/ 758212 h 573"/>
                <a:gd name="T22" fmla="*/ 125798 w 399"/>
                <a:gd name="T23" fmla="*/ 893054 h 573"/>
                <a:gd name="T24" fmla="*/ 198629 w 399"/>
                <a:gd name="T25" fmla="*/ 937265 h 573"/>
                <a:gd name="T26" fmla="*/ 240562 w 399"/>
                <a:gd name="T27" fmla="*/ 893054 h 573"/>
                <a:gd name="T28" fmla="*/ 282495 w 399"/>
                <a:gd name="T29" fmla="*/ 937265 h 573"/>
                <a:gd name="T30" fmla="*/ 282495 w 399"/>
                <a:gd name="T31" fmla="*/ 966002 h 573"/>
                <a:gd name="T32" fmla="*/ 240562 w 399"/>
                <a:gd name="T33" fmla="*/ 1012423 h 573"/>
                <a:gd name="T34" fmla="*/ 198629 w 399"/>
                <a:gd name="T35" fmla="*/ 1100844 h 573"/>
                <a:gd name="T36" fmla="*/ 240562 w 399"/>
                <a:gd name="T37" fmla="*/ 1189265 h 573"/>
                <a:gd name="T38" fmla="*/ 324428 w 399"/>
                <a:gd name="T39" fmla="*/ 1264423 h 573"/>
                <a:gd name="T40" fmla="*/ 368567 w 399"/>
                <a:gd name="T41" fmla="*/ 1264423 h 573"/>
                <a:gd name="T42" fmla="*/ 324428 w 399"/>
                <a:gd name="T43" fmla="*/ 1100844 h 573"/>
                <a:gd name="T44" fmla="*/ 368567 w 399"/>
                <a:gd name="T45" fmla="*/ 937265 h 573"/>
                <a:gd name="T46" fmla="*/ 439191 w 399"/>
                <a:gd name="T47" fmla="*/ 846633 h 573"/>
                <a:gd name="T48" fmla="*/ 523057 w 399"/>
                <a:gd name="T49" fmla="*/ 802423 h 573"/>
                <a:gd name="T50" fmla="*/ 635613 w 399"/>
                <a:gd name="T51" fmla="*/ 758212 h 573"/>
                <a:gd name="T52" fmla="*/ 677546 w 399"/>
                <a:gd name="T53" fmla="*/ 714001 h 573"/>
                <a:gd name="T54" fmla="*/ 677546 w 399"/>
                <a:gd name="T55" fmla="*/ 638843 h 573"/>
                <a:gd name="T56" fmla="*/ 721686 w 399"/>
                <a:gd name="T57" fmla="*/ 504001 h 573"/>
                <a:gd name="T58" fmla="*/ 721686 w 399"/>
                <a:gd name="T59" fmla="*/ 428843 h 573"/>
                <a:gd name="T60" fmla="*/ 763619 w 399"/>
                <a:gd name="T61" fmla="*/ 340422 h 573"/>
                <a:gd name="T62" fmla="*/ 805551 w 399"/>
                <a:gd name="T63" fmla="*/ 296211 h 573"/>
                <a:gd name="T64" fmla="*/ 849691 w 399"/>
                <a:gd name="T65" fmla="*/ 296211 h 573"/>
                <a:gd name="T66" fmla="*/ 878382 w 399"/>
                <a:gd name="T67" fmla="*/ 249790 h 573"/>
                <a:gd name="T68" fmla="*/ 849691 w 399"/>
                <a:gd name="T69" fmla="*/ 249790 h 573"/>
                <a:gd name="T70" fmla="*/ 763619 w 399"/>
                <a:gd name="T71" fmla="*/ 205579 h 573"/>
                <a:gd name="T72" fmla="*/ 635613 w 399"/>
                <a:gd name="T73" fmla="*/ 176842 h 573"/>
                <a:gd name="T74" fmla="*/ 567197 w 399"/>
                <a:gd name="T75" fmla="*/ 132632 h 573"/>
                <a:gd name="T76" fmla="*/ 523057 w 399"/>
                <a:gd name="T77" fmla="*/ 205579 h 573"/>
                <a:gd name="T78" fmla="*/ 523057 w 399"/>
                <a:gd name="T79" fmla="*/ 132632 h 573"/>
                <a:gd name="T80" fmla="*/ 439191 w 399"/>
                <a:gd name="T81" fmla="*/ 88421 h 573"/>
                <a:gd name="T82" fmla="*/ 397258 w 399"/>
                <a:gd name="T83" fmla="*/ 44211 h 573"/>
                <a:gd name="T84" fmla="*/ 282495 w 39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9"/>
                <a:gd name="T130" fmla="*/ 0 h 573"/>
                <a:gd name="T131" fmla="*/ 399 w 39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9" h="573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blackWhite">
            <a:xfrm>
              <a:off x="4644008" y="2348880"/>
              <a:ext cx="680548" cy="1161443"/>
            </a:xfrm>
            <a:custGeom>
              <a:avLst/>
              <a:gdLst>
                <a:gd name="T0" fmla="*/ 282731 w 297"/>
                <a:gd name="T1" fmla="*/ 0 h 534"/>
                <a:gd name="T2" fmla="*/ 326908 w 297"/>
                <a:gd name="T3" fmla="*/ 44132 h 534"/>
                <a:gd name="T4" fmla="*/ 326908 w 297"/>
                <a:gd name="T5" fmla="*/ 88264 h 534"/>
                <a:gd name="T6" fmla="*/ 198795 w 297"/>
                <a:gd name="T7" fmla="*/ 207420 h 534"/>
                <a:gd name="T8" fmla="*/ 170081 w 297"/>
                <a:gd name="T9" fmla="*/ 297891 h 534"/>
                <a:gd name="T10" fmla="*/ 170081 w 297"/>
                <a:gd name="T11" fmla="*/ 417047 h 534"/>
                <a:gd name="T12" fmla="*/ 125904 w 297"/>
                <a:gd name="T13" fmla="*/ 505311 h 534"/>
                <a:gd name="T14" fmla="*/ 41968 w 297"/>
                <a:gd name="T15" fmla="*/ 622260 h 534"/>
                <a:gd name="T16" fmla="*/ 0 w 297"/>
                <a:gd name="T17" fmla="*/ 756863 h 534"/>
                <a:gd name="T18" fmla="*/ 0 w 297"/>
                <a:gd name="T19" fmla="*/ 876019 h 534"/>
                <a:gd name="T20" fmla="*/ 41968 w 297"/>
                <a:gd name="T21" fmla="*/ 1010621 h 534"/>
                <a:gd name="T22" fmla="*/ 0 w 297"/>
                <a:gd name="T23" fmla="*/ 1129778 h 534"/>
                <a:gd name="T24" fmla="*/ 41968 w 297"/>
                <a:gd name="T25" fmla="*/ 1129778 h 534"/>
                <a:gd name="T26" fmla="*/ 125904 w 297"/>
                <a:gd name="T27" fmla="*/ 1101092 h 534"/>
                <a:gd name="T28" fmla="*/ 198795 w 297"/>
                <a:gd name="T29" fmla="*/ 1101092 h 534"/>
                <a:gd name="T30" fmla="*/ 240763 w 297"/>
                <a:gd name="T31" fmla="*/ 1129778 h 534"/>
                <a:gd name="T32" fmla="*/ 326908 w 297"/>
                <a:gd name="T33" fmla="*/ 1176116 h 534"/>
                <a:gd name="T34" fmla="*/ 368876 w 297"/>
                <a:gd name="T35" fmla="*/ 1129778 h 534"/>
                <a:gd name="T36" fmla="*/ 439559 w 297"/>
                <a:gd name="T37" fmla="*/ 1101092 h 534"/>
                <a:gd name="T38" fmla="*/ 609639 w 297"/>
                <a:gd name="T39" fmla="*/ 1129778 h 534"/>
                <a:gd name="T40" fmla="*/ 609639 w 297"/>
                <a:gd name="T41" fmla="*/ 966489 h 534"/>
                <a:gd name="T42" fmla="*/ 567672 w 297"/>
                <a:gd name="T43" fmla="*/ 847333 h 534"/>
                <a:gd name="T44" fmla="*/ 609639 w 297"/>
                <a:gd name="T45" fmla="*/ 756863 h 534"/>
                <a:gd name="T46" fmla="*/ 653816 w 297"/>
                <a:gd name="T47" fmla="*/ 712731 h 534"/>
                <a:gd name="T48" fmla="*/ 653816 w 297"/>
                <a:gd name="T49" fmla="*/ 668599 h 534"/>
                <a:gd name="T50" fmla="*/ 609639 w 297"/>
                <a:gd name="T51" fmla="*/ 668599 h 534"/>
                <a:gd name="T52" fmla="*/ 525703 w 297"/>
                <a:gd name="T53" fmla="*/ 593575 h 534"/>
                <a:gd name="T54" fmla="*/ 481527 w 297"/>
                <a:gd name="T55" fmla="*/ 505311 h 534"/>
                <a:gd name="T56" fmla="*/ 525703 w 297"/>
                <a:gd name="T57" fmla="*/ 417047 h 534"/>
                <a:gd name="T58" fmla="*/ 567672 w 297"/>
                <a:gd name="T59" fmla="*/ 370708 h 534"/>
                <a:gd name="T60" fmla="*/ 567672 w 297"/>
                <a:gd name="T61" fmla="*/ 342023 h 534"/>
                <a:gd name="T62" fmla="*/ 525703 w 297"/>
                <a:gd name="T63" fmla="*/ 297891 h 534"/>
                <a:gd name="T64" fmla="*/ 481527 w 297"/>
                <a:gd name="T65" fmla="*/ 342023 h 534"/>
                <a:gd name="T66" fmla="*/ 410844 w 297"/>
                <a:gd name="T67" fmla="*/ 297891 h 534"/>
                <a:gd name="T68" fmla="*/ 368876 w 297"/>
                <a:gd name="T69" fmla="*/ 163288 h 534"/>
                <a:gd name="T70" fmla="*/ 410844 w 297"/>
                <a:gd name="T71" fmla="*/ 88264 h 534"/>
                <a:gd name="T72" fmla="*/ 410844 w 297"/>
                <a:gd name="T73" fmla="*/ 44132 h 534"/>
                <a:gd name="T74" fmla="*/ 368876 w 297"/>
                <a:gd name="T75" fmla="*/ 0 h 534"/>
                <a:gd name="T76" fmla="*/ 282731 w 297"/>
                <a:gd name="T77" fmla="*/ 0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534"/>
                <a:gd name="T119" fmla="*/ 297 w 297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534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blackWhite">
            <a:xfrm>
              <a:off x="4349353" y="3434796"/>
              <a:ext cx="975203" cy="792348"/>
            </a:xfrm>
            <a:custGeom>
              <a:avLst/>
              <a:gdLst>
                <a:gd name="T0" fmla="*/ 282691 w 425"/>
                <a:gd name="T1" fmla="*/ 28667 h 365"/>
                <a:gd name="T2" fmla="*/ 282691 w 425"/>
                <a:gd name="T3" fmla="*/ 119080 h 365"/>
                <a:gd name="T4" fmla="*/ 240729 w 425"/>
                <a:gd name="T5" fmla="*/ 207288 h 365"/>
                <a:gd name="T6" fmla="*/ 170056 w 425"/>
                <a:gd name="T7" fmla="*/ 251392 h 365"/>
                <a:gd name="T8" fmla="*/ 125886 w 425"/>
                <a:gd name="T9" fmla="*/ 326368 h 365"/>
                <a:gd name="T10" fmla="*/ 41962 w 425"/>
                <a:gd name="T11" fmla="*/ 416781 h 365"/>
                <a:gd name="T12" fmla="*/ 0 w 425"/>
                <a:gd name="T13" fmla="*/ 549092 h 365"/>
                <a:gd name="T14" fmla="*/ 0 w 425"/>
                <a:gd name="T15" fmla="*/ 621863 h 365"/>
                <a:gd name="T16" fmla="*/ 83924 w 425"/>
                <a:gd name="T17" fmla="*/ 668172 h 365"/>
                <a:gd name="T18" fmla="*/ 240729 w 425"/>
                <a:gd name="T19" fmla="*/ 802689 h 365"/>
                <a:gd name="T20" fmla="*/ 324652 w 425"/>
                <a:gd name="T21" fmla="*/ 802689 h 365"/>
                <a:gd name="T22" fmla="*/ 410785 w 425"/>
                <a:gd name="T23" fmla="*/ 712276 h 365"/>
                <a:gd name="T24" fmla="*/ 523419 w 425"/>
                <a:gd name="T25" fmla="*/ 668172 h 365"/>
                <a:gd name="T26" fmla="*/ 693475 w 425"/>
                <a:gd name="T27" fmla="*/ 668172 h 365"/>
                <a:gd name="T28" fmla="*/ 764148 w 425"/>
                <a:gd name="T29" fmla="*/ 577760 h 365"/>
                <a:gd name="T30" fmla="*/ 764148 w 425"/>
                <a:gd name="T31" fmla="*/ 549092 h 365"/>
                <a:gd name="T32" fmla="*/ 722186 w 425"/>
                <a:gd name="T33" fmla="*/ 458679 h 365"/>
                <a:gd name="T34" fmla="*/ 764148 w 425"/>
                <a:gd name="T35" fmla="*/ 416781 h 365"/>
                <a:gd name="T36" fmla="*/ 764148 w 425"/>
                <a:gd name="T37" fmla="*/ 326368 h 365"/>
                <a:gd name="T38" fmla="*/ 808318 w 425"/>
                <a:gd name="T39" fmla="*/ 297701 h 365"/>
                <a:gd name="T40" fmla="*/ 850280 w 425"/>
                <a:gd name="T41" fmla="*/ 207288 h 365"/>
                <a:gd name="T42" fmla="*/ 936412 w 425"/>
                <a:gd name="T43" fmla="*/ 251392 h 365"/>
                <a:gd name="T44" fmla="*/ 936412 w 425"/>
                <a:gd name="T45" fmla="*/ 119080 h 365"/>
                <a:gd name="T46" fmla="*/ 892242 w 425"/>
                <a:gd name="T47" fmla="*/ 28667 h 365"/>
                <a:gd name="T48" fmla="*/ 722186 w 425"/>
                <a:gd name="T49" fmla="*/ 0 h 365"/>
                <a:gd name="T50" fmla="*/ 651513 w 425"/>
                <a:gd name="T51" fmla="*/ 28667 h 365"/>
                <a:gd name="T52" fmla="*/ 609552 w 425"/>
                <a:gd name="T53" fmla="*/ 72771 h 365"/>
                <a:gd name="T54" fmla="*/ 523419 w 425"/>
                <a:gd name="T55" fmla="*/ 28667 h 365"/>
                <a:gd name="T56" fmla="*/ 481457 w 425"/>
                <a:gd name="T57" fmla="*/ 0 h 365"/>
                <a:gd name="T58" fmla="*/ 410785 w 425"/>
                <a:gd name="T59" fmla="*/ 0 h 365"/>
                <a:gd name="T60" fmla="*/ 324652 w 425"/>
                <a:gd name="T61" fmla="*/ 28667 h 365"/>
                <a:gd name="T62" fmla="*/ 282691 w 425"/>
                <a:gd name="T63" fmla="*/ 28667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365"/>
                <a:gd name="T98" fmla="*/ 425 w 425"/>
                <a:gd name="T99" fmla="*/ 365 h 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365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00E240"/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blackWhite">
            <a:xfrm>
              <a:off x="3845300" y="3974903"/>
              <a:ext cx="843580" cy="909205"/>
            </a:xfrm>
            <a:custGeom>
              <a:avLst/>
              <a:gdLst>
                <a:gd name="T0" fmla="*/ 481109 w 367"/>
                <a:gd name="T1" fmla="*/ 28652 h 419"/>
                <a:gd name="T2" fmla="*/ 452419 w 367"/>
                <a:gd name="T3" fmla="*/ 28652 h 419"/>
                <a:gd name="T4" fmla="*/ 410487 w 367"/>
                <a:gd name="T5" fmla="*/ 0 h 419"/>
                <a:gd name="T6" fmla="*/ 366349 w 367"/>
                <a:gd name="T7" fmla="*/ 0 h 419"/>
                <a:gd name="T8" fmla="*/ 324417 w 367"/>
                <a:gd name="T9" fmla="*/ 28652 h 419"/>
                <a:gd name="T10" fmla="*/ 240554 w 367"/>
                <a:gd name="T11" fmla="*/ 72732 h 419"/>
                <a:gd name="T12" fmla="*/ 125794 w 367"/>
                <a:gd name="T13" fmla="*/ 28652 h 419"/>
                <a:gd name="T14" fmla="*/ 41932 w 367"/>
                <a:gd name="T15" fmla="*/ 28652 h 419"/>
                <a:gd name="T16" fmla="*/ 0 w 367"/>
                <a:gd name="T17" fmla="*/ 72732 h 419"/>
                <a:gd name="T18" fmla="*/ 0 w 367"/>
                <a:gd name="T19" fmla="*/ 207177 h 419"/>
                <a:gd name="T20" fmla="*/ 41932 w 367"/>
                <a:gd name="T21" fmla="*/ 251258 h 419"/>
                <a:gd name="T22" fmla="*/ 41932 w 367"/>
                <a:gd name="T23" fmla="*/ 326194 h 419"/>
                <a:gd name="T24" fmla="*/ 0 w 367"/>
                <a:gd name="T25" fmla="*/ 416559 h 419"/>
                <a:gd name="T26" fmla="*/ 0 w 367"/>
                <a:gd name="T27" fmla="*/ 670020 h 419"/>
                <a:gd name="T28" fmla="*/ 41932 w 367"/>
                <a:gd name="T29" fmla="*/ 714101 h 419"/>
                <a:gd name="T30" fmla="*/ 211864 w 367"/>
                <a:gd name="T31" fmla="*/ 714101 h 419"/>
                <a:gd name="T32" fmla="*/ 240554 w 367"/>
                <a:gd name="T33" fmla="*/ 758181 h 419"/>
                <a:gd name="T34" fmla="*/ 282486 w 367"/>
                <a:gd name="T35" fmla="*/ 874994 h 419"/>
                <a:gd name="T36" fmla="*/ 324417 w 367"/>
                <a:gd name="T37" fmla="*/ 921278 h 419"/>
                <a:gd name="T38" fmla="*/ 410487 w 367"/>
                <a:gd name="T39" fmla="*/ 921278 h 419"/>
                <a:gd name="T40" fmla="*/ 410487 w 367"/>
                <a:gd name="T41" fmla="*/ 874994 h 419"/>
                <a:gd name="T42" fmla="*/ 481109 w 367"/>
                <a:gd name="T43" fmla="*/ 758181 h 419"/>
                <a:gd name="T44" fmla="*/ 523040 w 367"/>
                <a:gd name="T45" fmla="*/ 714101 h 419"/>
                <a:gd name="T46" fmla="*/ 651042 w 367"/>
                <a:gd name="T47" fmla="*/ 579656 h 419"/>
                <a:gd name="T48" fmla="*/ 721663 w 367"/>
                <a:gd name="T49" fmla="*/ 460639 h 419"/>
                <a:gd name="T50" fmla="*/ 807733 w 367"/>
                <a:gd name="T51" fmla="*/ 326194 h 419"/>
                <a:gd name="T52" fmla="*/ 807733 w 367"/>
                <a:gd name="T53" fmla="*/ 251258 h 419"/>
                <a:gd name="T54" fmla="*/ 721663 w 367"/>
                <a:gd name="T55" fmla="*/ 251258 h 419"/>
                <a:gd name="T56" fmla="*/ 564972 w 367"/>
                <a:gd name="T57" fmla="*/ 119017 h 419"/>
                <a:gd name="T58" fmla="*/ 481109 w 367"/>
                <a:gd name="T59" fmla="*/ 72732 h 419"/>
                <a:gd name="T60" fmla="*/ 481109 w 367"/>
                <a:gd name="T61" fmla="*/ 28652 h 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7"/>
                <a:gd name="T94" fmla="*/ 0 h 419"/>
                <a:gd name="T95" fmla="*/ 367 w 367"/>
                <a:gd name="T96" fmla="*/ 419 h 4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7" h="419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blackWhite">
            <a:xfrm>
              <a:off x="2548519" y="2762155"/>
              <a:ext cx="931827" cy="790922"/>
            </a:xfrm>
            <a:custGeom>
              <a:avLst/>
              <a:gdLst>
                <a:gd name="T0" fmla="*/ 723467 w 406"/>
                <a:gd name="T1" fmla="*/ 132675 h 364"/>
                <a:gd name="T2" fmla="*/ 652669 w 406"/>
                <a:gd name="T3" fmla="*/ 132675 h 364"/>
                <a:gd name="T4" fmla="*/ 610633 w 406"/>
                <a:gd name="T5" fmla="*/ 176900 h 364"/>
                <a:gd name="T6" fmla="*/ 568597 w 406"/>
                <a:gd name="T7" fmla="*/ 176900 h 364"/>
                <a:gd name="T8" fmla="*/ 568597 w 406"/>
                <a:gd name="T9" fmla="*/ 88450 h 364"/>
                <a:gd name="T10" fmla="*/ 524348 w 406"/>
                <a:gd name="T11" fmla="*/ 44225 h 364"/>
                <a:gd name="T12" fmla="*/ 482312 w 406"/>
                <a:gd name="T13" fmla="*/ 44225 h 364"/>
                <a:gd name="T14" fmla="*/ 411514 w 406"/>
                <a:gd name="T15" fmla="*/ 0 h 364"/>
                <a:gd name="T16" fmla="*/ 325228 w 406"/>
                <a:gd name="T17" fmla="*/ 44225 h 364"/>
                <a:gd name="T18" fmla="*/ 325228 w 406"/>
                <a:gd name="T19" fmla="*/ 88450 h 364"/>
                <a:gd name="T20" fmla="*/ 283192 w 406"/>
                <a:gd name="T21" fmla="*/ 132675 h 364"/>
                <a:gd name="T22" fmla="*/ 212394 w 406"/>
                <a:gd name="T23" fmla="*/ 176900 h 364"/>
                <a:gd name="T24" fmla="*/ 212394 w 406"/>
                <a:gd name="T25" fmla="*/ 205646 h 364"/>
                <a:gd name="T26" fmla="*/ 84073 w 406"/>
                <a:gd name="T27" fmla="*/ 249871 h 364"/>
                <a:gd name="T28" fmla="*/ 0 w 406"/>
                <a:gd name="T29" fmla="*/ 340532 h 364"/>
                <a:gd name="T30" fmla="*/ 42036 w 406"/>
                <a:gd name="T31" fmla="*/ 384757 h 364"/>
                <a:gd name="T32" fmla="*/ 126109 w 406"/>
                <a:gd name="T33" fmla="*/ 340532 h 364"/>
                <a:gd name="T34" fmla="*/ 170358 w 406"/>
                <a:gd name="T35" fmla="*/ 340532 h 364"/>
                <a:gd name="T36" fmla="*/ 212394 w 406"/>
                <a:gd name="T37" fmla="*/ 384757 h 364"/>
                <a:gd name="T38" fmla="*/ 212394 w 406"/>
                <a:gd name="T39" fmla="*/ 504164 h 364"/>
                <a:gd name="T40" fmla="*/ 283192 w 406"/>
                <a:gd name="T41" fmla="*/ 636839 h 364"/>
                <a:gd name="T42" fmla="*/ 453550 w 406"/>
                <a:gd name="T43" fmla="*/ 683275 h 364"/>
                <a:gd name="T44" fmla="*/ 524348 w 406"/>
                <a:gd name="T45" fmla="*/ 712022 h 364"/>
                <a:gd name="T46" fmla="*/ 723467 w 406"/>
                <a:gd name="T47" fmla="*/ 756247 h 364"/>
                <a:gd name="T48" fmla="*/ 809752 w 406"/>
                <a:gd name="T49" fmla="*/ 802683 h 364"/>
                <a:gd name="T50" fmla="*/ 896038 w 406"/>
                <a:gd name="T51" fmla="*/ 636839 h 364"/>
                <a:gd name="T52" fmla="*/ 896038 w 406"/>
                <a:gd name="T53" fmla="*/ 459939 h 364"/>
                <a:gd name="T54" fmla="*/ 696918 w 406"/>
                <a:gd name="T55" fmla="*/ 428982 h 364"/>
                <a:gd name="T56" fmla="*/ 696918 w 406"/>
                <a:gd name="T57" fmla="*/ 205646 h 364"/>
                <a:gd name="T58" fmla="*/ 723467 w 406"/>
                <a:gd name="T59" fmla="*/ 132675 h 3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6"/>
                <a:gd name="T91" fmla="*/ 0 h 364"/>
                <a:gd name="T92" fmla="*/ 406 w 406"/>
                <a:gd name="T93" fmla="*/ 364 h 3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6" h="364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blackWhite">
            <a:xfrm>
              <a:off x="1634640" y="2762155"/>
              <a:ext cx="960247" cy="498780"/>
            </a:xfrm>
            <a:custGeom>
              <a:avLst/>
              <a:gdLst>
                <a:gd name="T0" fmla="*/ 0 w 418"/>
                <a:gd name="T1" fmla="*/ 0 h 229"/>
                <a:gd name="T2" fmla="*/ 83953 w 418"/>
                <a:gd name="T3" fmla="*/ 44293 h 229"/>
                <a:gd name="T4" fmla="*/ 196627 w 418"/>
                <a:gd name="T5" fmla="*/ 88587 h 229"/>
                <a:gd name="T6" fmla="*/ 324765 w 418"/>
                <a:gd name="T7" fmla="*/ 88587 h 229"/>
                <a:gd name="T8" fmla="*/ 439648 w 418"/>
                <a:gd name="T9" fmla="*/ 132880 h 229"/>
                <a:gd name="T10" fmla="*/ 607554 w 418"/>
                <a:gd name="T11" fmla="*/ 205964 h 229"/>
                <a:gd name="T12" fmla="*/ 722437 w 418"/>
                <a:gd name="T13" fmla="*/ 294551 h 229"/>
                <a:gd name="T14" fmla="*/ 877087 w 418"/>
                <a:gd name="T15" fmla="*/ 338844 h 229"/>
                <a:gd name="T16" fmla="*/ 921273 w 418"/>
                <a:gd name="T17" fmla="*/ 385352 h 229"/>
                <a:gd name="T18" fmla="*/ 806390 w 418"/>
                <a:gd name="T19" fmla="*/ 458436 h 229"/>
                <a:gd name="T20" fmla="*/ 636275 w 418"/>
                <a:gd name="T21" fmla="*/ 504944 h 229"/>
                <a:gd name="T22" fmla="*/ 439648 w 418"/>
                <a:gd name="T23" fmla="*/ 504944 h 229"/>
                <a:gd name="T24" fmla="*/ 395462 w 418"/>
                <a:gd name="T25" fmla="*/ 458436 h 229"/>
                <a:gd name="T26" fmla="*/ 395462 w 418"/>
                <a:gd name="T27" fmla="*/ 338844 h 229"/>
                <a:gd name="T28" fmla="*/ 324765 w 418"/>
                <a:gd name="T29" fmla="*/ 429646 h 229"/>
                <a:gd name="T30" fmla="*/ 240812 w 418"/>
                <a:gd name="T31" fmla="*/ 429646 h 229"/>
                <a:gd name="T32" fmla="*/ 196627 w 418"/>
                <a:gd name="T33" fmla="*/ 385352 h 229"/>
                <a:gd name="T34" fmla="*/ 154650 w 418"/>
                <a:gd name="T35" fmla="*/ 385352 h 229"/>
                <a:gd name="T36" fmla="*/ 125929 w 418"/>
                <a:gd name="T37" fmla="*/ 294551 h 229"/>
                <a:gd name="T38" fmla="*/ 41976 w 418"/>
                <a:gd name="T39" fmla="*/ 205964 h 229"/>
                <a:gd name="T40" fmla="*/ 0 w 418"/>
                <a:gd name="T41" fmla="*/ 132880 h 229"/>
                <a:gd name="T42" fmla="*/ 0 w 418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"/>
                <a:gd name="T67" fmla="*/ 0 h 229"/>
                <a:gd name="T68" fmla="*/ 418 w 418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" h="229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blackWhite">
            <a:xfrm>
              <a:off x="4066665" y="1103356"/>
              <a:ext cx="667087" cy="706841"/>
            </a:xfrm>
            <a:custGeom>
              <a:avLst/>
              <a:gdLst>
                <a:gd name="T0" fmla="*/ 484216 w 291"/>
                <a:gd name="T1" fmla="*/ 716893 h 325"/>
                <a:gd name="T2" fmla="*/ 397986 w 291"/>
                <a:gd name="T3" fmla="*/ 716893 h 325"/>
                <a:gd name="T4" fmla="*/ 311755 w 291"/>
                <a:gd name="T5" fmla="*/ 626175 h 325"/>
                <a:gd name="T6" fmla="*/ 269746 w 291"/>
                <a:gd name="T7" fmla="*/ 506693 h 325"/>
                <a:gd name="T8" fmla="*/ 198993 w 291"/>
                <a:gd name="T9" fmla="*/ 371722 h 325"/>
                <a:gd name="T10" fmla="*/ 112763 w 291"/>
                <a:gd name="T11" fmla="*/ 342958 h 325"/>
                <a:gd name="T12" fmla="*/ 70753 w 291"/>
                <a:gd name="T13" fmla="*/ 342958 h 325"/>
                <a:gd name="T14" fmla="*/ 0 w 291"/>
                <a:gd name="T15" fmla="*/ 298706 h 325"/>
                <a:gd name="T16" fmla="*/ 0 w 291"/>
                <a:gd name="T17" fmla="*/ 207988 h 325"/>
                <a:gd name="T18" fmla="*/ 112763 w 291"/>
                <a:gd name="T19" fmla="*/ 252240 h 325"/>
                <a:gd name="T20" fmla="*/ 241002 w 291"/>
                <a:gd name="T21" fmla="*/ 252240 h 325"/>
                <a:gd name="T22" fmla="*/ 355976 w 291"/>
                <a:gd name="T23" fmla="*/ 163735 h 325"/>
                <a:gd name="T24" fmla="*/ 439995 w 291"/>
                <a:gd name="T25" fmla="*/ 44253 h 325"/>
                <a:gd name="T26" fmla="*/ 484216 w 291"/>
                <a:gd name="T27" fmla="*/ 0 h 325"/>
                <a:gd name="T28" fmla="*/ 512959 w 291"/>
                <a:gd name="T29" fmla="*/ 0 h 325"/>
                <a:gd name="T30" fmla="*/ 512959 w 291"/>
                <a:gd name="T31" fmla="*/ 119482 h 325"/>
                <a:gd name="T32" fmla="*/ 554969 w 291"/>
                <a:gd name="T33" fmla="*/ 252240 h 325"/>
                <a:gd name="T34" fmla="*/ 596978 w 291"/>
                <a:gd name="T35" fmla="*/ 342958 h 325"/>
                <a:gd name="T36" fmla="*/ 641199 w 291"/>
                <a:gd name="T37" fmla="*/ 371722 h 325"/>
                <a:gd name="T38" fmla="*/ 641199 w 291"/>
                <a:gd name="T39" fmla="*/ 418188 h 325"/>
                <a:gd name="T40" fmla="*/ 596978 w 291"/>
                <a:gd name="T41" fmla="*/ 462440 h 325"/>
                <a:gd name="T42" fmla="*/ 512959 w 291"/>
                <a:gd name="T43" fmla="*/ 550946 h 325"/>
                <a:gd name="T44" fmla="*/ 484216 w 291"/>
                <a:gd name="T45" fmla="*/ 670428 h 325"/>
                <a:gd name="T46" fmla="*/ 484216 w 291"/>
                <a:gd name="T47" fmla="*/ 716893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1"/>
                <a:gd name="T73" fmla="*/ 0 h 325"/>
                <a:gd name="T74" fmla="*/ 291 w 291"/>
                <a:gd name="T75" fmla="*/ 325 h 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1" h="325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blackWhite">
            <a:xfrm>
              <a:off x="2768388" y="945171"/>
              <a:ext cx="756830" cy="910629"/>
            </a:xfrm>
            <a:custGeom>
              <a:avLst/>
              <a:gdLst>
                <a:gd name="T0" fmla="*/ 726982 w 329"/>
                <a:gd name="T1" fmla="*/ 758043 h 419"/>
                <a:gd name="T2" fmla="*/ 598430 w 329"/>
                <a:gd name="T3" fmla="*/ 758043 h 419"/>
                <a:gd name="T4" fmla="*/ 554102 w 329"/>
                <a:gd name="T5" fmla="*/ 788984 h 419"/>
                <a:gd name="T6" fmla="*/ 554102 w 329"/>
                <a:gd name="T7" fmla="*/ 833184 h 419"/>
                <a:gd name="T8" fmla="*/ 511990 w 329"/>
                <a:gd name="T9" fmla="*/ 877385 h 419"/>
                <a:gd name="T10" fmla="*/ 483177 w 329"/>
                <a:gd name="T11" fmla="*/ 877385 h 419"/>
                <a:gd name="T12" fmla="*/ 441065 w 329"/>
                <a:gd name="T13" fmla="*/ 833184 h 419"/>
                <a:gd name="T14" fmla="*/ 398953 w 329"/>
                <a:gd name="T15" fmla="*/ 833184 h 419"/>
                <a:gd name="T16" fmla="*/ 354625 w 329"/>
                <a:gd name="T17" fmla="*/ 923796 h 419"/>
                <a:gd name="T18" fmla="*/ 270402 w 329"/>
                <a:gd name="T19" fmla="*/ 877385 h 419"/>
                <a:gd name="T20" fmla="*/ 241588 w 329"/>
                <a:gd name="T21" fmla="*/ 833184 h 419"/>
                <a:gd name="T22" fmla="*/ 270402 w 329"/>
                <a:gd name="T23" fmla="*/ 788984 h 419"/>
                <a:gd name="T24" fmla="*/ 270402 w 329"/>
                <a:gd name="T25" fmla="*/ 669642 h 419"/>
                <a:gd name="T26" fmla="*/ 241588 w 329"/>
                <a:gd name="T27" fmla="*/ 579030 h 419"/>
                <a:gd name="T28" fmla="*/ 241588 w 329"/>
                <a:gd name="T29" fmla="*/ 503889 h 419"/>
                <a:gd name="T30" fmla="*/ 199477 w 329"/>
                <a:gd name="T31" fmla="*/ 459688 h 419"/>
                <a:gd name="T32" fmla="*/ 113037 w 329"/>
                <a:gd name="T33" fmla="*/ 415487 h 419"/>
                <a:gd name="T34" fmla="*/ 70925 w 329"/>
                <a:gd name="T35" fmla="*/ 324876 h 419"/>
                <a:gd name="T36" fmla="*/ 70925 w 329"/>
                <a:gd name="T37" fmla="*/ 251944 h 419"/>
                <a:gd name="T38" fmla="*/ 0 w 329"/>
                <a:gd name="T39" fmla="*/ 205534 h 419"/>
                <a:gd name="T40" fmla="*/ 26597 w 329"/>
                <a:gd name="T41" fmla="*/ 161333 h 419"/>
                <a:gd name="T42" fmla="*/ 199477 w 329"/>
                <a:gd name="T43" fmla="*/ 205534 h 419"/>
                <a:gd name="T44" fmla="*/ 241588 w 329"/>
                <a:gd name="T45" fmla="*/ 205534 h 419"/>
                <a:gd name="T46" fmla="*/ 270402 w 329"/>
                <a:gd name="T47" fmla="*/ 251944 h 419"/>
                <a:gd name="T48" fmla="*/ 312513 w 329"/>
                <a:gd name="T49" fmla="*/ 161333 h 419"/>
                <a:gd name="T50" fmla="*/ 483177 w 329"/>
                <a:gd name="T51" fmla="*/ 70721 h 419"/>
                <a:gd name="T52" fmla="*/ 483177 w 329"/>
                <a:gd name="T53" fmla="*/ 0 h 419"/>
                <a:gd name="T54" fmla="*/ 554102 w 329"/>
                <a:gd name="T55" fmla="*/ 28730 h 419"/>
                <a:gd name="T56" fmla="*/ 554102 w 329"/>
                <a:gd name="T57" fmla="*/ 117132 h 419"/>
                <a:gd name="T58" fmla="*/ 598430 w 329"/>
                <a:gd name="T59" fmla="*/ 117132 h 419"/>
                <a:gd name="T60" fmla="*/ 640542 w 329"/>
                <a:gd name="T61" fmla="*/ 205534 h 419"/>
                <a:gd name="T62" fmla="*/ 598430 w 329"/>
                <a:gd name="T63" fmla="*/ 324876 h 419"/>
                <a:gd name="T64" fmla="*/ 640542 w 329"/>
                <a:gd name="T65" fmla="*/ 503889 h 419"/>
                <a:gd name="T66" fmla="*/ 682653 w 329"/>
                <a:gd name="T67" fmla="*/ 534829 h 419"/>
                <a:gd name="T68" fmla="*/ 726982 w 329"/>
                <a:gd name="T69" fmla="*/ 669642 h 419"/>
                <a:gd name="T70" fmla="*/ 726982 w 329"/>
                <a:gd name="T71" fmla="*/ 758043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chemeClr val="accent6"/>
            </a:solidFill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blackWhite">
            <a:xfrm>
              <a:off x="1634640" y="1396923"/>
              <a:ext cx="2213651" cy="1701553"/>
            </a:xfrm>
            <a:custGeom>
              <a:avLst/>
              <a:gdLst>
                <a:gd name="T0" fmla="*/ 1332079 w 964"/>
                <a:gd name="T1" fmla="*/ 44212 h 783"/>
                <a:gd name="T2" fmla="*/ 1360797 w 964"/>
                <a:gd name="T3" fmla="*/ 207796 h 783"/>
                <a:gd name="T4" fmla="*/ 1332079 w 964"/>
                <a:gd name="T5" fmla="*/ 371380 h 783"/>
                <a:gd name="T6" fmla="*/ 1446952 w 964"/>
                <a:gd name="T7" fmla="*/ 462015 h 783"/>
                <a:gd name="T8" fmla="*/ 1530897 w 964"/>
                <a:gd name="T9" fmla="*/ 371380 h 783"/>
                <a:gd name="T10" fmla="*/ 1601588 w 964"/>
                <a:gd name="T11" fmla="*/ 417803 h 783"/>
                <a:gd name="T12" fmla="*/ 1645769 w 964"/>
                <a:gd name="T13" fmla="*/ 327168 h 783"/>
                <a:gd name="T14" fmla="*/ 1815869 w 964"/>
                <a:gd name="T15" fmla="*/ 298431 h 783"/>
                <a:gd name="T16" fmla="*/ 1928532 w 964"/>
                <a:gd name="T17" fmla="*/ 506227 h 783"/>
                <a:gd name="T18" fmla="*/ 2098632 w 964"/>
                <a:gd name="T19" fmla="*/ 550439 h 783"/>
                <a:gd name="T20" fmla="*/ 2127350 w 964"/>
                <a:gd name="T21" fmla="*/ 669811 h 783"/>
                <a:gd name="T22" fmla="*/ 1972714 w 964"/>
                <a:gd name="T23" fmla="*/ 1341833 h 783"/>
                <a:gd name="T24" fmla="*/ 1928532 w 964"/>
                <a:gd name="T25" fmla="*/ 1520891 h 783"/>
                <a:gd name="T26" fmla="*/ 1530897 w 964"/>
                <a:gd name="T27" fmla="*/ 1520891 h 783"/>
                <a:gd name="T28" fmla="*/ 1446952 w 964"/>
                <a:gd name="T29" fmla="*/ 1562893 h 783"/>
                <a:gd name="T30" fmla="*/ 1402770 w 964"/>
                <a:gd name="T31" fmla="*/ 1430257 h 783"/>
                <a:gd name="T32" fmla="*/ 1290106 w 964"/>
                <a:gd name="T33" fmla="*/ 1386045 h 783"/>
                <a:gd name="T34" fmla="*/ 1203952 w 964"/>
                <a:gd name="T35" fmla="*/ 1474469 h 783"/>
                <a:gd name="T36" fmla="*/ 1091289 w 964"/>
                <a:gd name="T37" fmla="*/ 1562893 h 783"/>
                <a:gd name="T38" fmla="*/ 963162 w 964"/>
                <a:gd name="T39" fmla="*/ 1638053 h 783"/>
                <a:gd name="T40" fmla="*/ 722371 w 964"/>
                <a:gd name="T41" fmla="*/ 1682265 h 783"/>
                <a:gd name="T42" fmla="*/ 439608 w 964"/>
                <a:gd name="T43" fmla="*/ 1520891 h 783"/>
                <a:gd name="T44" fmla="*/ 198818 w 964"/>
                <a:gd name="T45" fmla="*/ 1474469 h 783"/>
                <a:gd name="T46" fmla="*/ 0 w 964"/>
                <a:gd name="T47" fmla="*/ 1386045 h 783"/>
                <a:gd name="T48" fmla="*/ 83945 w 964"/>
                <a:gd name="T49" fmla="*/ 1266673 h 783"/>
                <a:gd name="T50" fmla="*/ 125918 w 964"/>
                <a:gd name="T51" fmla="*/ 1131826 h 783"/>
                <a:gd name="T52" fmla="*/ 397636 w 964"/>
                <a:gd name="T53" fmla="*/ 968242 h 783"/>
                <a:gd name="T54" fmla="*/ 479372 w 964"/>
                <a:gd name="T55" fmla="*/ 802447 h 783"/>
                <a:gd name="T56" fmla="*/ 439608 w 964"/>
                <a:gd name="T57" fmla="*/ 462015 h 783"/>
                <a:gd name="T58" fmla="*/ 439608 w 964"/>
                <a:gd name="T59" fmla="*/ 252008 h 783"/>
                <a:gd name="T60" fmla="*/ 523553 w 964"/>
                <a:gd name="T61" fmla="*/ 207796 h 783"/>
                <a:gd name="T62" fmla="*/ 439608 w 964"/>
                <a:gd name="T63" fmla="*/ 119372 h 783"/>
                <a:gd name="T64" fmla="*/ 764344 w 964"/>
                <a:gd name="T65" fmla="*/ 72950 h 783"/>
                <a:gd name="T66" fmla="*/ 850498 w 964"/>
                <a:gd name="T67" fmla="*/ 207796 h 783"/>
                <a:gd name="T68" fmla="*/ 1091289 w 964"/>
                <a:gd name="T69" fmla="*/ 207796 h 783"/>
                <a:gd name="T70" fmla="*/ 1290106 w 964"/>
                <a:gd name="T71" fmla="*/ 44212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783"/>
                <a:gd name="T110" fmla="*/ 964 w 964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783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3478852" y="1308569"/>
              <a:ext cx="1757459" cy="1657374"/>
              <a:chOff x="1944682" y="578703"/>
              <a:chExt cx="1757459" cy="1657374"/>
            </a:xfrm>
            <a:grpFill/>
          </p:grpSpPr>
          <p:sp>
            <p:nvSpPr>
              <p:cNvPr id="30" name="Freeform 49"/>
              <p:cNvSpPr>
                <a:spLocks/>
              </p:cNvSpPr>
              <p:nvPr/>
            </p:nvSpPr>
            <p:spPr bwMode="blackWhite">
              <a:xfrm>
                <a:off x="1944682" y="578703"/>
                <a:ext cx="1757459" cy="1657374"/>
              </a:xfrm>
              <a:custGeom>
                <a:avLst/>
                <a:gdLst>
                  <a:gd name="T0" fmla="*/ 0 w 765"/>
                  <a:gd name="T1" fmla="*/ 163437 h 762"/>
                  <a:gd name="T2" fmla="*/ 41987 w 765"/>
                  <a:gd name="T3" fmla="*/ 295953 h 762"/>
                  <a:gd name="T4" fmla="*/ 41987 w 765"/>
                  <a:gd name="T5" fmla="*/ 386506 h 762"/>
                  <a:gd name="T6" fmla="*/ 112702 w 765"/>
                  <a:gd name="T7" fmla="*/ 549943 h 762"/>
                  <a:gd name="T8" fmla="*/ 154689 w 765"/>
                  <a:gd name="T9" fmla="*/ 594115 h 762"/>
                  <a:gd name="T10" fmla="*/ 240872 w 765"/>
                  <a:gd name="T11" fmla="*/ 594115 h 762"/>
                  <a:gd name="T12" fmla="*/ 324846 w 765"/>
                  <a:gd name="T13" fmla="*/ 640496 h 762"/>
                  <a:gd name="T14" fmla="*/ 324846 w 765"/>
                  <a:gd name="T15" fmla="*/ 713380 h 762"/>
                  <a:gd name="T16" fmla="*/ 351364 w 765"/>
                  <a:gd name="T17" fmla="*/ 757552 h 762"/>
                  <a:gd name="T18" fmla="*/ 196676 w 765"/>
                  <a:gd name="T19" fmla="*/ 1219151 h 762"/>
                  <a:gd name="T20" fmla="*/ 196676 w 765"/>
                  <a:gd name="T21" fmla="*/ 1353876 h 762"/>
                  <a:gd name="T22" fmla="*/ 282859 w 765"/>
                  <a:gd name="T23" fmla="*/ 1473140 h 762"/>
                  <a:gd name="T24" fmla="*/ 324846 w 765"/>
                  <a:gd name="T25" fmla="*/ 1561485 h 762"/>
                  <a:gd name="T26" fmla="*/ 351364 w 765"/>
                  <a:gd name="T27" fmla="*/ 1607865 h 762"/>
                  <a:gd name="T28" fmla="*/ 437548 w 765"/>
                  <a:gd name="T29" fmla="*/ 1649829 h 762"/>
                  <a:gd name="T30" fmla="*/ 1162376 w 765"/>
                  <a:gd name="T31" fmla="*/ 1680749 h 762"/>
                  <a:gd name="T32" fmla="*/ 1246349 w 765"/>
                  <a:gd name="T33" fmla="*/ 1561485 h 762"/>
                  <a:gd name="T34" fmla="*/ 1290546 w 765"/>
                  <a:gd name="T35" fmla="*/ 1473140 h 762"/>
                  <a:gd name="T36" fmla="*/ 1290546 w 765"/>
                  <a:gd name="T37" fmla="*/ 1353876 h 762"/>
                  <a:gd name="T38" fmla="*/ 1317064 w 765"/>
                  <a:gd name="T39" fmla="*/ 1263323 h 762"/>
                  <a:gd name="T40" fmla="*/ 1445235 w 765"/>
                  <a:gd name="T41" fmla="*/ 1144058 h 762"/>
                  <a:gd name="T42" fmla="*/ 1445235 w 765"/>
                  <a:gd name="T43" fmla="*/ 1099886 h 762"/>
                  <a:gd name="T44" fmla="*/ 1403248 w 765"/>
                  <a:gd name="T45" fmla="*/ 1055714 h 762"/>
                  <a:gd name="T46" fmla="*/ 1445235 w 765"/>
                  <a:gd name="T47" fmla="*/ 1011542 h 762"/>
                  <a:gd name="T48" fmla="*/ 1531419 w 765"/>
                  <a:gd name="T49" fmla="*/ 965161 h 762"/>
                  <a:gd name="T50" fmla="*/ 1602133 w 765"/>
                  <a:gd name="T51" fmla="*/ 892277 h 762"/>
                  <a:gd name="T52" fmla="*/ 1644120 w 765"/>
                  <a:gd name="T53" fmla="*/ 757552 h 762"/>
                  <a:gd name="T54" fmla="*/ 1688317 w 765"/>
                  <a:gd name="T55" fmla="*/ 594115 h 762"/>
                  <a:gd name="T56" fmla="*/ 1688317 w 765"/>
                  <a:gd name="T57" fmla="*/ 461599 h 762"/>
                  <a:gd name="T58" fmla="*/ 1644120 w 765"/>
                  <a:gd name="T59" fmla="*/ 415218 h 762"/>
                  <a:gd name="T60" fmla="*/ 1489432 w 765"/>
                  <a:gd name="T61" fmla="*/ 386506 h 762"/>
                  <a:gd name="T62" fmla="*/ 1445235 w 765"/>
                  <a:gd name="T63" fmla="*/ 461599 h 762"/>
                  <a:gd name="T64" fmla="*/ 1361261 w 765"/>
                  <a:gd name="T65" fmla="*/ 549943 h 762"/>
                  <a:gd name="T66" fmla="*/ 1317064 w 765"/>
                  <a:gd name="T67" fmla="*/ 640496 h 762"/>
                  <a:gd name="T68" fmla="*/ 1290546 w 765"/>
                  <a:gd name="T69" fmla="*/ 757552 h 762"/>
                  <a:gd name="T70" fmla="*/ 1290546 w 765"/>
                  <a:gd name="T71" fmla="*/ 640496 h 762"/>
                  <a:gd name="T72" fmla="*/ 1118179 w 765"/>
                  <a:gd name="T73" fmla="*/ 594115 h 762"/>
                  <a:gd name="T74" fmla="*/ 1047464 w 765"/>
                  <a:gd name="T75" fmla="*/ 505771 h 762"/>
                  <a:gd name="T76" fmla="*/ 963490 w 765"/>
                  <a:gd name="T77" fmla="*/ 505771 h 762"/>
                  <a:gd name="T78" fmla="*/ 877306 w 765"/>
                  <a:gd name="T79" fmla="*/ 415218 h 762"/>
                  <a:gd name="T80" fmla="*/ 835319 w 765"/>
                  <a:gd name="T81" fmla="*/ 295953 h 762"/>
                  <a:gd name="T82" fmla="*/ 764604 w 765"/>
                  <a:gd name="T83" fmla="*/ 163437 h 762"/>
                  <a:gd name="T84" fmla="*/ 678421 w 765"/>
                  <a:gd name="T85" fmla="*/ 132516 h 762"/>
                  <a:gd name="T86" fmla="*/ 636434 w 765"/>
                  <a:gd name="T87" fmla="*/ 132516 h 762"/>
                  <a:gd name="T88" fmla="*/ 565719 w 765"/>
                  <a:gd name="T89" fmla="*/ 88344 h 762"/>
                  <a:gd name="T90" fmla="*/ 565719 w 765"/>
                  <a:gd name="T91" fmla="*/ 0 h 762"/>
                  <a:gd name="T92" fmla="*/ 437548 w 765"/>
                  <a:gd name="T93" fmla="*/ 0 h 762"/>
                  <a:gd name="T94" fmla="*/ 395561 w 765"/>
                  <a:gd name="T95" fmla="*/ 44172 h 762"/>
                  <a:gd name="T96" fmla="*/ 437548 w 765"/>
                  <a:gd name="T97" fmla="*/ 44172 h 762"/>
                  <a:gd name="T98" fmla="*/ 395561 w 765"/>
                  <a:gd name="T99" fmla="*/ 88344 h 762"/>
                  <a:gd name="T100" fmla="*/ 282859 w 765"/>
                  <a:gd name="T101" fmla="*/ 88344 h 762"/>
                  <a:gd name="T102" fmla="*/ 154689 w 765"/>
                  <a:gd name="T103" fmla="*/ 132516 h 762"/>
                  <a:gd name="T104" fmla="*/ 41987 w 765"/>
                  <a:gd name="T105" fmla="*/ 163437 h 762"/>
                  <a:gd name="T106" fmla="*/ 0 w 765"/>
                  <a:gd name="T107" fmla="*/ 163437 h 7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65"/>
                  <a:gd name="T163" fmla="*/ 0 h 762"/>
                  <a:gd name="T164" fmla="*/ 765 w 765"/>
                  <a:gd name="T165" fmla="*/ 762 h 7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65" h="762">
                    <a:moveTo>
                      <a:pt x="0" y="74"/>
                    </a:moveTo>
                    <a:lnTo>
                      <a:pt x="19" y="134"/>
                    </a:lnTo>
                    <a:lnTo>
                      <a:pt x="19" y="175"/>
                    </a:lnTo>
                    <a:lnTo>
                      <a:pt x="51" y="249"/>
                    </a:lnTo>
                    <a:lnTo>
                      <a:pt x="70" y="269"/>
                    </a:lnTo>
                    <a:lnTo>
                      <a:pt x="109" y="269"/>
                    </a:lnTo>
                    <a:lnTo>
                      <a:pt x="147" y="290"/>
                    </a:lnTo>
                    <a:lnTo>
                      <a:pt x="147" y="323"/>
                    </a:lnTo>
                    <a:lnTo>
                      <a:pt x="159" y="343"/>
                    </a:lnTo>
                    <a:lnTo>
                      <a:pt x="89" y="552"/>
                    </a:lnTo>
                    <a:lnTo>
                      <a:pt x="89" y="613"/>
                    </a:lnTo>
                    <a:lnTo>
                      <a:pt x="128" y="667"/>
                    </a:lnTo>
                    <a:lnTo>
                      <a:pt x="147" y="707"/>
                    </a:lnTo>
                    <a:lnTo>
                      <a:pt x="159" y="728"/>
                    </a:lnTo>
                    <a:lnTo>
                      <a:pt x="198" y="747"/>
                    </a:lnTo>
                    <a:lnTo>
                      <a:pt x="526" y="761"/>
                    </a:lnTo>
                    <a:lnTo>
                      <a:pt x="564" y="707"/>
                    </a:lnTo>
                    <a:lnTo>
                      <a:pt x="584" y="667"/>
                    </a:lnTo>
                    <a:lnTo>
                      <a:pt x="584" y="613"/>
                    </a:lnTo>
                    <a:lnTo>
                      <a:pt x="596" y="572"/>
                    </a:lnTo>
                    <a:lnTo>
                      <a:pt x="654" y="518"/>
                    </a:lnTo>
                    <a:lnTo>
                      <a:pt x="654" y="498"/>
                    </a:lnTo>
                    <a:lnTo>
                      <a:pt x="635" y="478"/>
                    </a:lnTo>
                    <a:lnTo>
                      <a:pt x="654" y="458"/>
                    </a:lnTo>
                    <a:lnTo>
                      <a:pt x="693" y="437"/>
                    </a:lnTo>
                    <a:lnTo>
                      <a:pt x="725" y="404"/>
                    </a:lnTo>
                    <a:lnTo>
                      <a:pt x="744" y="343"/>
                    </a:lnTo>
                    <a:lnTo>
                      <a:pt x="764" y="269"/>
                    </a:lnTo>
                    <a:lnTo>
                      <a:pt x="764" y="209"/>
                    </a:lnTo>
                    <a:lnTo>
                      <a:pt x="744" y="188"/>
                    </a:lnTo>
                    <a:lnTo>
                      <a:pt x="674" y="175"/>
                    </a:lnTo>
                    <a:lnTo>
                      <a:pt x="654" y="209"/>
                    </a:lnTo>
                    <a:lnTo>
                      <a:pt x="616" y="249"/>
                    </a:lnTo>
                    <a:lnTo>
                      <a:pt x="596" y="290"/>
                    </a:lnTo>
                    <a:lnTo>
                      <a:pt x="584" y="343"/>
                    </a:lnTo>
                    <a:lnTo>
                      <a:pt x="584" y="290"/>
                    </a:lnTo>
                    <a:lnTo>
                      <a:pt x="506" y="269"/>
                    </a:lnTo>
                    <a:lnTo>
                      <a:pt x="474" y="229"/>
                    </a:lnTo>
                    <a:lnTo>
                      <a:pt x="436" y="229"/>
                    </a:lnTo>
                    <a:lnTo>
                      <a:pt x="397" y="188"/>
                    </a:lnTo>
                    <a:lnTo>
                      <a:pt x="378" y="134"/>
                    </a:lnTo>
                    <a:lnTo>
                      <a:pt x="346" y="74"/>
                    </a:lnTo>
                    <a:lnTo>
                      <a:pt x="307" y="60"/>
                    </a:lnTo>
                    <a:lnTo>
                      <a:pt x="288" y="60"/>
                    </a:lnTo>
                    <a:lnTo>
                      <a:pt x="256" y="40"/>
                    </a:lnTo>
                    <a:lnTo>
                      <a:pt x="256" y="0"/>
                    </a:lnTo>
                    <a:lnTo>
                      <a:pt x="198" y="0"/>
                    </a:lnTo>
                    <a:lnTo>
                      <a:pt x="179" y="20"/>
                    </a:lnTo>
                    <a:lnTo>
                      <a:pt x="198" y="20"/>
                    </a:lnTo>
                    <a:lnTo>
                      <a:pt x="179" y="40"/>
                    </a:lnTo>
                    <a:lnTo>
                      <a:pt x="128" y="40"/>
                    </a:lnTo>
                    <a:lnTo>
                      <a:pt x="70" y="60"/>
                    </a:lnTo>
                    <a:lnTo>
                      <a:pt x="19" y="74"/>
                    </a:lnTo>
                    <a:lnTo>
                      <a:pt x="0" y="7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§"/>
                  <a:defRPr/>
                </a:pPr>
                <a:endParaRPr lang="pt-BR" sz="6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1" name="Freeform 57"/>
              <p:cNvSpPr>
                <a:spLocks/>
              </p:cNvSpPr>
              <p:nvPr/>
            </p:nvSpPr>
            <p:spPr bwMode="blackWhite">
              <a:xfrm>
                <a:off x="3064968" y="902196"/>
                <a:ext cx="370935" cy="252240"/>
              </a:xfrm>
              <a:custGeom>
                <a:avLst/>
                <a:gdLst>
                  <a:gd name="T0" fmla="*/ 356079 w 162"/>
                  <a:gd name="T1" fmla="*/ 43938 h 116"/>
                  <a:gd name="T2" fmla="*/ 327328 w 162"/>
                  <a:gd name="T3" fmla="*/ 131814 h 116"/>
                  <a:gd name="T4" fmla="*/ 241072 w 162"/>
                  <a:gd name="T5" fmla="*/ 206509 h 116"/>
                  <a:gd name="T6" fmla="*/ 154817 w 162"/>
                  <a:gd name="T7" fmla="*/ 252644 h 116"/>
                  <a:gd name="T8" fmla="*/ 84044 w 162"/>
                  <a:gd name="T9" fmla="*/ 206509 h 116"/>
                  <a:gd name="T10" fmla="*/ 0 w 162"/>
                  <a:gd name="T11" fmla="*/ 177949 h 116"/>
                  <a:gd name="T12" fmla="*/ 42022 w 162"/>
                  <a:gd name="T13" fmla="*/ 43938 h 116"/>
                  <a:gd name="T14" fmla="*/ 112795 w 162"/>
                  <a:gd name="T15" fmla="*/ 0 h 116"/>
                  <a:gd name="T16" fmla="*/ 154817 w 162"/>
                  <a:gd name="T17" fmla="*/ 0 h 116"/>
                  <a:gd name="T18" fmla="*/ 241072 w 162"/>
                  <a:gd name="T19" fmla="*/ 43938 h 116"/>
                  <a:gd name="T20" fmla="*/ 327328 w 162"/>
                  <a:gd name="T21" fmla="*/ 0 h 116"/>
                  <a:gd name="T22" fmla="*/ 356079 w 162"/>
                  <a:gd name="T23" fmla="*/ 43938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2"/>
                  <a:gd name="T37" fmla="*/ 0 h 116"/>
                  <a:gd name="T38" fmla="*/ 162 w 162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2" h="116">
                    <a:moveTo>
                      <a:pt x="161" y="20"/>
                    </a:moveTo>
                    <a:lnTo>
                      <a:pt x="148" y="60"/>
                    </a:lnTo>
                    <a:lnTo>
                      <a:pt x="109" y="94"/>
                    </a:lnTo>
                    <a:lnTo>
                      <a:pt x="70" y="115"/>
                    </a:lnTo>
                    <a:lnTo>
                      <a:pt x="38" y="94"/>
                    </a:lnTo>
                    <a:lnTo>
                      <a:pt x="0" y="81"/>
                    </a:lnTo>
                    <a:lnTo>
                      <a:pt x="19" y="2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109" y="20"/>
                    </a:lnTo>
                    <a:lnTo>
                      <a:pt x="148" y="0"/>
                    </a:lnTo>
                    <a:lnTo>
                      <a:pt x="161" y="2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§"/>
                  <a:defRPr/>
                </a:pPr>
                <a:endParaRPr lang="pt-BR" sz="6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blackWhite">
              <a:xfrm>
                <a:off x="3154711" y="830943"/>
                <a:ext cx="119658" cy="37051"/>
              </a:xfrm>
              <a:custGeom>
                <a:avLst/>
                <a:gdLst>
                  <a:gd name="T0" fmla="*/ 0 w 53"/>
                  <a:gd name="T1" fmla="*/ 35622 h 17"/>
                  <a:gd name="T2" fmla="*/ 28469 w 53"/>
                  <a:gd name="T3" fmla="*/ 0 h 17"/>
                  <a:gd name="T4" fmla="*/ 70078 w 53"/>
                  <a:gd name="T5" fmla="*/ 0 h 17"/>
                  <a:gd name="T6" fmla="*/ 113876 w 53"/>
                  <a:gd name="T7" fmla="*/ 35622 h 17"/>
                  <a:gd name="T8" fmla="*/ 0 w 53"/>
                  <a:gd name="T9" fmla="*/ 3562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0" y="16"/>
                    </a:moveTo>
                    <a:lnTo>
                      <a:pt x="13" y="0"/>
                    </a:lnTo>
                    <a:lnTo>
                      <a:pt x="32" y="0"/>
                    </a:lnTo>
                    <a:lnTo>
                      <a:pt x="52" y="16"/>
                    </a:lnTo>
                    <a:lnTo>
                      <a:pt x="0" y="16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§"/>
                  <a:defRPr/>
                </a:pPr>
                <a:endParaRPr lang="pt-BR" sz="6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4923707" y="3610081"/>
              <a:ext cx="201921" cy="128258"/>
            </a:xfrm>
            <a:prstGeom prst="rect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600">
                <a:latin typeface="+mj-lt"/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blackWhite">
            <a:xfrm>
              <a:off x="3270948" y="2642449"/>
              <a:ext cx="1417934" cy="1453588"/>
            </a:xfrm>
            <a:custGeom>
              <a:avLst/>
              <a:gdLst>
                <a:gd name="T0" fmla="*/ 1360306 w 617"/>
                <a:gd name="T1" fmla="*/ 324821 h 668"/>
                <a:gd name="T2" fmla="*/ 635987 w 617"/>
                <a:gd name="T3" fmla="*/ 296095 h 668"/>
                <a:gd name="T4" fmla="*/ 549864 w 617"/>
                <a:gd name="T5" fmla="*/ 251902 h 668"/>
                <a:gd name="T6" fmla="*/ 523364 w 617"/>
                <a:gd name="T7" fmla="*/ 207709 h 668"/>
                <a:gd name="T8" fmla="*/ 481407 w 617"/>
                <a:gd name="T9" fmla="*/ 119322 h 668"/>
                <a:gd name="T10" fmla="*/ 395284 w 617"/>
                <a:gd name="T11" fmla="*/ 0 h 668"/>
                <a:gd name="T12" fmla="*/ 395284 w 617"/>
                <a:gd name="T13" fmla="*/ 72919 h 668"/>
                <a:gd name="T14" fmla="*/ 353326 w 617"/>
                <a:gd name="T15" fmla="*/ 163515 h 668"/>
                <a:gd name="T16" fmla="*/ 353326 w 617"/>
                <a:gd name="T17" fmla="*/ 251902 h 668"/>
                <a:gd name="T18" fmla="*/ 26499 w 617"/>
                <a:gd name="T19" fmla="*/ 251902 h 668"/>
                <a:gd name="T20" fmla="*/ 0 w 617"/>
                <a:gd name="T21" fmla="*/ 324821 h 668"/>
                <a:gd name="T22" fmla="*/ 0 w 617"/>
                <a:gd name="T23" fmla="*/ 550207 h 668"/>
                <a:gd name="T24" fmla="*/ 196538 w 617"/>
                <a:gd name="T25" fmla="*/ 578933 h 668"/>
                <a:gd name="T26" fmla="*/ 196538 w 617"/>
                <a:gd name="T27" fmla="*/ 757916 h 668"/>
                <a:gd name="T28" fmla="*/ 112623 w 617"/>
                <a:gd name="T29" fmla="*/ 921431 h 668"/>
                <a:gd name="T30" fmla="*/ 154580 w 617"/>
                <a:gd name="T31" fmla="*/ 1056221 h 668"/>
                <a:gd name="T32" fmla="*/ 112623 w 617"/>
                <a:gd name="T33" fmla="*/ 1100414 h 668"/>
                <a:gd name="T34" fmla="*/ 154580 w 617"/>
                <a:gd name="T35" fmla="*/ 1175543 h 668"/>
                <a:gd name="T36" fmla="*/ 154580 w 617"/>
                <a:gd name="T37" fmla="*/ 1263930 h 668"/>
                <a:gd name="T38" fmla="*/ 353326 w 617"/>
                <a:gd name="T39" fmla="*/ 1308123 h 668"/>
                <a:gd name="T40" fmla="*/ 439449 w 617"/>
                <a:gd name="T41" fmla="*/ 1308123 h 668"/>
                <a:gd name="T42" fmla="*/ 439449 w 617"/>
                <a:gd name="T43" fmla="*/ 1352317 h 668"/>
                <a:gd name="T44" fmla="*/ 481407 w 617"/>
                <a:gd name="T45" fmla="*/ 1427445 h 668"/>
                <a:gd name="T46" fmla="*/ 549864 w 617"/>
                <a:gd name="T47" fmla="*/ 1473848 h 668"/>
                <a:gd name="T48" fmla="*/ 549864 w 617"/>
                <a:gd name="T49" fmla="*/ 1427445 h 668"/>
                <a:gd name="T50" fmla="*/ 594030 w 617"/>
                <a:gd name="T51" fmla="*/ 1383252 h 668"/>
                <a:gd name="T52" fmla="*/ 677945 w 617"/>
                <a:gd name="T53" fmla="*/ 1383252 h 668"/>
                <a:gd name="T54" fmla="*/ 790567 w 617"/>
                <a:gd name="T55" fmla="*/ 1427445 h 668"/>
                <a:gd name="T56" fmla="*/ 876690 w 617"/>
                <a:gd name="T57" fmla="*/ 1383252 h 668"/>
                <a:gd name="T58" fmla="*/ 918648 w 617"/>
                <a:gd name="T59" fmla="*/ 1352317 h 668"/>
                <a:gd name="T60" fmla="*/ 962814 w 617"/>
                <a:gd name="T61" fmla="*/ 1352317 h 668"/>
                <a:gd name="T62" fmla="*/ 1004771 w 617"/>
                <a:gd name="T63" fmla="*/ 1383252 h 668"/>
                <a:gd name="T64" fmla="*/ 1033479 w 617"/>
                <a:gd name="T65" fmla="*/ 1383252 h 668"/>
                <a:gd name="T66" fmla="*/ 1033479 w 617"/>
                <a:gd name="T67" fmla="*/ 1352317 h 668"/>
                <a:gd name="T68" fmla="*/ 1075436 w 617"/>
                <a:gd name="T69" fmla="*/ 1221946 h 668"/>
                <a:gd name="T70" fmla="*/ 1161560 w 617"/>
                <a:gd name="T71" fmla="*/ 1131350 h 668"/>
                <a:gd name="T72" fmla="*/ 1203517 w 617"/>
                <a:gd name="T73" fmla="*/ 1056221 h 668"/>
                <a:gd name="T74" fmla="*/ 1274182 w 617"/>
                <a:gd name="T75" fmla="*/ 1012028 h 668"/>
                <a:gd name="T76" fmla="*/ 1316140 w 617"/>
                <a:gd name="T77" fmla="*/ 921431 h 668"/>
                <a:gd name="T78" fmla="*/ 1316140 w 617"/>
                <a:gd name="T79" fmla="*/ 833045 h 668"/>
                <a:gd name="T80" fmla="*/ 1360306 w 617"/>
                <a:gd name="T81" fmla="*/ 713723 h 668"/>
                <a:gd name="T82" fmla="*/ 1316140 w 617"/>
                <a:gd name="T83" fmla="*/ 578933 h 668"/>
                <a:gd name="T84" fmla="*/ 1316140 w 617"/>
                <a:gd name="T85" fmla="*/ 459611 h 668"/>
                <a:gd name="T86" fmla="*/ 1360306 w 617"/>
                <a:gd name="T87" fmla="*/ 324821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7"/>
                <a:gd name="T133" fmla="*/ 0 h 668"/>
                <a:gd name="T134" fmla="*/ 617 w 617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7" h="668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50000"/>
                </a:spcBef>
                <a:buClr>
                  <a:srgbClr val="0000CC"/>
                </a:buClr>
                <a:buFont typeface="Wingdings" pitchFamily="2" charset="2"/>
                <a:buChar char="§"/>
                <a:defRPr/>
              </a:pPr>
              <a:endParaRPr lang="pt-BR" sz="6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4361248" y="1772816"/>
            <a:ext cx="249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Bractocera </a:t>
            </a:r>
            <a:r>
              <a:rPr lang="en-US" sz="1600" i="1" dirty="0" err="1">
                <a:latin typeface="+mj-lt"/>
              </a:rPr>
              <a:t>carambolae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Programa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erradicação</a:t>
            </a:r>
            <a:endParaRPr lang="en-US" sz="1600" dirty="0"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00417" y="3070671"/>
            <a:ext cx="326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Área de proteção do Vale do São Francisco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361844" y="4061659"/>
            <a:ext cx="378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Serviço de Mitigação de Risco - Mamão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169780" y="2492896"/>
            <a:ext cx="381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>
                <a:latin typeface="+mj-lt"/>
              </a:rPr>
              <a:t>Anastrepha</a:t>
            </a:r>
            <a:r>
              <a:rPr lang="pt-BR" sz="1600" i="1" dirty="0">
                <a:latin typeface="+mj-lt"/>
              </a:rPr>
              <a:t> </a:t>
            </a:r>
            <a:r>
              <a:rPr lang="pt-BR" sz="1600" i="1" dirty="0" err="1">
                <a:latin typeface="+mj-lt"/>
              </a:rPr>
              <a:t>grandis</a:t>
            </a:r>
            <a:r>
              <a:rPr lang="pt-BR" sz="1600" i="1" dirty="0">
                <a:latin typeface="+mj-lt"/>
              </a:rPr>
              <a:t> </a:t>
            </a:r>
            <a:r>
              <a:rPr lang="pt-BR" sz="1600" dirty="0">
                <a:latin typeface="+mj-lt"/>
              </a:rPr>
              <a:t>-área livre</a:t>
            </a:r>
            <a:endParaRPr lang="pt-BR" sz="1600" i="1" dirty="0"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997848" y="4481389"/>
            <a:ext cx="354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Serviço de Mitigação de Risco - </a:t>
            </a:r>
            <a:r>
              <a:rPr lang="pt-BR" sz="1600" i="1" dirty="0" err="1">
                <a:latin typeface="+mj-lt"/>
              </a:rPr>
              <a:t>Anastrepha</a:t>
            </a:r>
            <a:r>
              <a:rPr lang="pt-BR" sz="1600" i="1" dirty="0">
                <a:latin typeface="+mj-lt"/>
              </a:rPr>
              <a:t> </a:t>
            </a:r>
            <a:r>
              <a:rPr lang="pt-BR" sz="1600" i="1" dirty="0" err="1">
                <a:latin typeface="+mj-lt"/>
              </a:rPr>
              <a:t>grandis</a:t>
            </a:r>
            <a:endParaRPr lang="pt-BR" sz="1600" i="1" dirty="0">
              <a:latin typeface="+mj-lt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410315" y="4815009"/>
            <a:ext cx="135000" cy="1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5166689" y="3329742"/>
            <a:ext cx="135000" cy="1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25">
              <a:latin typeface="+mj-lt"/>
            </a:endParaRPr>
          </a:p>
        </p:txBody>
      </p:sp>
      <p:cxnSp>
        <p:nvCxnSpPr>
          <p:cNvPr id="49" name="Conector reto 48"/>
          <p:cNvCxnSpPr>
            <a:stCxn id="35" idx="1"/>
          </p:cNvCxnSpPr>
          <p:nvPr/>
        </p:nvCxnSpPr>
        <p:spPr>
          <a:xfrm flipH="1">
            <a:off x="5292081" y="3363059"/>
            <a:ext cx="4083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endCxn id="36" idx="1"/>
          </p:cNvCxnSpPr>
          <p:nvPr/>
        </p:nvCxnSpPr>
        <p:spPr>
          <a:xfrm>
            <a:off x="5245553" y="4188619"/>
            <a:ext cx="116291" cy="4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endCxn id="38" idx="1"/>
          </p:cNvCxnSpPr>
          <p:nvPr/>
        </p:nvCxnSpPr>
        <p:spPr>
          <a:xfrm>
            <a:off x="4853366" y="4481389"/>
            <a:ext cx="144482" cy="2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/>
          <p:cNvSpPr/>
          <p:nvPr/>
        </p:nvSpPr>
        <p:spPr>
          <a:xfrm>
            <a:off x="4664508" y="5106670"/>
            <a:ext cx="2427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>
                <a:latin typeface="+mj-lt"/>
              </a:rPr>
              <a:t>Moscasul</a:t>
            </a:r>
            <a:r>
              <a:rPr lang="pt-BR" sz="1600" dirty="0">
                <a:latin typeface="+mj-lt"/>
              </a:rPr>
              <a:t> </a:t>
            </a:r>
            <a:r>
              <a:rPr lang="pt-BR" sz="1600" dirty="0"/>
              <a:t>- </a:t>
            </a:r>
            <a:r>
              <a:rPr lang="pt-BR" sz="1600" dirty="0" err="1"/>
              <a:t>Biofábrica</a:t>
            </a:r>
            <a:endParaRPr lang="pt-BR" sz="1600" dirty="0">
              <a:latin typeface="+mj-lt"/>
            </a:endParaRPr>
          </a:p>
        </p:txBody>
      </p:sp>
      <p:cxnSp>
        <p:nvCxnSpPr>
          <p:cNvPr id="61" name="Conector reto 60"/>
          <p:cNvCxnSpPr>
            <a:stCxn id="39" idx="5"/>
            <a:endCxn id="59" idx="1"/>
          </p:cNvCxnSpPr>
          <p:nvPr/>
        </p:nvCxnSpPr>
        <p:spPr>
          <a:xfrm>
            <a:off x="4525545" y="4930239"/>
            <a:ext cx="138963" cy="345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5506148" y="3666181"/>
            <a:ext cx="2593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>
                <a:latin typeface="+mj-lt"/>
              </a:rPr>
              <a:t>Moscamed</a:t>
            </a:r>
            <a:r>
              <a:rPr lang="pt-BR" sz="1600" dirty="0">
                <a:latin typeface="+mj-lt"/>
              </a:rPr>
              <a:t> - </a:t>
            </a:r>
            <a:r>
              <a:rPr lang="pt-BR" sz="1600" dirty="0" err="1">
                <a:latin typeface="+mj-lt"/>
              </a:rPr>
              <a:t>Biofábrica</a:t>
            </a:r>
            <a:endParaRPr lang="pt-BR" sz="1600" dirty="0">
              <a:latin typeface="+mj-lt"/>
            </a:endParaRPr>
          </a:p>
        </p:txBody>
      </p:sp>
      <p:cxnSp>
        <p:nvCxnSpPr>
          <p:cNvPr id="64" name="Conector reto 63"/>
          <p:cNvCxnSpPr>
            <a:stCxn id="40" idx="6"/>
            <a:endCxn id="62" idx="1"/>
          </p:cNvCxnSpPr>
          <p:nvPr/>
        </p:nvCxnSpPr>
        <p:spPr>
          <a:xfrm>
            <a:off x="5301689" y="3397242"/>
            <a:ext cx="204459" cy="438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https://fbcdn-sphotos-d-a.akamaihd.net/hphotos-ak-xpf1/v/t34.0-12/11930703_10153305204094864_1640351949_n.jpg?oh=76272c720ef61a5a010e32f32adf9630&amp;oe=55E85046&amp;__gda__=1441314903_2b5ba7eda34a1e8b7a748b336a28689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/>
          <a:stretch/>
        </p:blipFill>
        <p:spPr bwMode="auto">
          <a:xfrm>
            <a:off x="971600" y="3789040"/>
            <a:ext cx="1933832" cy="13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229331" y="1980129"/>
            <a:ext cx="357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Estratégias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controle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erradicação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R$ 184 </a:t>
            </a:r>
            <a:r>
              <a:rPr lang="en-US" sz="1600" dirty="0" err="1">
                <a:latin typeface="+mj-lt"/>
              </a:rPr>
              <a:t>milhões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em</a:t>
            </a:r>
            <a:r>
              <a:rPr lang="en-US" sz="1600" dirty="0">
                <a:latin typeface="+mj-lt"/>
              </a:rPr>
              <a:t> 4 </a:t>
            </a:r>
            <a:r>
              <a:rPr lang="en-US" sz="1600" dirty="0" err="1">
                <a:latin typeface="+mj-lt"/>
              </a:rPr>
              <a:t>anos</a:t>
            </a:r>
            <a:endParaRPr lang="en-US" sz="1600" dirty="0">
              <a:latin typeface="+mj-lt"/>
            </a:endParaRPr>
          </a:p>
        </p:txBody>
      </p:sp>
      <p:sp>
        <p:nvSpPr>
          <p:cNvPr id="56" name="CaixaDeTexto 55"/>
          <p:cNvSpPr txBox="1">
            <a:spLocks noChangeArrowheads="1"/>
          </p:cNvSpPr>
          <p:nvPr/>
        </p:nvSpPr>
        <p:spPr bwMode="auto">
          <a:xfrm>
            <a:off x="229332" y="280399"/>
            <a:ext cx="87280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Programas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Projetos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Técnicos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pic>
        <p:nvPicPr>
          <p:cNvPr id="5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87" y="215486"/>
            <a:ext cx="7191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CaixaDeTexto 59"/>
          <p:cNvSpPr txBox="1">
            <a:spLocks noChangeArrowheads="1"/>
          </p:cNvSpPr>
          <p:nvPr/>
        </p:nvSpPr>
        <p:spPr bwMode="auto">
          <a:xfrm>
            <a:off x="229331" y="872025"/>
            <a:ext cx="8754473" cy="58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00529C"/>
                </a:solidFill>
                <a:latin typeface="Fedra Sans Std Normal" panose="020B0504040000020004" pitchFamily="34" charset="0"/>
              </a:rPr>
              <a:t>Programa</a:t>
            </a:r>
            <a:r>
              <a:rPr lang="en-US" sz="2000" dirty="0">
                <a:solidFill>
                  <a:srgbClr val="00529C"/>
                </a:solidFill>
                <a:latin typeface="Fedra Sans Std Normal" panose="020B0504040000020004" pitchFamily="34" charset="0"/>
              </a:rPr>
              <a:t> Nacional de </a:t>
            </a:r>
            <a:r>
              <a:rPr lang="en-US" sz="2000" dirty="0" err="1">
                <a:solidFill>
                  <a:srgbClr val="00529C"/>
                </a:solidFill>
                <a:latin typeface="Fedra Sans Std Normal" panose="020B0504040000020004" pitchFamily="34" charset="0"/>
              </a:rPr>
              <a:t>Controle</a:t>
            </a:r>
            <a:r>
              <a:rPr lang="en-US" sz="2000" dirty="0">
                <a:solidFill>
                  <a:srgbClr val="00529C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2000" dirty="0" err="1">
                <a:solidFill>
                  <a:srgbClr val="00529C"/>
                </a:solidFill>
                <a:latin typeface="Fedra Sans Std Normal" panose="020B0504040000020004" pitchFamily="34" charset="0"/>
              </a:rPr>
              <a:t>Erradicação</a:t>
            </a:r>
            <a:r>
              <a:rPr lang="en-US" sz="2000" dirty="0">
                <a:solidFill>
                  <a:srgbClr val="00529C"/>
                </a:solidFill>
                <a:latin typeface="Fedra Sans Std Normal" panose="020B0504040000020004" pitchFamily="34" charset="0"/>
              </a:rPr>
              <a:t> de </a:t>
            </a:r>
            <a:r>
              <a:rPr lang="en-US" sz="2000" dirty="0" err="1">
                <a:solidFill>
                  <a:srgbClr val="00529C"/>
                </a:solidFill>
                <a:latin typeface="Fedra Sans Std Normal" panose="020B0504040000020004" pitchFamily="34" charset="0"/>
              </a:rPr>
              <a:t>Moscas</a:t>
            </a:r>
            <a:r>
              <a:rPr lang="en-US" sz="2000" dirty="0">
                <a:solidFill>
                  <a:srgbClr val="00529C"/>
                </a:solidFill>
                <a:latin typeface="Fedra Sans Std Normal" panose="020B0504040000020004" pitchFamily="34" charset="0"/>
              </a:rPr>
              <a:t>-das-</a:t>
            </a:r>
            <a:r>
              <a:rPr lang="en-US" sz="2000" dirty="0" err="1">
                <a:solidFill>
                  <a:srgbClr val="00529C"/>
                </a:solidFill>
                <a:latin typeface="Fedra Sans Std Normal" panose="020B0504040000020004" pitchFamily="34" charset="0"/>
              </a:rPr>
              <a:t>Frutas</a:t>
            </a:r>
            <a:endParaRPr lang="en-US" sz="2000" dirty="0">
              <a:solidFill>
                <a:srgbClr val="00529C"/>
              </a:solidFill>
              <a:latin typeface="Fedra Sans Std Normal" panose="020B0504040000020004" pitchFamily="34" charset="0"/>
            </a:endParaRPr>
          </a:p>
        </p:txBody>
      </p:sp>
      <p:cxnSp>
        <p:nvCxnSpPr>
          <p:cNvPr id="63" name="Conector reto 62"/>
          <p:cNvCxnSpPr/>
          <p:nvPr/>
        </p:nvCxnSpPr>
        <p:spPr>
          <a:xfrm flipH="1">
            <a:off x="5444481" y="2831450"/>
            <a:ext cx="351655" cy="16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4436369" y="2327394"/>
            <a:ext cx="351655" cy="16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1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738" y="1916832"/>
            <a:ext cx="8137525" cy="28161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1" algn="just">
              <a:spcBef>
                <a:spcPts val="600"/>
              </a:spcBef>
              <a:buClr>
                <a:srgbClr val="FFC000"/>
              </a:buClr>
              <a:buSzPct val="200000"/>
              <a:defRPr/>
            </a:pPr>
            <a:r>
              <a:rPr lang="en-US" altLang="pt-BR" sz="2000" dirty="0" err="1">
                <a:latin typeface="Fedra Sans Std Normal" panose="020B0504040000020004"/>
              </a:rPr>
              <a:t>Objetivo</a:t>
            </a:r>
            <a:r>
              <a:rPr lang="pt-BR" altLang="pt-BR" sz="2000" dirty="0">
                <a:latin typeface="Fedra Sans Std Normal" panose="020B0504040000020004"/>
              </a:rPr>
              <a:t>: erradicação sustentável da aftosa no país.</a:t>
            </a:r>
            <a:endParaRPr lang="en-US" altLang="pt-BR" sz="2000" dirty="0">
              <a:latin typeface="Fedra Sans Std Normal" panose="020B0504040000020004"/>
            </a:endParaRPr>
          </a:p>
          <a:p>
            <a:pPr marL="742950" lvl="1" indent="-285750" algn="just">
              <a:spcBef>
                <a:spcPts val="600"/>
              </a:spcBef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en-US" altLang="pt-BR" i="1" dirty="0" err="1">
                <a:latin typeface="Fedra Sans Std Normal" panose="020B0504040000020004"/>
              </a:rPr>
              <a:t>Objetivo</a:t>
            </a:r>
            <a:r>
              <a:rPr lang="en-US" altLang="pt-BR" i="1" dirty="0">
                <a:latin typeface="Fedra Sans Std Normal" panose="020B0504040000020004"/>
              </a:rPr>
              <a:t> do </a:t>
            </a:r>
            <a:r>
              <a:rPr lang="en-US" altLang="pt-BR" i="1" dirty="0" err="1">
                <a:latin typeface="Fedra Sans Std Normal" panose="020B0504040000020004"/>
              </a:rPr>
              <a:t>programa</a:t>
            </a:r>
            <a:r>
              <a:rPr lang="en-US" altLang="pt-BR" i="1" dirty="0">
                <a:latin typeface="Fedra Sans Std Normal" panose="020B0504040000020004"/>
              </a:rPr>
              <a:t>: </a:t>
            </a:r>
          </a:p>
          <a:p>
            <a:pPr marL="1257300" lvl="2" indent="-342900" algn="just">
              <a:spcBef>
                <a:spcPts val="600"/>
              </a:spcBef>
              <a:buClr>
                <a:srgbClr val="FFC000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en-US" altLang="pt-BR" sz="1600" i="1" dirty="0" err="1">
                <a:latin typeface="Fedra Sans Std Normal" panose="020B0504040000020004"/>
              </a:rPr>
              <a:t>Aumento</a:t>
            </a:r>
            <a:r>
              <a:rPr lang="en-US" altLang="pt-BR" sz="1600" i="1" dirty="0">
                <a:latin typeface="Fedra Sans Std Normal" panose="020B0504040000020004"/>
              </a:rPr>
              <a:t> da </a:t>
            </a:r>
            <a:r>
              <a:rPr lang="en-US" altLang="pt-BR" sz="1600" i="1" dirty="0" err="1">
                <a:latin typeface="Fedra Sans Std Normal" panose="020B0504040000020004"/>
              </a:rPr>
              <a:t>área</a:t>
            </a:r>
            <a:r>
              <a:rPr lang="en-US" altLang="pt-BR" sz="1600" i="1" dirty="0">
                <a:latin typeface="Fedra Sans Std Normal" panose="020B0504040000020004"/>
              </a:rPr>
              <a:t> livre de </a:t>
            </a:r>
            <a:r>
              <a:rPr lang="en-US" altLang="pt-BR" sz="1600" i="1" dirty="0" err="1">
                <a:latin typeface="Fedra Sans Std Normal" panose="020B0504040000020004"/>
              </a:rPr>
              <a:t>aftosa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sem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vacinação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até</a:t>
            </a:r>
            <a:r>
              <a:rPr lang="en-US" altLang="pt-BR" sz="1600" i="1" dirty="0">
                <a:latin typeface="Fedra Sans Std Normal" panose="020B0504040000020004"/>
              </a:rPr>
              <a:t> 2020 para a </a:t>
            </a:r>
            <a:r>
              <a:rPr lang="en-US" altLang="pt-BR" sz="1600" i="1" dirty="0" err="1">
                <a:latin typeface="Fedra Sans Std Normal" panose="020B0504040000020004"/>
              </a:rPr>
              <a:t>maior</a:t>
            </a:r>
            <a:r>
              <a:rPr lang="en-US" altLang="pt-BR" sz="1600" i="1" dirty="0">
                <a:latin typeface="Fedra Sans Std Normal" panose="020B0504040000020004"/>
              </a:rPr>
              <a:t> parte do </a:t>
            </a:r>
            <a:r>
              <a:rPr lang="en-US" altLang="pt-BR" sz="1600" i="1" dirty="0" err="1">
                <a:latin typeface="Fedra Sans Std Normal" panose="020B0504040000020004"/>
              </a:rPr>
              <a:t>país</a:t>
            </a:r>
            <a:r>
              <a:rPr lang="en-US" altLang="pt-BR" sz="1600" i="1" dirty="0">
                <a:latin typeface="Fedra Sans Std Normal" panose="020B0504040000020004"/>
              </a:rPr>
              <a:t> e </a:t>
            </a:r>
            <a:r>
              <a:rPr lang="en-US" altLang="pt-BR" sz="1600" i="1" dirty="0" err="1">
                <a:latin typeface="Fedra Sans Std Normal" panose="020B0504040000020004"/>
              </a:rPr>
              <a:t>erradicação</a:t>
            </a:r>
            <a:r>
              <a:rPr lang="en-US" altLang="pt-BR" sz="1600" i="1" dirty="0">
                <a:latin typeface="Fedra Sans Std Normal" panose="020B0504040000020004"/>
              </a:rPr>
              <a:t> complete </a:t>
            </a:r>
            <a:r>
              <a:rPr lang="en-US" altLang="pt-BR" sz="1600" i="1" dirty="0" err="1">
                <a:latin typeface="Fedra Sans Std Normal" panose="020B0504040000020004"/>
              </a:rPr>
              <a:t>até</a:t>
            </a:r>
            <a:r>
              <a:rPr lang="en-US" altLang="pt-BR" sz="1600" i="1" dirty="0">
                <a:latin typeface="Fedra Sans Std Normal" panose="020B0504040000020004"/>
              </a:rPr>
              <a:t> 2030. </a:t>
            </a:r>
          </a:p>
          <a:p>
            <a:pPr marL="800100" lvl="1" indent="-342900" algn="just">
              <a:spcBef>
                <a:spcPts val="600"/>
              </a:spcBef>
              <a:buClr>
                <a:srgbClr val="FFC0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en-US" altLang="pt-BR" i="1" dirty="0" err="1">
                <a:latin typeface="Fedra Sans Std Normal" panose="020B0504040000020004"/>
              </a:rPr>
              <a:t>Objetivos</a:t>
            </a:r>
            <a:r>
              <a:rPr lang="en-US" altLang="pt-BR" i="1" dirty="0">
                <a:latin typeface="Fedra Sans Std Normal" panose="020B0504040000020004"/>
              </a:rPr>
              <a:t> para 2016: </a:t>
            </a:r>
          </a:p>
          <a:p>
            <a:pPr marL="1257300" lvl="2" indent="-342900" algn="just">
              <a:spcBef>
                <a:spcPts val="600"/>
              </a:spcBef>
              <a:buClr>
                <a:srgbClr val="FFC000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en-US" altLang="pt-BR" sz="1600" i="1" dirty="0" err="1">
                <a:latin typeface="Fedra Sans Std Normal" panose="020B0504040000020004"/>
              </a:rPr>
              <a:t>Reconhecimento</a:t>
            </a:r>
            <a:r>
              <a:rPr lang="en-US" altLang="pt-BR" sz="1600" i="1" dirty="0">
                <a:latin typeface="Fedra Sans Std Normal" panose="020B0504040000020004"/>
              </a:rPr>
              <a:t> do AP, RR e </a:t>
            </a:r>
            <a:r>
              <a:rPr lang="en-US" altLang="pt-BR" sz="1600" i="1" dirty="0" err="1">
                <a:latin typeface="Fedra Sans Std Normal" panose="020B0504040000020004"/>
              </a:rPr>
              <a:t>partes</a:t>
            </a:r>
            <a:r>
              <a:rPr lang="en-US" altLang="pt-BR" sz="1600" i="1" dirty="0">
                <a:latin typeface="Fedra Sans Std Normal" panose="020B0504040000020004"/>
              </a:rPr>
              <a:t> do AM </a:t>
            </a:r>
            <a:r>
              <a:rPr lang="en-US" altLang="pt-BR" sz="1600" i="1" dirty="0" err="1">
                <a:latin typeface="Fedra Sans Std Normal" panose="020B0504040000020004"/>
              </a:rPr>
              <a:t>ePA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como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áreas</a:t>
            </a:r>
            <a:r>
              <a:rPr lang="en-US" altLang="pt-BR" sz="1600" i="1" dirty="0">
                <a:latin typeface="Fedra Sans Std Normal" panose="020B0504040000020004"/>
              </a:rPr>
              <a:t> livres com </a:t>
            </a:r>
            <a:r>
              <a:rPr lang="en-US" altLang="pt-BR" sz="1600" i="1" dirty="0" err="1">
                <a:latin typeface="Fedra Sans Std Normal" panose="020B0504040000020004"/>
              </a:rPr>
              <a:t>vacinação</a:t>
            </a:r>
            <a:r>
              <a:rPr lang="en-US" altLang="pt-BR" sz="1600" i="1" dirty="0">
                <a:latin typeface="Fedra Sans Std Normal" panose="020B0504040000020004"/>
              </a:rPr>
              <a:t>;</a:t>
            </a:r>
          </a:p>
          <a:p>
            <a:pPr marL="1257300" lvl="2" indent="-342900" algn="just">
              <a:spcBef>
                <a:spcPts val="600"/>
              </a:spcBef>
              <a:buClr>
                <a:srgbClr val="FFC000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en-US" altLang="pt-BR" sz="1600" i="1" dirty="0" err="1">
                <a:latin typeface="Fedra Sans Std Normal" panose="020B0504040000020004"/>
              </a:rPr>
              <a:t>Concluir</a:t>
            </a:r>
            <a:r>
              <a:rPr lang="en-US" altLang="pt-BR" sz="1600" i="1" dirty="0">
                <a:latin typeface="Fedra Sans Std Normal" panose="020B0504040000020004"/>
              </a:rPr>
              <a:t> a base </a:t>
            </a:r>
            <a:r>
              <a:rPr lang="en-US" altLang="pt-BR" sz="1600" i="1" dirty="0" err="1">
                <a:latin typeface="Fedra Sans Std Normal" panose="020B0504040000020004"/>
              </a:rPr>
              <a:t>técnica</a:t>
            </a:r>
            <a:r>
              <a:rPr lang="en-US" altLang="pt-BR" sz="1600" i="1" dirty="0">
                <a:latin typeface="Fedra Sans Std Normal" panose="020B0504040000020004"/>
              </a:rPr>
              <a:t> e as </a:t>
            </a:r>
            <a:r>
              <a:rPr lang="en-US" altLang="pt-BR" sz="1600" i="1" dirty="0" err="1">
                <a:latin typeface="Fedra Sans Std Normal" panose="020B0504040000020004"/>
              </a:rPr>
              <a:t>estratégias</a:t>
            </a:r>
            <a:r>
              <a:rPr lang="en-US" altLang="pt-BR" sz="1600" i="1" dirty="0">
                <a:latin typeface="Fedra Sans Std Normal" panose="020B0504040000020004"/>
              </a:rPr>
              <a:t> para o </a:t>
            </a:r>
            <a:r>
              <a:rPr lang="en-US" altLang="pt-BR" sz="1600" i="1" dirty="0" err="1">
                <a:latin typeface="Fedra Sans Std Normal" panose="020B0504040000020004"/>
              </a:rPr>
              <a:t>programa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nacional</a:t>
            </a:r>
            <a:r>
              <a:rPr lang="en-US" altLang="pt-BR" sz="1600" i="1" dirty="0">
                <a:latin typeface="Fedra Sans Std Normal" panose="020B0504040000020004"/>
              </a:rPr>
              <a:t> de </a:t>
            </a:r>
            <a:r>
              <a:rPr lang="en-US" altLang="pt-BR" sz="1600" i="1" dirty="0" err="1">
                <a:latin typeface="Fedra Sans Std Normal" panose="020B0504040000020004"/>
              </a:rPr>
              <a:t>erradicação</a:t>
            </a:r>
            <a:r>
              <a:rPr lang="en-US" altLang="pt-BR" sz="1600" i="1" dirty="0">
                <a:latin typeface="Fedra Sans Std Normal" panose="020B0504040000020004"/>
              </a:rPr>
              <a:t> e </a:t>
            </a:r>
            <a:r>
              <a:rPr lang="en-US" altLang="pt-BR" sz="1600" i="1" dirty="0" err="1">
                <a:latin typeface="Fedra Sans Std Normal" panose="020B0504040000020004"/>
              </a:rPr>
              <a:t>prevenção</a:t>
            </a:r>
            <a:r>
              <a:rPr lang="en-US" altLang="pt-BR" sz="1600" i="1" dirty="0">
                <a:latin typeface="Fedra Sans Std Normal" panose="020B0504040000020004"/>
              </a:rPr>
              <a:t> da </a:t>
            </a:r>
            <a:r>
              <a:rPr lang="en-US" altLang="pt-BR" sz="1600" i="1" dirty="0" err="1">
                <a:latin typeface="Fedra Sans Std Normal" panose="020B0504040000020004"/>
              </a:rPr>
              <a:t>aftosa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até</a:t>
            </a:r>
            <a:r>
              <a:rPr lang="en-US" altLang="pt-BR" sz="1600" i="1" dirty="0">
                <a:latin typeface="Fedra Sans Std Normal" panose="020B0504040000020004"/>
              </a:rPr>
              <a:t> </a:t>
            </a:r>
            <a:r>
              <a:rPr lang="en-US" altLang="pt-BR" sz="1600" i="1" dirty="0" err="1">
                <a:latin typeface="Fedra Sans Std Normal" panose="020B0504040000020004"/>
              </a:rPr>
              <a:t>agosto</a:t>
            </a:r>
            <a:r>
              <a:rPr lang="en-US" altLang="pt-BR" sz="1600" i="1" dirty="0">
                <a:latin typeface="Fedra Sans Std Normal" panose="020B0504040000020004"/>
              </a:rPr>
              <a:t>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388" y="1013248"/>
            <a:ext cx="8820150" cy="6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latin typeface="Fedra Sans Std Normal" panose="020B0504040000020004" pitchFamily="34" charset="0"/>
              </a:rPr>
              <a:t>Programa Nacional de Prevenção e Erradicação de Febre Aftosa</a:t>
            </a:r>
          </a:p>
        </p:txBody>
      </p:sp>
      <p:pic>
        <p:nvPicPr>
          <p:cNvPr id="1331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67" y="476672"/>
            <a:ext cx="720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07504" y="476672"/>
            <a:ext cx="87264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Programas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Projetos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Técnicos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1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48" y="1700808"/>
            <a:ext cx="2919768" cy="307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upo 21"/>
          <p:cNvGrpSpPr>
            <a:grpSpLocks/>
          </p:cNvGrpSpPr>
          <p:nvPr/>
        </p:nvGrpSpPr>
        <p:grpSpPr bwMode="auto">
          <a:xfrm>
            <a:off x="35496" y="1286198"/>
            <a:ext cx="4464496" cy="4239746"/>
            <a:chOff x="-135732" y="10886"/>
            <a:chExt cx="6481763" cy="5967413"/>
          </a:xfrm>
        </p:grpSpPr>
        <p:pic>
          <p:nvPicPr>
            <p:cNvPr id="583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481" y="10886"/>
              <a:ext cx="1223962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79" name="Group 3"/>
            <p:cNvGrpSpPr>
              <a:grpSpLocks/>
            </p:cNvGrpSpPr>
            <p:nvPr/>
          </p:nvGrpSpPr>
          <p:grpSpPr bwMode="auto">
            <a:xfrm>
              <a:off x="4185443" y="803049"/>
              <a:ext cx="2160588" cy="2230437"/>
              <a:chOff x="3696" y="754"/>
              <a:chExt cx="1651" cy="1678"/>
            </a:xfrm>
          </p:grpSpPr>
          <p:pic>
            <p:nvPicPr>
              <p:cNvPr id="5841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754"/>
                <a:ext cx="1651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ectangle 5"/>
              <p:cNvSpPr>
                <a:spLocks noChangeArrowheads="1"/>
              </p:cNvSpPr>
              <p:nvPr/>
            </p:nvSpPr>
            <p:spPr bwMode="auto">
              <a:xfrm>
                <a:off x="3823" y="1604"/>
                <a:ext cx="25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t-BR" altLang="pt-BR" sz="1200" b="1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pt-BR" altLang="pt-BR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PubPieSlice"/>
            <p:cNvSpPr>
              <a:spLocks noEditPoints="1" noChangeArrowheads="1"/>
            </p:cNvSpPr>
            <p:nvPr/>
          </p:nvSpPr>
          <p:spPr bwMode="auto">
            <a:xfrm>
              <a:off x="729156" y="586877"/>
              <a:ext cx="4967718" cy="4896885"/>
            </a:xfrm>
            <a:custGeom>
              <a:avLst/>
              <a:gdLst>
                <a:gd name="T0" fmla="*/ 2483414 w 21600"/>
                <a:gd name="T1" fmla="*/ 0 h 21600"/>
                <a:gd name="T2" fmla="*/ 2483644 w 21600"/>
                <a:gd name="T3" fmla="*/ 2448719 h 21600"/>
                <a:gd name="T4" fmla="*/ 4967287 w 21600"/>
                <a:gd name="T5" fmla="*/ 2448719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8381" name="Group 8"/>
            <p:cNvGrpSpPr>
              <a:grpSpLocks/>
            </p:cNvGrpSpPr>
            <p:nvPr/>
          </p:nvGrpSpPr>
          <p:grpSpPr bwMode="auto">
            <a:xfrm>
              <a:off x="4977606" y="3538311"/>
              <a:ext cx="1306512" cy="1352550"/>
              <a:chOff x="4096" y="2578"/>
              <a:chExt cx="823" cy="852"/>
            </a:xfrm>
          </p:grpSpPr>
          <p:pic>
            <p:nvPicPr>
              <p:cNvPr id="58412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" y="2578"/>
                <a:ext cx="823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13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" y="2578"/>
                <a:ext cx="823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2" name="Group 11"/>
            <p:cNvGrpSpPr>
              <a:grpSpLocks/>
            </p:cNvGrpSpPr>
            <p:nvPr/>
          </p:nvGrpSpPr>
          <p:grpSpPr bwMode="auto">
            <a:xfrm>
              <a:off x="3969543" y="4403499"/>
              <a:ext cx="1300163" cy="1358900"/>
              <a:chOff x="3570" y="3183"/>
              <a:chExt cx="819" cy="856"/>
            </a:xfrm>
          </p:grpSpPr>
          <p:pic>
            <p:nvPicPr>
              <p:cNvPr id="58410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" y="3183"/>
                <a:ext cx="819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11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" y="3183"/>
                <a:ext cx="819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3" name="Group 14"/>
            <p:cNvGrpSpPr>
              <a:grpSpLocks/>
            </p:cNvGrpSpPr>
            <p:nvPr/>
          </p:nvGrpSpPr>
          <p:grpSpPr bwMode="auto">
            <a:xfrm>
              <a:off x="2456656" y="4619399"/>
              <a:ext cx="1308100" cy="1358900"/>
              <a:chOff x="2672" y="3430"/>
              <a:chExt cx="824" cy="856"/>
            </a:xfrm>
          </p:grpSpPr>
          <p:pic>
            <p:nvPicPr>
              <p:cNvPr id="58408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" y="3430"/>
                <a:ext cx="824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9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" y="3430"/>
                <a:ext cx="824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4" name="Group 17"/>
            <p:cNvGrpSpPr>
              <a:grpSpLocks/>
            </p:cNvGrpSpPr>
            <p:nvPr/>
          </p:nvGrpSpPr>
          <p:grpSpPr bwMode="auto">
            <a:xfrm>
              <a:off x="1161256" y="4403499"/>
              <a:ext cx="1306512" cy="1358900"/>
              <a:chOff x="1689" y="3379"/>
              <a:chExt cx="823" cy="856"/>
            </a:xfrm>
          </p:grpSpPr>
          <p:pic>
            <p:nvPicPr>
              <p:cNvPr id="58406" name="Picture 1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" y="3379"/>
                <a:ext cx="823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7" name="Picture 1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" y="3379"/>
                <a:ext cx="823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5" name="Group 20"/>
            <p:cNvGrpSpPr>
              <a:grpSpLocks/>
            </p:cNvGrpSpPr>
            <p:nvPr/>
          </p:nvGrpSpPr>
          <p:grpSpPr bwMode="auto">
            <a:xfrm>
              <a:off x="153193" y="3395436"/>
              <a:ext cx="1300163" cy="1352550"/>
              <a:chOff x="886" y="2740"/>
              <a:chExt cx="819" cy="852"/>
            </a:xfrm>
          </p:grpSpPr>
          <p:pic>
            <p:nvPicPr>
              <p:cNvPr id="58404" name="Picture 2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" y="2740"/>
                <a:ext cx="819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5" name="Picture 2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" y="2740"/>
                <a:ext cx="819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6" name="Group 23"/>
            <p:cNvGrpSpPr>
              <a:grpSpLocks/>
            </p:cNvGrpSpPr>
            <p:nvPr/>
          </p:nvGrpSpPr>
          <p:grpSpPr bwMode="auto">
            <a:xfrm>
              <a:off x="-135732" y="1953986"/>
              <a:ext cx="1306513" cy="1360488"/>
              <a:chOff x="839" y="1802"/>
              <a:chExt cx="823" cy="857"/>
            </a:xfrm>
          </p:grpSpPr>
          <p:pic>
            <p:nvPicPr>
              <p:cNvPr id="58402" name="Picture 2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802"/>
                <a:ext cx="823" cy="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3" name="Picture 2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802"/>
                <a:ext cx="823" cy="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7" name="Group 26"/>
            <p:cNvGrpSpPr>
              <a:grpSpLocks/>
            </p:cNvGrpSpPr>
            <p:nvPr/>
          </p:nvGrpSpPr>
          <p:grpSpPr bwMode="auto">
            <a:xfrm>
              <a:off x="440531" y="803049"/>
              <a:ext cx="1308100" cy="1352550"/>
              <a:chOff x="1330" y="915"/>
              <a:chExt cx="824" cy="852"/>
            </a:xfrm>
          </p:grpSpPr>
          <p:pic>
            <p:nvPicPr>
              <p:cNvPr id="58400" name="Picture 2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" y="915"/>
                <a:ext cx="824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1" name="Picture 2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" y="915"/>
                <a:ext cx="824" cy="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8" name="Group 29"/>
            <p:cNvGrpSpPr>
              <a:grpSpLocks/>
            </p:cNvGrpSpPr>
            <p:nvPr/>
          </p:nvGrpSpPr>
          <p:grpSpPr bwMode="auto">
            <a:xfrm>
              <a:off x="1593056" y="153761"/>
              <a:ext cx="1306512" cy="1358900"/>
              <a:chOff x="2181" y="520"/>
              <a:chExt cx="823" cy="856"/>
            </a:xfrm>
          </p:grpSpPr>
          <p:pic>
            <p:nvPicPr>
              <p:cNvPr id="58398" name="Picture 3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" y="520"/>
                <a:ext cx="823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99" name="Picture 31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" y="520"/>
                <a:ext cx="823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2682511" y="1160927"/>
              <a:ext cx="431464" cy="16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2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1674454" y="1378136"/>
              <a:ext cx="368705" cy="17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465030" y="1160927"/>
              <a:ext cx="504028" cy="16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160620" y="2243091"/>
              <a:ext cx="368705" cy="17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977114" y="3323314"/>
              <a:ext cx="368705" cy="17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1998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57354" y="4186330"/>
              <a:ext cx="368705" cy="17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319901" y="4547051"/>
              <a:ext cx="368705" cy="17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2001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1952945" y="4329843"/>
              <a:ext cx="368705" cy="18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1088056" y="3395071"/>
              <a:ext cx="368705" cy="18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altLang="pt-BR" sz="13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  <a:endParaRPr lang="pt-BR" altLang="pt-BR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375" name="CaixaDeTexto 25"/>
          <p:cNvSpPr txBox="1">
            <a:spLocks noChangeArrowheads="1"/>
          </p:cNvSpPr>
          <p:nvPr/>
        </p:nvSpPr>
        <p:spPr bwMode="auto">
          <a:xfrm>
            <a:off x="3419872" y="4953942"/>
            <a:ext cx="5767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srgbClr val="000000"/>
                </a:solidFill>
                <a:latin typeface="Calibri" panose="020F0502020204030204" pitchFamily="34" charset="0"/>
              </a:rPr>
              <a:t>77,2% do território reconhecido como livre– 25 estados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srgbClr val="000000"/>
                </a:solidFill>
                <a:latin typeface="Calibri" panose="020F0502020204030204" pitchFamily="34" charset="0"/>
              </a:rPr>
              <a:t>99% dos animais são criados em áreas livres</a:t>
            </a:r>
          </a:p>
        </p:txBody>
      </p:sp>
      <p:sp>
        <p:nvSpPr>
          <p:cNvPr id="47" name="CaixaDeTexto 46"/>
          <p:cNvSpPr txBox="1">
            <a:spLocks noChangeArrowheads="1"/>
          </p:cNvSpPr>
          <p:nvPr/>
        </p:nvSpPr>
        <p:spPr bwMode="auto">
          <a:xfrm>
            <a:off x="179388" y="653208"/>
            <a:ext cx="8820150" cy="6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latin typeface="Fedra Sans Std Normal" panose="020B0504040000020004" pitchFamily="34" charset="0"/>
              </a:rPr>
              <a:t>Programa Nacional de Erradicação e Prevenção de Febre Aftosa</a:t>
            </a:r>
          </a:p>
        </p:txBody>
      </p:sp>
      <p:sp>
        <p:nvSpPr>
          <p:cNvPr id="48" name="CaixaDeTexto 47"/>
          <p:cNvSpPr txBox="1">
            <a:spLocks noChangeArrowheads="1"/>
          </p:cNvSpPr>
          <p:nvPr/>
        </p:nvSpPr>
        <p:spPr bwMode="auto">
          <a:xfrm>
            <a:off x="107504" y="116632"/>
            <a:ext cx="87264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Programas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Projetos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Técnicos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7452321" y="1196752"/>
            <a:ext cx="1547218" cy="584775"/>
          </a:xfrm>
          <a:prstGeom prst="rect">
            <a:avLst/>
          </a:prstGeom>
          <a:solidFill>
            <a:srgbClr val="5EF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rPr>
              <a:t>Área livre com vacinação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004048" y="3717032"/>
            <a:ext cx="18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rPr>
              <a:t>Área Livre sem vacinação</a:t>
            </a:r>
          </a:p>
        </p:txBody>
      </p:sp>
      <p:sp>
        <p:nvSpPr>
          <p:cNvPr id="53" name="Elipse 52"/>
          <p:cNvSpPr/>
          <p:nvPr/>
        </p:nvSpPr>
        <p:spPr>
          <a:xfrm>
            <a:off x="6228184" y="2128992"/>
            <a:ext cx="288032" cy="219888"/>
          </a:xfrm>
          <a:prstGeom prst="ellipse">
            <a:avLst/>
          </a:prstGeom>
          <a:solidFill>
            <a:srgbClr val="00E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267000" y="1969095"/>
            <a:ext cx="60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536090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20925"/>
            <a:ext cx="3614768" cy="3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0322" y="2132856"/>
            <a:ext cx="518795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Auditados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2015: AM, AP, RR; 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Estudos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transmissão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viral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concluídos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no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AM e AP; 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intensificadas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2008;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ajustados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2017.</a:t>
            </a:r>
          </a:p>
        </p:txBody>
      </p:sp>
      <p:sp>
        <p:nvSpPr>
          <p:cNvPr id="3" name="Elipse 2"/>
          <p:cNvSpPr/>
          <p:nvPr/>
        </p:nvSpPr>
        <p:spPr>
          <a:xfrm>
            <a:off x="5580112" y="2420888"/>
            <a:ext cx="288032" cy="219888"/>
          </a:xfrm>
          <a:prstGeom prst="ellipse">
            <a:avLst/>
          </a:prstGeom>
          <a:solidFill>
            <a:srgbClr val="00E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9388" y="653208"/>
            <a:ext cx="8820150" cy="6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000" dirty="0">
                <a:solidFill>
                  <a:srgbClr val="0070C0"/>
                </a:solidFill>
                <a:latin typeface="Fedra Sans Std Normal" panose="020B0504040000020004" pitchFamily="34" charset="0"/>
              </a:rPr>
              <a:t>Programa Nacional de Erradicação e Prevenção de Febre Aftosa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07504" y="116632"/>
            <a:ext cx="87264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Programas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Projetos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Técnicos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452321" y="1700808"/>
            <a:ext cx="1547218" cy="584775"/>
          </a:xfrm>
          <a:prstGeom prst="rect">
            <a:avLst/>
          </a:prstGeom>
          <a:solidFill>
            <a:srgbClr val="5EF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rPr>
              <a:t>Área livre com vacinação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5148481"/>
            <a:ext cx="18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rPr>
              <a:t>Área Livre sem vacinação</a:t>
            </a:r>
          </a:p>
        </p:txBody>
      </p:sp>
    </p:spTree>
    <p:extLst>
      <p:ext uri="{BB962C8B-B14F-4D97-AF65-F5344CB8AC3E}">
        <p14:creationId xmlns:p14="http://schemas.microsoft.com/office/powerpoint/2010/main" val="24846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08904"/>
            <a:ext cx="8424936" cy="10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pPr>
              <a:lnSpc>
                <a:spcPct val="80000"/>
              </a:lnSpc>
              <a:spcAft>
                <a:spcPts val="900"/>
              </a:spcAft>
              <a:defRPr/>
            </a:pP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Monitoramento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,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Avaliação</a:t>
            </a:r>
            <a:r>
              <a:rPr lang="en-US" sz="3200" dirty="0">
                <a:solidFill>
                  <a:srgbClr val="008348"/>
                </a:solidFill>
                <a:latin typeface="Fedra Sans Std Normal" panose="020B0504040000020004" pitchFamily="34" charset="0"/>
              </a:rPr>
              <a:t> e </a:t>
            </a:r>
            <a:r>
              <a:rPr lang="en-US" sz="3200" dirty="0" err="1">
                <a:solidFill>
                  <a:srgbClr val="008348"/>
                </a:solidFill>
                <a:latin typeface="Fedra Sans Std Normal" panose="020B0504040000020004" pitchFamily="34" charset="0"/>
              </a:rPr>
              <a:t>Aprendizado</a:t>
            </a:r>
            <a:endParaRPr lang="en-US" sz="3200" dirty="0">
              <a:solidFill>
                <a:srgbClr val="008348"/>
              </a:solidFill>
              <a:latin typeface="Fedra Sans Std Normal" panose="020B0504040000020004" pitchFamily="34" charset="0"/>
            </a:endParaRP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179512" y="1348345"/>
            <a:ext cx="8353549" cy="30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4" charset="-128"/>
              </a:defRPr>
            </a:lvl9pPr>
          </a:lstStyle>
          <a:p>
            <a:pPr lvl="1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altLang="pt-BR" sz="1800" i="1" dirty="0">
                <a:latin typeface="Fedra Sans Std Normal" panose="020B0504040000020004"/>
              </a:rPr>
              <a:t>Estabelecer e implementar a automação de métodos e processos para monitoramento e avaliação do PDA;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Blip>
                <a:blip r:embed="rId2"/>
              </a:buBlip>
            </a:pPr>
            <a:r>
              <a:rPr lang="pt-BR" sz="1800" i="1" dirty="0">
                <a:latin typeface="Fedra Sans Std Normal" panose="020B0504040000020004"/>
              </a:rPr>
              <a:t>Fornecer informação analítica periódica e organizada sobre o status de execução do PDA;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Blip>
                <a:blip r:embed="rId2"/>
              </a:buBlip>
            </a:pPr>
            <a:r>
              <a:rPr lang="pt-BR" altLang="pt-BR" sz="1800" i="1" dirty="0">
                <a:latin typeface="Fedra Sans Std Normal" panose="020B0504040000020004"/>
              </a:rPr>
              <a:t>Projetos para implementar essas atividades:</a:t>
            </a:r>
          </a:p>
          <a:p>
            <a:pPr lvl="2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Blip>
                <a:blip r:embed="rId2"/>
              </a:buBlip>
            </a:pPr>
            <a:r>
              <a:rPr lang="pt-BR" sz="1800" i="1" dirty="0">
                <a:latin typeface="Fedra Sans Std Normal" panose="020B0504040000020004"/>
              </a:rPr>
              <a:t>Modelar, automatizar, implementar e gerenciar os processos de monitoramento e avaliação.</a:t>
            </a:r>
          </a:p>
          <a:p>
            <a:pPr lvl="2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Blip>
                <a:blip r:embed="rId2"/>
              </a:buBlip>
            </a:pPr>
            <a:r>
              <a:rPr lang="pt-BR" sz="1800" i="1" dirty="0">
                <a:latin typeface="Fedra Sans Std Normal" panose="020B0504040000020004"/>
              </a:rPr>
              <a:t>Avaliação dos projetos estratégicos do PDA.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Blip>
                <a:blip r:embed="rId2"/>
              </a:buBlip>
            </a:pPr>
            <a:endParaRPr lang="pt-BR" altLang="pt-BR" sz="1800" i="1" dirty="0">
              <a:latin typeface="Frutiger LT Std 55 Roman" panose="020B0602020204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257136" y="4168469"/>
            <a:ext cx="1800172" cy="1772043"/>
            <a:chOff x="1738427" y="1734378"/>
            <a:chExt cx="3405231" cy="3340525"/>
          </a:xfrm>
        </p:grpSpPr>
        <p:grpSp>
          <p:nvGrpSpPr>
            <p:cNvPr id="19" name="Group 48"/>
            <p:cNvGrpSpPr/>
            <p:nvPr/>
          </p:nvGrpSpPr>
          <p:grpSpPr>
            <a:xfrm>
              <a:off x="1958182" y="1734378"/>
              <a:ext cx="3185476" cy="2948502"/>
              <a:chOff x="1956594" y="2160253"/>
              <a:chExt cx="3185476" cy="2948502"/>
            </a:xfrm>
          </p:grpSpPr>
          <p:sp>
            <p:nvSpPr>
              <p:cNvPr id="24" name="Freeform 49"/>
              <p:cNvSpPr>
                <a:spLocks/>
              </p:cNvSpPr>
              <p:nvPr/>
            </p:nvSpPr>
            <p:spPr bwMode="auto">
              <a:xfrm>
                <a:off x="4265570" y="2710154"/>
                <a:ext cx="615221" cy="516481"/>
              </a:xfrm>
              <a:custGeom>
                <a:avLst/>
                <a:gdLst>
                  <a:gd name="T0" fmla="*/ 630 w 809"/>
                  <a:gd name="T1" fmla="*/ 0 h 680"/>
                  <a:gd name="T2" fmla="*/ 694 w 809"/>
                  <a:gd name="T3" fmla="*/ 79 h 680"/>
                  <a:gd name="T4" fmla="*/ 754 w 809"/>
                  <a:gd name="T5" fmla="*/ 157 h 680"/>
                  <a:gd name="T6" fmla="*/ 809 w 809"/>
                  <a:gd name="T7" fmla="*/ 237 h 680"/>
                  <a:gd name="T8" fmla="*/ 82 w 809"/>
                  <a:gd name="T9" fmla="*/ 680 h 680"/>
                  <a:gd name="T10" fmla="*/ 44 w 809"/>
                  <a:gd name="T11" fmla="*/ 606 h 680"/>
                  <a:gd name="T12" fmla="*/ 0 w 809"/>
                  <a:gd name="T13" fmla="*/ 530 h 680"/>
                  <a:gd name="T14" fmla="*/ 630 w 809"/>
                  <a:gd name="T1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9" h="680">
                    <a:moveTo>
                      <a:pt x="630" y="0"/>
                    </a:moveTo>
                    <a:lnTo>
                      <a:pt x="694" y="79"/>
                    </a:lnTo>
                    <a:lnTo>
                      <a:pt x="754" y="157"/>
                    </a:lnTo>
                    <a:lnTo>
                      <a:pt x="809" y="237"/>
                    </a:lnTo>
                    <a:lnTo>
                      <a:pt x="82" y="680"/>
                    </a:lnTo>
                    <a:lnTo>
                      <a:pt x="44" y="606"/>
                    </a:lnTo>
                    <a:lnTo>
                      <a:pt x="0" y="53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4365828" y="3006371"/>
                <a:ext cx="669907" cy="373690"/>
              </a:xfrm>
              <a:custGeom>
                <a:avLst/>
                <a:gdLst>
                  <a:gd name="T0" fmla="*/ 770 w 883"/>
                  <a:gd name="T1" fmla="*/ 0 h 491"/>
                  <a:gd name="T2" fmla="*/ 813 w 883"/>
                  <a:gd name="T3" fmla="*/ 85 h 491"/>
                  <a:gd name="T4" fmla="*/ 850 w 883"/>
                  <a:gd name="T5" fmla="*/ 169 h 491"/>
                  <a:gd name="T6" fmla="*/ 883 w 883"/>
                  <a:gd name="T7" fmla="*/ 252 h 491"/>
                  <a:gd name="T8" fmla="*/ 33 w 883"/>
                  <a:gd name="T9" fmla="*/ 491 h 491"/>
                  <a:gd name="T10" fmla="*/ 17 w 883"/>
                  <a:gd name="T11" fmla="*/ 445 h 491"/>
                  <a:gd name="T12" fmla="*/ 0 w 883"/>
                  <a:gd name="T13" fmla="*/ 398 h 491"/>
                  <a:gd name="T14" fmla="*/ 770 w 883"/>
                  <a:gd name="T1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3" h="491">
                    <a:moveTo>
                      <a:pt x="770" y="0"/>
                    </a:moveTo>
                    <a:lnTo>
                      <a:pt x="813" y="85"/>
                    </a:lnTo>
                    <a:lnTo>
                      <a:pt x="850" y="169"/>
                    </a:lnTo>
                    <a:lnTo>
                      <a:pt x="883" y="252"/>
                    </a:lnTo>
                    <a:lnTo>
                      <a:pt x="33" y="491"/>
                    </a:lnTo>
                    <a:lnTo>
                      <a:pt x="17" y="445"/>
                    </a:lnTo>
                    <a:lnTo>
                      <a:pt x="0" y="398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1956594" y="2160253"/>
                <a:ext cx="2685704" cy="2948502"/>
              </a:xfrm>
              <a:custGeom>
                <a:avLst/>
                <a:gdLst>
                  <a:gd name="T0" fmla="*/ 2287 w 3537"/>
                  <a:gd name="T1" fmla="*/ 8 h 3882"/>
                  <a:gd name="T2" fmla="*/ 2647 w 3537"/>
                  <a:gd name="T3" fmla="*/ 77 h 3882"/>
                  <a:gd name="T4" fmla="*/ 2983 w 3537"/>
                  <a:gd name="T5" fmla="*/ 209 h 3882"/>
                  <a:gd name="T6" fmla="*/ 3248 w 3537"/>
                  <a:gd name="T7" fmla="*/ 360 h 3882"/>
                  <a:gd name="T8" fmla="*/ 3471 w 3537"/>
                  <a:gd name="T9" fmla="*/ 528 h 3882"/>
                  <a:gd name="T10" fmla="*/ 2883 w 3537"/>
                  <a:gd name="T11" fmla="*/ 1042 h 3882"/>
                  <a:gd name="T12" fmla="*/ 2692 w 3537"/>
                  <a:gd name="T13" fmla="*/ 876 h 3882"/>
                  <a:gd name="T14" fmla="*/ 2478 w 3537"/>
                  <a:gd name="T15" fmla="*/ 752 h 3882"/>
                  <a:gd name="T16" fmla="*/ 2249 w 3537"/>
                  <a:gd name="T17" fmla="*/ 671 h 3882"/>
                  <a:gd name="T18" fmla="*/ 2012 w 3537"/>
                  <a:gd name="T19" fmla="*/ 628 h 3882"/>
                  <a:gd name="T20" fmla="*/ 1777 w 3537"/>
                  <a:gd name="T21" fmla="*/ 621 h 3882"/>
                  <a:gd name="T22" fmla="*/ 1553 w 3537"/>
                  <a:gd name="T23" fmla="*/ 647 h 3882"/>
                  <a:gd name="T24" fmla="*/ 1347 w 3537"/>
                  <a:gd name="T25" fmla="*/ 703 h 3882"/>
                  <a:gd name="T26" fmla="*/ 1198 w 3537"/>
                  <a:gd name="T27" fmla="*/ 768 h 3882"/>
                  <a:gd name="T28" fmla="*/ 1036 w 3537"/>
                  <a:gd name="T29" fmla="*/ 863 h 3882"/>
                  <a:gd name="T30" fmla="*/ 873 w 3537"/>
                  <a:gd name="T31" fmla="*/ 986 h 3882"/>
                  <a:gd name="T32" fmla="*/ 714 w 3537"/>
                  <a:gd name="T33" fmla="*/ 1138 h 3882"/>
                  <a:gd name="T34" fmla="*/ 570 w 3537"/>
                  <a:gd name="T35" fmla="*/ 1316 h 3882"/>
                  <a:gd name="T36" fmla="*/ 448 w 3537"/>
                  <a:gd name="T37" fmla="*/ 1522 h 3882"/>
                  <a:gd name="T38" fmla="*/ 356 w 3537"/>
                  <a:gd name="T39" fmla="*/ 1754 h 3882"/>
                  <a:gd name="T40" fmla="*/ 305 w 3537"/>
                  <a:gd name="T41" fmla="*/ 2011 h 3882"/>
                  <a:gd name="T42" fmla="*/ 302 w 3537"/>
                  <a:gd name="T43" fmla="*/ 2293 h 3882"/>
                  <a:gd name="T44" fmla="*/ 354 w 3537"/>
                  <a:gd name="T45" fmla="*/ 2598 h 3882"/>
                  <a:gd name="T46" fmla="*/ 457 w 3537"/>
                  <a:gd name="T47" fmla="*/ 2892 h 3882"/>
                  <a:gd name="T48" fmla="*/ 591 w 3537"/>
                  <a:gd name="T49" fmla="*/ 3134 h 3882"/>
                  <a:gd name="T50" fmla="*/ 750 w 3537"/>
                  <a:gd name="T51" fmla="*/ 3332 h 3882"/>
                  <a:gd name="T52" fmla="*/ 924 w 3537"/>
                  <a:gd name="T53" fmla="*/ 3493 h 3882"/>
                  <a:gd name="T54" fmla="*/ 1106 w 3537"/>
                  <a:gd name="T55" fmla="*/ 3619 h 3882"/>
                  <a:gd name="T56" fmla="*/ 1288 w 3537"/>
                  <a:gd name="T57" fmla="*/ 3714 h 3882"/>
                  <a:gd name="T58" fmla="*/ 1462 w 3537"/>
                  <a:gd name="T59" fmla="*/ 3783 h 3882"/>
                  <a:gd name="T60" fmla="*/ 1619 w 3537"/>
                  <a:gd name="T61" fmla="*/ 3830 h 3882"/>
                  <a:gd name="T62" fmla="*/ 1751 w 3537"/>
                  <a:gd name="T63" fmla="*/ 3859 h 3882"/>
                  <a:gd name="T64" fmla="*/ 1851 w 3537"/>
                  <a:gd name="T65" fmla="*/ 3876 h 3882"/>
                  <a:gd name="T66" fmla="*/ 1908 w 3537"/>
                  <a:gd name="T67" fmla="*/ 3881 h 3882"/>
                  <a:gd name="T68" fmla="*/ 1826 w 3537"/>
                  <a:gd name="T69" fmla="*/ 3882 h 3882"/>
                  <a:gd name="T70" fmla="*/ 1548 w 3537"/>
                  <a:gd name="T71" fmla="*/ 3853 h 3882"/>
                  <a:gd name="T72" fmla="*/ 1274 w 3537"/>
                  <a:gd name="T73" fmla="*/ 3783 h 3882"/>
                  <a:gd name="T74" fmla="*/ 1012 w 3537"/>
                  <a:gd name="T75" fmla="*/ 3671 h 3882"/>
                  <a:gd name="T76" fmla="*/ 767 w 3537"/>
                  <a:gd name="T77" fmla="*/ 3518 h 3882"/>
                  <a:gd name="T78" fmla="*/ 546 w 3537"/>
                  <a:gd name="T79" fmla="*/ 3326 h 3882"/>
                  <a:gd name="T80" fmla="*/ 355 w 3537"/>
                  <a:gd name="T81" fmla="*/ 3096 h 3882"/>
                  <a:gd name="T82" fmla="*/ 199 w 3537"/>
                  <a:gd name="T83" fmla="*/ 2829 h 3882"/>
                  <a:gd name="T84" fmla="*/ 84 w 3537"/>
                  <a:gd name="T85" fmla="*/ 2523 h 3882"/>
                  <a:gd name="T86" fmla="*/ 17 w 3537"/>
                  <a:gd name="T87" fmla="*/ 2184 h 3882"/>
                  <a:gd name="T88" fmla="*/ 3 w 3537"/>
                  <a:gd name="T89" fmla="*/ 1825 h 3882"/>
                  <a:gd name="T90" fmla="*/ 56 w 3537"/>
                  <a:gd name="T91" fmla="*/ 1498 h 3882"/>
                  <a:gd name="T92" fmla="*/ 174 w 3537"/>
                  <a:gd name="T93" fmla="*/ 1187 h 3882"/>
                  <a:gd name="T94" fmla="*/ 350 w 3537"/>
                  <a:gd name="T95" fmla="*/ 900 h 3882"/>
                  <a:gd name="T96" fmla="*/ 573 w 3537"/>
                  <a:gd name="T97" fmla="*/ 642 h 3882"/>
                  <a:gd name="T98" fmla="*/ 839 w 3537"/>
                  <a:gd name="T99" fmla="*/ 418 h 3882"/>
                  <a:gd name="T100" fmla="*/ 1138 w 3537"/>
                  <a:gd name="T101" fmla="*/ 236 h 3882"/>
                  <a:gd name="T102" fmla="*/ 1465 w 3537"/>
                  <a:gd name="T103" fmla="*/ 101 h 3882"/>
                  <a:gd name="T104" fmla="*/ 1810 w 3537"/>
                  <a:gd name="T105" fmla="*/ 21 h 3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37" h="3882">
                    <a:moveTo>
                      <a:pt x="2047" y="0"/>
                    </a:moveTo>
                    <a:lnTo>
                      <a:pt x="2166" y="0"/>
                    </a:lnTo>
                    <a:lnTo>
                      <a:pt x="2287" y="8"/>
                    </a:lnTo>
                    <a:lnTo>
                      <a:pt x="2407" y="22"/>
                    </a:lnTo>
                    <a:lnTo>
                      <a:pt x="2528" y="45"/>
                    </a:lnTo>
                    <a:lnTo>
                      <a:pt x="2647" y="77"/>
                    </a:lnTo>
                    <a:lnTo>
                      <a:pt x="2767" y="115"/>
                    </a:lnTo>
                    <a:lnTo>
                      <a:pt x="2885" y="163"/>
                    </a:lnTo>
                    <a:lnTo>
                      <a:pt x="2983" y="209"/>
                    </a:lnTo>
                    <a:lnTo>
                      <a:pt x="3076" y="257"/>
                    </a:lnTo>
                    <a:lnTo>
                      <a:pt x="3164" y="307"/>
                    </a:lnTo>
                    <a:lnTo>
                      <a:pt x="3248" y="360"/>
                    </a:lnTo>
                    <a:lnTo>
                      <a:pt x="3327" y="414"/>
                    </a:lnTo>
                    <a:lnTo>
                      <a:pt x="3401" y="471"/>
                    </a:lnTo>
                    <a:lnTo>
                      <a:pt x="3471" y="528"/>
                    </a:lnTo>
                    <a:lnTo>
                      <a:pt x="3537" y="587"/>
                    </a:lnTo>
                    <a:lnTo>
                      <a:pt x="2939" y="1108"/>
                    </a:lnTo>
                    <a:lnTo>
                      <a:pt x="2883" y="1042"/>
                    </a:lnTo>
                    <a:lnTo>
                      <a:pt x="2823" y="981"/>
                    </a:lnTo>
                    <a:lnTo>
                      <a:pt x="2759" y="925"/>
                    </a:lnTo>
                    <a:lnTo>
                      <a:pt x="2692" y="876"/>
                    </a:lnTo>
                    <a:lnTo>
                      <a:pt x="2623" y="830"/>
                    </a:lnTo>
                    <a:lnTo>
                      <a:pt x="2552" y="788"/>
                    </a:lnTo>
                    <a:lnTo>
                      <a:pt x="2478" y="752"/>
                    </a:lnTo>
                    <a:lnTo>
                      <a:pt x="2403" y="720"/>
                    </a:lnTo>
                    <a:lnTo>
                      <a:pt x="2327" y="694"/>
                    </a:lnTo>
                    <a:lnTo>
                      <a:pt x="2249" y="671"/>
                    </a:lnTo>
                    <a:lnTo>
                      <a:pt x="2170" y="652"/>
                    </a:lnTo>
                    <a:lnTo>
                      <a:pt x="2091" y="638"/>
                    </a:lnTo>
                    <a:lnTo>
                      <a:pt x="2012" y="628"/>
                    </a:lnTo>
                    <a:lnTo>
                      <a:pt x="1933" y="622"/>
                    </a:lnTo>
                    <a:lnTo>
                      <a:pt x="1854" y="620"/>
                    </a:lnTo>
                    <a:lnTo>
                      <a:pt x="1777" y="621"/>
                    </a:lnTo>
                    <a:lnTo>
                      <a:pt x="1700" y="626"/>
                    </a:lnTo>
                    <a:lnTo>
                      <a:pt x="1625" y="635"/>
                    </a:lnTo>
                    <a:lnTo>
                      <a:pt x="1553" y="647"/>
                    </a:lnTo>
                    <a:lnTo>
                      <a:pt x="1481" y="662"/>
                    </a:lnTo>
                    <a:lnTo>
                      <a:pt x="1413" y="681"/>
                    </a:lnTo>
                    <a:lnTo>
                      <a:pt x="1347" y="703"/>
                    </a:lnTo>
                    <a:lnTo>
                      <a:pt x="1298" y="720"/>
                    </a:lnTo>
                    <a:lnTo>
                      <a:pt x="1249" y="743"/>
                    </a:lnTo>
                    <a:lnTo>
                      <a:pt x="1198" y="768"/>
                    </a:lnTo>
                    <a:lnTo>
                      <a:pt x="1144" y="796"/>
                    </a:lnTo>
                    <a:lnTo>
                      <a:pt x="1091" y="827"/>
                    </a:lnTo>
                    <a:lnTo>
                      <a:pt x="1036" y="863"/>
                    </a:lnTo>
                    <a:lnTo>
                      <a:pt x="981" y="901"/>
                    </a:lnTo>
                    <a:lnTo>
                      <a:pt x="928" y="942"/>
                    </a:lnTo>
                    <a:lnTo>
                      <a:pt x="873" y="986"/>
                    </a:lnTo>
                    <a:lnTo>
                      <a:pt x="820" y="1033"/>
                    </a:lnTo>
                    <a:lnTo>
                      <a:pt x="766" y="1084"/>
                    </a:lnTo>
                    <a:lnTo>
                      <a:pt x="714" y="1138"/>
                    </a:lnTo>
                    <a:lnTo>
                      <a:pt x="664" y="1194"/>
                    </a:lnTo>
                    <a:lnTo>
                      <a:pt x="616" y="1254"/>
                    </a:lnTo>
                    <a:lnTo>
                      <a:pt x="570" y="1316"/>
                    </a:lnTo>
                    <a:lnTo>
                      <a:pt x="527" y="1382"/>
                    </a:lnTo>
                    <a:lnTo>
                      <a:pt x="486" y="1451"/>
                    </a:lnTo>
                    <a:lnTo>
                      <a:pt x="448" y="1522"/>
                    </a:lnTo>
                    <a:lnTo>
                      <a:pt x="414" y="1596"/>
                    </a:lnTo>
                    <a:lnTo>
                      <a:pt x="383" y="1673"/>
                    </a:lnTo>
                    <a:lnTo>
                      <a:pt x="356" y="1754"/>
                    </a:lnTo>
                    <a:lnTo>
                      <a:pt x="335" y="1836"/>
                    </a:lnTo>
                    <a:lnTo>
                      <a:pt x="317" y="1923"/>
                    </a:lnTo>
                    <a:lnTo>
                      <a:pt x="305" y="2011"/>
                    </a:lnTo>
                    <a:lnTo>
                      <a:pt x="298" y="2102"/>
                    </a:lnTo>
                    <a:lnTo>
                      <a:pt x="297" y="2196"/>
                    </a:lnTo>
                    <a:lnTo>
                      <a:pt x="302" y="2293"/>
                    </a:lnTo>
                    <a:lnTo>
                      <a:pt x="312" y="2392"/>
                    </a:lnTo>
                    <a:lnTo>
                      <a:pt x="330" y="2494"/>
                    </a:lnTo>
                    <a:lnTo>
                      <a:pt x="354" y="2598"/>
                    </a:lnTo>
                    <a:lnTo>
                      <a:pt x="384" y="2705"/>
                    </a:lnTo>
                    <a:lnTo>
                      <a:pt x="419" y="2802"/>
                    </a:lnTo>
                    <a:lnTo>
                      <a:pt x="457" y="2892"/>
                    </a:lnTo>
                    <a:lnTo>
                      <a:pt x="499" y="2977"/>
                    </a:lnTo>
                    <a:lnTo>
                      <a:pt x="543" y="3059"/>
                    </a:lnTo>
                    <a:lnTo>
                      <a:pt x="591" y="3134"/>
                    </a:lnTo>
                    <a:lnTo>
                      <a:pt x="641" y="3205"/>
                    </a:lnTo>
                    <a:lnTo>
                      <a:pt x="695" y="3271"/>
                    </a:lnTo>
                    <a:lnTo>
                      <a:pt x="750" y="3332"/>
                    </a:lnTo>
                    <a:lnTo>
                      <a:pt x="807" y="3391"/>
                    </a:lnTo>
                    <a:lnTo>
                      <a:pt x="864" y="3443"/>
                    </a:lnTo>
                    <a:lnTo>
                      <a:pt x="924" y="3493"/>
                    </a:lnTo>
                    <a:lnTo>
                      <a:pt x="984" y="3538"/>
                    </a:lnTo>
                    <a:lnTo>
                      <a:pt x="1045" y="3580"/>
                    </a:lnTo>
                    <a:lnTo>
                      <a:pt x="1106" y="3619"/>
                    </a:lnTo>
                    <a:lnTo>
                      <a:pt x="1167" y="3653"/>
                    </a:lnTo>
                    <a:lnTo>
                      <a:pt x="1228" y="3685"/>
                    </a:lnTo>
                    <a:lnTo>
                      <a:pt x="1288" y="3714"/>
                    </a:lnTo>
                    <a:lnTo>
                      <a:pt x="1348" y="3740"/>
                    </a:lnTo>
                    <a:lnTo>
                      <a:pt x="1405" y="3762"/>
                    </a:lnTo>
                    <a:lnTo>
                      <a:pt x="1462" y="3783"/>
                    </a:lnTo>
                    <a:lnTo>
                      <a:pt x="1517" y="3801"/>
                    </a:lnTo>
                    <a:lnTo>
                      <a:pt x="1569" y="3817"/>
                    </a:lnTo>
                    <a:lnTo>
                      <a:pt x="1619" y="3830"/>
                    </a:lnTo>
                    <a:lnTo>
                      <a:pt x="1666" y="3841"/>
                    </a:lnTo>
                    <a:lnTo>
                      <a:pt x="1711" y="3851"/>
                    </a:lnTo>
                    <a:lnTo>
                      <a:pt x="1751" y="3859"/>
                    </a:lnTo>
                    <a:lnTo>
                      <a:pt x="1788" y="3867"/>
                    </a:lnTo>
                    <a:lnTo>
                      <a:pt x="1821" y="3872"/>
                    </a:lnTo>
                    <a:lnTo>
                      <a:pt x="1851" y="3876"/>
                    </a:lnTo>
                    <a:lnTo>
                      <a:pt x="1875" y="3878"/>
                    </a:lnTo>
                    <a:lnTo>
                      <a:pt x="1894" y="3879"/>
                    </a:lnTo>
                    <a:lnTo>
                      <a:pt x="1908" y="3881"/>
                    </a:lnTo>
                    <a:lnTo>
                      <a:pt x="1917" y="3882"/>
                    </a:lnTo>
                    <a:lnTo>
                      <a:pt x="1921" y="3882"/>
                    </a:lnTo>
                    <a:lnTo>
                      <a:pt x="1826" y="3882"/>
                    </a:lnTo>
                    <a:lnTo>
                      <a:pt x="1733" y="3877"/>
                    </a:lnTo>
                    <a:lnTo>
                      <a:pt x="1641" y="3868"/>
                    </a:lnTo>
                    <a:lnTo>
                      <a:pt x="1548" y="3853"/>
                    </a:lnTo>
                    <a:lnTo>
                      <a:pt x="1455" y="3834"/>
                    </a:lnTo>
                    <a:lnTo>
                      <a:pt x="1363" y="3811"/>
                    </a:lnTo>
                    <a:lnTo>
                      <a:pt x="1274" y="3783"/>
                    </a:lnTo>
                    <a:lnTo>
                      <a:pt x="1185" y="3750"/>
                    </a:lnTo>
                    <a:lnTo>
                      <a:pt x="1097" y="3713"/>
                    </a:lnTo>
                    <a:lnTo>
                      <a:pt x="1012" y="3671"/>
                    </a:lnTo>
                    <a:lnTo>
                      <a:pt x="928" y="3624"/>
                    </a:lnTo>
                    <a:lnTo>
                      <a:pt x="846" y="3573"/>
                    </a:lnTo>
                    <a:lnTo>
                      <a:pt x="767" y="3518"/>
                    </a:lnTo>
                    <a:lnTo>
                      <a:pt x="691" y="3458"/>
                    </a:lnTo>
                    <a:lnTo>
                      <a:pt x="617" y="3395"/>
                    </a:lnTo>
                    <a:lnTo>
                      <a:pt x="546" y="3326"/>
                    </a:lnTo>
                    <a:lnTo>
                      <a:pt x="479" y="3254"/>
                    </a:lnTo>
                    <a:lnTo>
                      <a:pt x="415" y="3177"/>
                    </a:lnTo>
                    <a:lnTo>
                      <a:pt x="355" y="3096"/>
                    </a:lnTo>
                    <a:lnTo>
                      <a:pt x="299" y="3011"/>
                    </a:lnTo>
                    <a:lnTo>
                      <a:pt x="247" y="2921"/>
                    </a:lnTo>
                    <a:lnTo>
                      <a:pt x="199" y="2829"/>
                    </a:lnTo>
                    <a:lnTo>
                      <a:pt x="155" y="2731"/>
                    </a:lnTo>
                    <a:lnTo>
                      <a:pt x="117" y="2629"/>
                    </a:lnTo>
                    <a:lnTo>
                      <a:pt x="84" y="2523"/>
                    </a:lnTo>
                    <a:lnTo>
                      <a:pt x="56" y="2414"/>
                    </a:lnTo>
                    <a:lnTo>
                      <a:pt x="33" y="2301"/>
                    </a:lnTo>
                    <a:lnTo>
                      <a:pt x="17" y="2184"/>
                    </a:lnTo>
                    <a:lnTo>
                      <a:pt x="5" y="2061"/>
                    </a:lnTo>
                    <a:lnTo>
                      <a:pt x="0" y="1937"/>
                    </a:lnTo>
                    <a:lnTo>
                      <a:pt x="3" y="1825"/>
                    </a:lnTo>
                    <a:lnTo>
                      <a:pt x="13" y="1714"/>
                    </a:lnTo>
                    <a:lnTo>
                      <a:pt x="31" y="1605"/>
                    </a:lnTo>
                    <a:lnTo>
                      <a:pt x="56" y="1498"/>
                    </a:lnTo>
                    <a:lnTo>
                      <a:pt x="89" y="1392"/>
                    </a:lnTo>
                    <a:lnTo>
                      <a:pt x="129" y="1289"/>
                    </a:lnTo>
                    <a:lnTo>
                      <a:pt x="174" y="1187"/>
                    </a:lnTo>
                    <a:lnTo>
                      <a:pt x="227" y="1088"/>
                    </a:lnTo>
                    <a:lnTo>
                      <a:pt x="285" y="993"/>
                    </a:lnTo>
                    <a:lnTo>
                      <a:pt x="350" y="900"/>
                    </a:lnTo>
                    <a:lnTo>
                      <a:pt x="419" y="810"/>
                    </a:lnTo>
                    <a:lnTo>
                      <a:pt x="494" y="724"/>
                    </a:lnTo>
                    <a:lnTo>
                      <a:pt x="573" y="642"/>
                    </a:lnTo>
                    <a:lnTo>
                      <a:pt x="658" y="563"/>
                    </a:lnTo>
                    <a:lnTo>
                      <a:pt x="746" y="488"/>
                    </a:lnTo>
                    <a:lnTo>
                      <a:pt x="839" y="418"/>
                    </a:lnTo>
                    <a:lnTo>
                      <a:pt x="935" y="353"/>
                    </a:lnTo>
                    <a:lnTo>
                      <a:pt x="1035" y="292"/>
                    </a:lnTo>
                    <a:lnTo>
                      <a:pt x="1138" y="236"/>
                    </a:lnTo>
                    <a:lnTo>
                      <a:pt x="1245" y="185"/>
                    </a:lnTo>
                    <a:lnTo>
                      <a:pt x="1353" y="140"/>
                    </a:lnTo>
                    <a:lnTo>
                      <a:pt x="1465" y="101"/>
                    </a:lnTo>
                    <a:lnTo>
                      <a:pt x="1578" y="68"/>
                    </a:lnTo>
                    <a:lnTo>
                      <a:pt x="1693" y="41"/>
                    </a:lnTo>
                    <a:lnTo>
                      <a:pt x="1810" y="21"/>
                    </a:lnTo>
                    <a:lnTo>
                      <a:pt x="1928" y="7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>
                <a:off x="4423553" y="3325374"/>
                <a:ext cx="695731" cy="247608"/>
              </a:xfrm>
              <a:custGeom>
                <a:avLst/>
                <a:gdLst>
                  <a:gd name="T0" fmla="*/ 863 w 916"/>
                  <a:gd name="T1" fmla="*/ 0 h 324"/>
                  <a:gd name="T2" fmla="*/ 885 w 916"/>
                  <a:gd name="T3" fmla="*/ 81 h 324"/>
                  <a:gd name="T4" fmla="*/ 902 w 916"/>
                  <a:gd name="T5" fmla="*/ 160 h 324"/>
                  <a:gd name="T6" fmla="*/ 916 w 916"/>
                  <a:gd name="T7" fmla="*/ 233 h 324"/>
                  <a:gd name="T8" fmla="*/ 15 w 916"/>
                  <a:gd name="T9" fmla="*/ 324 h 324"/>
                  <a:gd name="T10" fmla="*/ 9 w 916"/>
                  <a:gd name="T11" fmla="*/ 281 h 324"/>
                  <a:gd name="T12" fmla="*/ 0 w 916"/>
                  <a:gd name="T13" fmla="*/ 234 h 324"/>
                  <a:gd name="T14" fmla="*/ 863 w 916"/>
                  <a:gd name="T1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6" h="324">
                    <a:moveTo>
                      <a:pt x="863" y="0"/>
                    </a:moveTo>
                    <a:lnTo>
                      <a:pt x="885" y="81"/>
                    </a:lnTo>
                    <a:lnTo>
                      <a:pt x="902" y="160"/>
                    </a:lnTo>
                    <a:lnTo>
                      <a:pt x="916" y="233"/>
                    </a:lnTo>
                    <a:lnTo>
                      <a:pt x="15" y="324"/>
                    </a:lnTo>
                    <a:lnTo>
                      <a:pt x="9" y="281"/>
                    </a:lnTo>
                    <a:lnTo>
                      <a:pt x="0" y="234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53"/>
              <p:cNvSpPr>
                <a:spLocks/>
              </p:cNvSpPr>
              <p:nvPr/>
            </p:nvSpPr>
            <p:spPr bwMode="auto">
              <a:xfrm>
                <a:off x="4440263" y="3633744"/>
                <a:ext cx="701807" cy="133678"/>
              </a:xfrm>
              <a:custGeom>
                <a:avLst/>
                <a:gdLst>
                  <a:gd name="T0" fmla="*/ 917 w 924"/>
                  <a:gd name="T1" fmla="*/ 0 h 177"/>
                  <a:gd name="T2" fmla="*/ 921 w 924"/>
                  <a:gd name="T3" fmla="*/ 45 h 177"/>
                  <a:gd name="T4" fmla="*/ 922 w 924"/>
                  <a:gd name="T5" fmla="*/ 83 h 177"/>
                  <a:gd name="T6" fmla="*/ 924 w 924"/>
                  <a:gd name="T7" fmla="*/ 116 h 177"/>
                  <a:gd name="T8" fmla="*/ 924 w 924"/>
                  <a:gd name="T9" fmla="*/ 143 h 177"/>
                  <a:gd name="T10" fmla="*/ 924 w 924"/>
                  <a:gd name="T11" fmla="*/ 162 h 177"/>
                  <a:gd name="T12" fmla="*/ 924 w 924"/>
                  <a:gd name="T13" fmla="*/ 173 h 177"/>
                  <a:gd name="T14" fmla="*/ 924 w 924"/>
                  <a:gd name="T15" fmla="*/ 177 h 177"/>
                  <a:gd name="T16" fmla="*/ 0 w 924"/>
                  <a:gd name="T17" fmla="*/ 171 h 177"/>
                  <a:gd name="T18" fmla="*/ 0 w 924"/>
                  <a:gd name="T19" fmla="*/ 167 h 177"/>
                  <a:gd name="T20" fmla="*/ 1 w 924"/>
                  <a:gd name="T21" fmla="*/ 154 h 177"/>
                  <a:gd name="T22" fmla="*/ 2 w 924"/>
                  <a:gd name="T23" fmla="*/ 135 h 177"/>
                  <a:gd name="T24" fmla="*/ 3 w 924"/>
                  <a:gd name="T25" fmla="*/ 107 h 177"/>
                  <a:gd name="T26" fmla="*/ 3 w 924"/>
                  <a:gd name="T27" fmla="*/ 73 h 177"/>
                  <a:gd name="T28" fmla="*/ 917 w 924"/>
                  <a:gd name="T2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4" h="177">
                    <a:moveTo>
                      <a:pt x="917" y="0"/>
                    </a:moveTo>
                    <a:lnTo>
                      <a:pt x="921" y="45"/>
                    </a:lnTo>
                    <a:lnTo>
                      <a:pt x="922" y="83"/>
                    </a:lnTo>
                    <a:lnTo>
                      <a:pt x="924" y="116"/>
                    </a:lnTo>
                    <a:lnTo>
                      <a:pt x="924" y="143"/>
                    </a:lnTo>
                    <a:lnTo>
                      <a:pt x="924" y="162"/>
                    </a:lnTo>
                    <a:lnTo>
                      <a:pt x="924" y="173"/>
                    </a:lnTo>
                    <a:lnTo>
                      <a:pt x="924" y="177"/>
                    </a:lnTo>
                    <a:lnTo>
                      <a:pt x="0" y="171"/>
                    </a:lnTo>
                    <a:lnTo>
                      <a:pt x="0" y="167"/>
                    </a:lnTo>
                    <a:lnTo>
                      <a:pt x="1" y="154"/>
                    </a:lnTo>
                    <a:lnTo>
                      <a:pt x="2" y="135"/>
                    </a:lnTo>
                    <a:lnTo>
                      <a:pt x="3" y="107"/>
                    </a:lnTo>
                    <a:lnTo>
                      <a:pt x="3" y="73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107"/>
            <p:cNvGrpSpPr/>
            <p:nvPr/>
          </p:nvGrpSpPr>
          <p:grpSpPr>
            <a:xfrm>
              <a:off x="2977474" y="2238009"/>
              <a:ext cx="1092207" cy="1601093"/>
              <a:chOff x="2975886" y="2550652"/>
              <a:chExt cx="1092207" cy="1601093"/>
            </a:xfrm>
          </p:grpSpPr>
          <p:sp>
            <p:nvSpPr>
              <p:cNvPr id="22" name="Freeform 109"/>
              <p:cNvSpPr>
                <a:spLocks/>
              </p:cNvSpPr>
              <p:nvPr/>
            </p:nvSpPr>
            <p:spPr bwMode="auto">
              <a:xfrm>
                <a:off x="2975886" y="2550652"/>
                <a:ext cx="1092207" cy="1601093"/>
              </a:xfrm>
              <a:custGeom>
                <a:avLst/>
                <a:gdLst>
                  <a:gd name="T0" fmla="*/ 1438 w 1438"/>
                  <a:gd name="T1" fmla="*/ 0 h 2107"/>
                  <a:gd name="T2" fmla="*/ 943 w 1438"/>
                  <a:gd name="T3" fmla="*/ 1710 h 2107"/>
                  <a:gd name="T4" fmla="*/ 930 w 1438"/>
                  <a:gd name="T5" fmla="*/ 1766 h 2107"/>
                  <a:gd name="T6" fmla="*/ 912 w 1438"/>
                  <a:gd name="T7" fmla="*/ 1818 h 2107"/>
                  <a:gd name="T8" fmla="*/ 887 w 1438"/>
                  <a:gd name="T9" fmla="*/ 1868 h 2107"/>
                  <a:gd name="T10" fmla="*/ 858 w 1438"/>
                  <a:gd name="T11" fmla="*/ 1914 h 2107"/>
                  <a:gd name="T12" fmla="*/ 823 w 1438"/>
                  <a:gd name="T13" fmla="*/ 1956 h 2107"/>
                  <a:gd name="T14" fmla="*/ 784 w 1438"/>
                  <a:gd name="T15" fmla="*/ 1994 h 2107"/>
                  <a:gd name="T16" fmla="*/ 739 w 1438"/>
                  <a:gd name="T17" fmla="*/ 2027 h 2107"/>
                  <a:gd name="T18" fmla="*/ 692 w 1438"/>
                  <a:gd name="T19" fmla="*/ 2055 h 2107"/>
                  <a:gd name="T20" fmla="*/ 642 w 1438"/>
                  <a:gd name="T21" fmla="*/ 2078 h 2107"/>
                  <a:gd name="T22" fmla="*/ 589 w 1438"/>
                  <a:gd name="T23" fmla="*/ 2094 h 2107"/>
                  <a:gd name="T24" fmla="*/ 533 w 1438"/>
                  <a:gd name="T25" fmla="*/ 2105 h 2107"/>
                  <a:gd name="T26" fmla="*/ 474 w 1438"/>
                  <a:gd name="T27" fmla="*/ 2107 h 2107"/>
                  <a:gd name="T28" fmla="*/ 415 w 1438"/>
                  <a:gd name="T29" fmla="*/ 2103 h 2107"/>
                  <a:gd name="T30" fmla="*/ 357 w 1438"/>
                  <a:gd name="T31" fmla="*/ 2093 h 2107"/>
                  <a:gd name="T32" fmla="*/ 303 w 1438"/>
                  <a:gd name="T33" fmla="*/ 2075 h 2107"/>
                  <a:gd name="T34" fmla="*/ 252 w 1438"/>
                  <a:gd name="T35" fmla="*/ 2052 h 2107"/>
                  <a:gd name="T36" fmla="*/ 203 w 1438"/>
                  <a:gd name="T37" fmla="*/ 2023 h 2107"/>
                  <a:gd name="T38" fmla="*/ 160 w 1438"/>
                  <a:gd name="T39" fmla="*/ 1988 h 2107"/>
                  <a:gd name="T40" fmla="*/ 119 w 1438"/>
                  <a:gd name="T41" fmla="*/ 1948 h 2107"/>
                  <a:gd name="T42" fmla="*/ 85 w 1438"/>
                  <a:gd name="T43" fmla="*/ 1905 h 2107"/>
                  <a:gd name="T44" fmla="*/ 56 w 1438"/>
                  <a:gd name="T45" fmla="*/ 1857 h 2107"/>
                  <a:gd name="T46" fmla="*/ 32 w 1438"/>
                  <a:gd name="T47" fmla="*/ 1804 h 2107"/>
                  <a:gd name="T48" fmla="*/ 15 w 1438"/>
                  <a:gd name="T49" fmla="*/ 1750 h 2107"/>
                  <a:gd name="T50" fmla="*/ 4 w 1438"/>
                  <a:gd name="T51" fmla="*/ 1692 h 2107"/>
                  <a:gd name="T52" fmla="*/ 0 w 1438"/>
                  <a:gd name="T53" fmla="*/ 1634 h 2107"/>
                  <a:gd name="T54" fmla="*/ 4 w 1438"/>
                  <a:gd name="T55" fmla="*/ 1578 h 2107"/>
                  <a:gd name="T56" fmla="*/ 12 w 1438"/>
                  <a:gd name="T57" fmla="*/ 1525 h 2107"/>
                  <a:gd name="T58" fmla="*/ 28 w 1438"/>
                  <a:gd name="T59" fmla="*/ 1474 h 2107"/>
                  <a:gd name="T60" fmla="*/ 48 w 1438"/>
                  <a:gd name="T61" fmla="*/ 1424 h 2107"/>
                  <a:gd name="T62" fmla="*/ 75 w 1438"/>
                  <a:gd name="T63" fmla="*/ 1378 h 2107"/>
                  <a:gd name="T64" fmla="*/ 105 w 1438"/>
                  <a:gd name="T65" fmla="*/ 1336 h 2107"/>
                  <a:gd name="T66" fmla="*/ 140 w 1438"/>
                  <a:gd name="T67" fmla="*/ 1297 h 2107"/>
                  <a:gd name="T68" fmla="*/ 137 w 1438"/>
                  <a:gd name="T69" fmla="*/ 1296 h 2107"/>
                  <a:gd name="T70" fmla="*/ 1438 w 1438"/>
                  <a:gd name="T71" fmla="*/ 0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8" h="2107">
                    <a:moveTo>
                      <a:pt x="1438" y="0"/>
                    </a:moveTo>
                    <a:lnTo>
                      <a:pt x="943" y="1710"/>
                    </a:lnTo>
                    <a:lnTo>
                      <a:pt x="930" y="1766"/>
                    </a:lnTo>
                    <a:lnTo>
                      <a:pt x="912" y="1818"/>
                    </a:lnTo>
                    <a:lnTo>
                      <a:pt x="887" y="1868"/>
                    </a:lnTo>
                    <a:lnTo>
                      <a:pt x="858" y="1914"/>
                    </a:lnTo>
                    <a:lnTo>
                      <a:pt x="823" y="1956"/>
                    </a:lnTo>
                    <a:lnTo>
                      <a:pt x="784" y="1994"/>
                    </a:lnTo>
                    <a:lnTo>
                      <a:pt x="739" y="2027"/>
                    </a:lnTo>
                    <a:lnTo>
                      <a:pt x="692" y="2055"/>
                    </a:lnTo>
                    <a:lnTo>
                      <a:pt x="642" y="2078"/>
                    </a:lnTo>
                    <a:lnTo>
                      <a:pt x="589" y="2094"/>
                    </a:lnTo>
                    <a:lnTo>
                      <a:pt x="533" y="2105"/>
                    </a:lnTo>
                    <a:lnTo>
                      <a:pt x="474" y="2107"/>
                    </a:lnTo>
                    <a:lnTo>
                      <a:pt x="415" y="2103"/>
                    </a:lnTo>
                    <a:lnTo>
                      <a:pt x="357" y="2093"/>
                    </a:lnTo>
                    <a:lnTo>
                      <a:pt x="303" y="2075"/>
                    </a:lnTo>
                    <a:lnTo>
                      <a:pt x="252" y="2052"/>
                    </a:lnTo>
                    <a:lnTo>
                      <a:pt x="203" y="2023"/>
                    </a:lnTo>
                    <a:lnTo>
                      <a:pt x="160" y="1988"/>
                    </a:lnTo>
                    <a:lnTo>
                      <a:pt x="119" y="1948"/>
                    </a:lnTo>
                    <a:lnTo>
                      <a:pt x="85" y="1905"/>
                    </a:lnTo>
                    <a:lnTo>
                      <a:pt x="56" y="1857"/>
                    </a:lnTo>
                    <a:lnTo>
                      <a:pt x="32" y="1804"/>
                    </a:lnTo>
                    <a:lnTo>
                      <a:pt x="15" y="1750"/>
                    </a:lnTo>
                    <a:lnTo>
                      <a:pt x="4" y="1692"/>
                    </a:lnTo>
                    <a:lnTo>
                      <a:pt x="0" y="1634"/>
                    </a:lnTo>
                    <a:lnTo>
                      <a:pt x="4" y="1578"/>
                    </a:lnTo>
                    <a:lnTo>
                      <a:pt x="12" y="1525"/>
                    </a:lnTo>
                    <a:lnTo>
                      <a:pt x="28" y="1474"/>
                    </a:lnTo>
                    <a:lnTo>
                      <a:pt x="48" y="1424"/>
                    </a:lnTo>
                    <a:lnTo>
                      <a:pt x="75" y="1378"/>
                    </a:lnTo>
                    <a:lnTo>
                      <a:pt x="105" y="1336"/>
                    </a:lnTo>
                    <a:lnTo>
                      <a:pt x="140" y="1297"/>
                    </a:lnTo>
                    <a:lnTo>
                      <a:pt x="137" y="1296"/>
                    </a:lnTo>
                    <a:lnTo>
                      <a:pt x="1438" y="0"/>
                    </a:lnTo>
                    <a:close/>
                  </a:path>
                </a:pathLst>
              </a:custGeom>
              <a:solidFill>
                <a:srgbClr val="00500F"/>
              </a:solidFill>
              <a:ln w="571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0"/>
              <p:cNvSpPr>
                <a:spLocks/>
              </p:cNvSpPr>
              <p:nvPr/>
            </p:nvSpPr>
            <p:spPr bwMode="auto">
              <a:xfrm>
                <a:off x="3177921" y="3632225"/>
                <a:ext cx="319003" cy="317485"/>
              </a:xfrm>
              <a:custGeom>
                <a:avLst/>
                <a:gdLst>
                  <a:gd name="T0" fmla="*/ 208 w 418"/>
                  <a:gd name="T1" fmla="*/ 0 h 419"/>
                  <a:gd name="T2" fmla="*/ 247 w 418"/>
                  <a:gd name="T3" fmla="*/ 4 h 419"/>
                  <a:gd name="T4" fmla="*/ 282 w 418"/>
                  <a:gd name="T5" fmla="*/ 13 h 419"/>
                  <a:gd name="T6" fmla="*/ 314 w 418"/>
                  <a:gd name="T7" fmla="*/ 28 h 419"/>
                  <a:gd name="T8" fmla="*/ 343 w 418"/>
                  <a:gd name="T9" fmla="*/ 50 h 419"/>
                  <a:gd name="T10" fmla="*/ 369 w 418"/>
                  <a:gd name="T11" fmla="*/ 75 h 419"/>
                  <a:gd name="T12" fmla="*/ 389 w 418"/>
                  <a:gd name="T13" fmla="*/ 103 h 419"/>
                  <a:gd name="T14" fmla="*/ 404 w 418"/>
                  <a:gd name="T15" fmla="*/ 136 h 419"/>
                  <a:gd name="T16" fmla="*/ 415 w 418"/>
                  <a:gd name="T17" fmla="*/ 172 h 419"/>
                  <a:gd name="T18" fmla="*/ 418 w 418"/>
                  <a:gd name="T19" fmla="*/ 210 h 419"/>
                  <a:gd name="T20" fmla="*/ 415 w 418"/>
                  <a:gd name="T21" fmla="*/ 247 h 419"/>
                  <a:gd name="T22" fmla="*/ 404 w 418"/>
                  <a:gd name="T23" fmla="*/ 282 h 419"/>
                  <a:gd name="T24" fmla="*/ 389 w 418"/>
                  <a:gd name="T25" fmla="*/ 316 h 419"/>
                  <a:gd name="T26" fmla="*/ 369 w 418"/>
                  <a:gd name="T27" fmla="*/ 345 h 419"/>
                  <a:gd name="T28" fmla="*/ 343 w 418"/>
                  <a:gd name="T29" fmla="*/ 369 h 419"/>
                  <a:gd name="T30" fmla="*/ 314 w 418"/>
                  <a:gd name="T31" fmla="*/ 391 h 419"/>
                  <a:gd name="T32" fmla="*/ 282 w 418"/>
                  <a:gd name="T33" fmla="*/ 406 h 419"/>
                  <a:gd name="T34" fmla="*/ 247 w 418"/>
                  <a:gd name="T35" fmla="*/ 415 h 419"/>
                  <a:gd name="T36" fmla="*/ 208 w 418"/>
                  <a:gd name="T37" fmla="*/ 419 h 419"/>
                  <a:gd name="T38" fmla="*/ 172 w 418"/>
                  <a:gd name="T39" fmla="*/ 415 h 419"/>
                  <a:gd name="T40" fmla="*/ 136 w 418"/>
                  <a:gd name="T41" fmla="*/ 406 h 419"/>
                  <a:gd name="T42" fmla="*/ 103 w 418"/>
                  <a:gd name="T43" fmla="*/ 391 h 419"/>
                  <a:gd name="T44" fmla="*/ 74 w 418"/>
                  <a:gd name="T45" fmla="*/ 369 h 419"/>
                  <a:gd name="T46" fmla="*/ 48 w 418"/>
                  <a:gd name="T47" fmla="*/ 345 h 419"/>
                  <a:gd name="T48" fmla="*/ 28 w 418"/>
                  <a:gd name="T49" fmla="*/ 316 h 419"/>
                  <a:gd name="T50" fmla="*/ 12 w 418"/>
                  <a:gd name="T51" fmla="*/ 282 h 419"/>
                  <a:gd name="T52" fmla="*/ 2 w 418"/>
                  <a:gd name="T53" fmla="*/ 247 h 419"/>
                  <a:gd name="T54" fmla="*/ 0 w 418"/>
                  <a:gd name="T55" fmla="*/ 210 h 419"/>
                  <a:gd name="T56" fmla="*/ 2 w 418"/>
                  <a:gd name="T57" fmla="*/ 172 h 419"/>
                  <a:gd name="T58" fmla="*/ 12 w 418"/>
                  <a:gd name="T59" fmla="*/ 136 h 419"/>
                  <a:gd name="T60" fmla="*/ 28 w 418"/>
                  <a:gd name="T61" fmla="*/ 103 h 419"/>
                  <a:gd name="T62" fmla="*/ 48 w 418"/>
                  <a:gd name="T63" fmla="*/ 75 h 419"/>
                  <a:gd name="T64" fmla="*/ 74 w 418"/>
                  <a:gd name="T65" fmla="*/ 50 h 419"/>
                  <a:gd name="T66" fmla="*/ 103 w 418"/>
                  <a:gd name="T67" fmla="*/ 28 h 419"/>
                  <a:gd name="T68" fmla="*/ 136 w 418"/>
                  <a:gd name="T69" fmla="*/ 13 h 419"/>
                  <a:gd name="T70" fmla="*/ 172 w 418"/>
                  <a:gd name="T71" fmla="*/ 4 h 419"/>
                  <a:gd name="T72" fmla="*/ 208 w 418"/>
                  <a:gd name="T73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8" h="419">
                    <a:moveTo>
                      <a:pt x="208" y="0"/>
                    </a:moveTo>
                    <a:lnTo>
                      <a:pt x="247" y="4"/>
                    </a:lnTo>
                    <a:lnTo>
                      <a:pt x="282" y="13"/>
                    </a:lnTo>
                    <a:lnTo>
                      <a:pt x="314" y="28"/>
                    </a:lnTo>
                    <a:lnTo>
                      <a:pt x="343" y="50"/>
                    </a:lnTo>
                    <a:lnTo>
                      <a:pt x="369" y="75"/>
                    </a:lnTo>
                    <a:lnTo>
                      <a:pt x="389" y="103"/>
                    </a:lnTo>
                    <a:lnTo>
                      <a:pt x="404" y="136"/>
                    </a:lnTo>
                    <a:lnTo>
                      <a:pt x="415" y="172"/>
                    </a:lnTo>
                    <a:lnTo>
                      <a:pt x="418" y="210"/>
                    </a:lnTo>
                    <a:lnTo>
                      <a:pt x="415" y="247"/>
                    </a:lnTo>
                    <a:lnTo>
                      <a:pt x="404" y="282"/>
                    </a:lnTo>
                    <a:lnTo>
                      <a:pt x="389" y="316"/>
                    </a:lnTo>
                    <a:lnTo>
                      <a:pt x="369" y="345"/>
                    </a:lnTo>
                    <a:lnTo>
                      <a:pt x="343" y="369"/>
                    </a:lnTo>
                    <a:lnTo>
                      <a:pt x="314" y="391"/>
                    </a:lnTo>
                    <a:lnTo>
                      <a:pt x="282" y="406"/>
                    </a:lnTo>
                    <a:lnTo>
                      <a:pt x="247" y="415"/>
                    </a:lnTo>
                    <a:lnTo>
                      <a:pt x="208" y="419"/>
                    </a:lnTo>
                    <a:lnTo>
                      <a:pt x="172" y="415"/>
                    </a:lnTo>
                    <a:lnTo>
                      <a:pt x="136" y="406"/>
                    </a:lnTo>
                    <a:lnTo>
                      <a:pt x="103" y="391"/>
                    </a:lnTo>
                    <a:lnTo>
                      <a:pt x="74" y="369"/>
                    </a:lnTo>
                    <a:lnTo>
                      <a:pt x="48" y="345"/>
                    </a:lnTo>
                    <a:lnTo>
                      <a:pt x="28" y="316"/>
                    </a:lnTo>
                    <a:lnTo>
                      <a:pt x="12" y="282"/>
                    </a:lnTo>
                    <a:lnTo>
                      <a:pt x="2" y="247"/>
                    </a:lnTo>
                    <a:lnTo>
                      <a:pt x="0" y="210"/>
                    </a:lnTo>
                    <a:lnTo>
                      <a:pt x="2" y="172"/>
                    </a:lnTo>
                    <a:lnTo>
                      <a:pt x="12" y="136"/>
                    </a:lnTo>
                    <a:lnTo>
                      <a:pt x="28" y="103"/>
                    </a:lnTo>
                    <a:lnTo>
                      <a:pt x="48" y="75"/>
                    </a:lnTo>
                    <a:lnTo>
                      <a:pt x="74" y="50"/>
                    </a:lnTo>
                    <a:lnTo>
                      <a:pt x="103" y="28"/>
                    </a:lnTo>
                    <a:lnTo>
                      <a:pt x="136" y="13"/>
                    </a:lnTo>
                    <a:lnTo>
                      <a:pt x="172" y="4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9F0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Oval 108"/>
            <p:cNvSpPr/>
            <p:nvPr/>
          </p:nvSpPr>
          <p:spPr>
            <a:xfrm>
              <a:off x="1738427" y="1873737"/>
              <a:ext cx="3201166" cy="320116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788024" y="4189794"/>
            <a:ext cx="1610181" cy="1591542"/>
            <a:chOff x="7000434" y="1734378"/>
            <a:chExt cx="3233384" cy="3204305"/>
          </a:xfrm>
        </p:grpSpPr>
        <p:grpSp>
          <p:nvGrpSpPr>
            <p:cNvPr id="30" name="Group 85"/>
            <p:cNvGrpSpPr/>
            <p:nvPr/>
          </p:nvGrpSpPr>
          <p:grpSpPr>
            <a:xfrm>
              <a:off x="7048342" y="1734378"/>
              <a:ext cx="3185476" cy="2948502"/>
              <a:chOff x="7046754" y="2160253"/>
              <a:chExt cx="3185476" cy="2948502"/>
            </a:xfrm>
          </p:grpSpPr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9355730" y="2710154"/>
                <a:ext cx="615221" cy="516481"/>
              </a:xfrm>
              <a:custGeom>
                <a:avLst/>
                <a:gdLst>
                  <a:gd name="T0" fmla="*/ 630 w 809"/>
                  <a:gd name="T1" fmla="*/ 0 h 680"/>
                  <a:gd name="T2" fmla="*/ 694 w 809"/>
                  <a:gd name="T3" fmla="*/ 79 h 680"/>
                  <a:gd name="T4" fmla="*/ 754 w 809"/>
                  <a:gd name="T5" fmla="*/ 157 h 680"/>
                  <a:gd name="T6" fmla="*/ 809 w 809"/>
                  <a:gd name="T7" fmla="*/ 237 h 680"/>
                  <a:gd name="T8" fmla="*/ 82 w 809"/>
                  <a:gd name="T9" fmla="*/ 680 h 680"/>
                  <a:gd name="T10" fmla="*/ 44 w 809"/>
                  <a:gd name="T11" fmla="*/ 606 h 680"/>
                  <a:gd name="T12" fmla="*/ 0 w 809"/>
                  <a:gd name="T13" fmla="*/ 530 h 680"/>
                  <a:gd name="T14" fmla="*/ 630 w 809"/>
                  <a:gd name="T1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9" h="680">
                    <a:moveTo>
                      <a:pt x="630" y="0"/>
                    </a:moveTo>
                    <a:lnTo>
                      <a:pt x="694" y="79"/>
                    </a:lnTo>
                    <a:lnTo>
                      <a:pt x="754" y="157"/>
                    </a:lnTo>
                    <a:lnTo>
                      <a:pt x="809" y="237"/>
                    </a:lnTo>
                    <a:lnTo>
                      <a:pt x="82" y="680"/>
                    </a:lnTo>
                    <a:lnTo>
                      <a:pt x="44" y="606"/>
                    </a:lnTo>
                    <a:lnTo>
                      <a:pt x="0" y="53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02"/>
              <p:cNvSpPr>
                <a:spLocks/>
              </p:cNvSpPr>
              <p:nvPr/>
            </p:nvSpPr>
            <p:spPr bwMode="auto">
              <a:xfrm>
                <a:off x="9455988" y="3006371"/>
                <a:ext cx="669907" cy="373690"/>
              </a:xfrm>
              <a:custGeom>
                <a:avLst/>
                <a:gdLst>
                  <a:gd name="T0" fmla="*/ 770 w 883"/>
                  <a:gd name="T1" fmla="*/ 0 h 491"/>
                  <a:gd name="T2" fmla="*/ 813 w 883"/>
                  <a:gd name="T3" fmla="*/ 85 h 491"/>
                  <a:gd name="T4" fmla="*/ 850 w 883"/>
                  <a:gd name="T5" fmla="*/ 169 h 491"/>
                  <a:gd name="T6" fmla="*/ 883 w 883"/>
                  <a:gd name="T7" fmla="*/ 252 h 491"/>
                  <a:gd name="T8" fmla="*/ 33 w 883"/>
                  <a:gd name="T9" fmla="*/ 491 h 491"/>
                  <a:gd name="T10" fmla="*/ 17 w 883"/>
                  <a:gd name="T11" fmla="*/ 445 h 491"/>
                  <a:gd name="T12" fmla="*/ 0 w 883"/>
                  <a:gd name="T13" fmla="*/ 398 h 491"/>
                  <a:gd name="T14" fmla="*/ 770 w 883"/>
                  <a:gd name="T1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3" h="491">
                    <a:moveTo>
                      <a:pt x="770" y="0"/>
                    </a:moveTo>
                    <a:lnTo>
                      <a:pt x="813" y="85"/>
                    </a:lnTo>
                    <a:lnTo>
                      <a:pt x="850" y="169"/>
                    </a:lnTo>
                    <a:lnTo>
                      <a:pt x="883" y="252"/>
                    </a:lnTo>
                    <a:lnTo>
                      <a:pt x="33" y="491"/>
                    </a:lnTo>
                    <a:lnTo>
                      <a:pt x="17" y="445"/>
                    </a:lnTo>
                    <a:lnTo>
                      <a:pt x="0" y="398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03"/>
              <p:cNvSpPr>
                <a:spLocks/>
              </p:cNvSpPr>
              <p:nvPr/>
            </p:nvSpPr>
            <p:spPr bwMode="auto">
              <a:xfrm>
                <a:off x="7046754" y="2160253"/>
                <a:ext cx="2685704" cy="2948502"/>
              </a:xfrm>
              <a:custGeom>
                <a:avLst/>
                <a:gdLst>
                  <a:gd name="T0" fmla="*/ 2287 w 3537"/>
                  <a:gd name="T1" fmla="*/ 8 h 3882"/>
                  <a:gd name="T2" fmla="*/ 2647 w 3537"/>
                  <a:gd name="T3" fmla="*/ 77 h 3882"/>
                  <a:gd name="T4" fmla="*/ 2983 w 3537"/>
                  <a:gd name="T5" fmla="*/ 209 h 3882"/>
                  <a:gd name="T6" fmla="*/ 3248 w 3537"/>
                  <a:gd name="T7" fmla="*/ 360 h 3882"/>
                  <a:gd name="T8" fmla="*/ 3471 w 3537"/>
                  <a:gd name="T9" fmla="*/ 528 h 3882"/>
                  <a:gd name="T10" fmla="*/ 2883 w 3537"/>
                  <a:gd name="T11" fmla="*/ 1042 h 3882"/>
                  <a:gd name="T12" fmla="*/ 2692 w 3537"/>
                  <a:gd name="T13" fmla="*/ 876 h 3882"/>
                  <a:gd name="T14" fmla="*/ 2478 w 3537"/>
                  <a:gd name="T15" fmla="*/ 752 h 3882"/>
                  <a:gd name="T16" fmla="*/ 2249 w 3537"/>
                  <a:gd name="T17" fmla="*/ 671 h 3882"/>
                  <a:gd name="T18" fmla="*/ 2012 w 3537"/>
                  <a:gd name="T19" fmla="*/ 628 h 3882"/>
                  <a:gd name="T20" fmla="*/ 1777 w 3537"/>
                  <a:gd name="T21" fmla="*/ 621 h 3882"/>
                  <a:gd name="T22" fmla="*/ 1553 w 3537"/>
                  <a:gd name="T23" fmla="*/ 647 h 3882"/>
                  <a:gd name="T24" fmla="*/ 1347 w 3537"/>
                  <a:gd name="T25" fmla="*/ 703 h 3882"/>
                  <a:gd name="T26" fmla="*/ 1198 w 3537"/>
                  <a:gd name="T27" fmla="*/ 768 h 3882"/>
                  <a:gd name="T28" fmla="*/ 1036 w 3537"/>
                  <a:gd name="T29" fmla="*/ 863 h 3882"/>
                  <a:gd name="T30" fmla="*/ 873 w 3537"/>
                  <a:gd name="T31" fmla="*/ 986 h 3882"/>
                  <a:gd name="T32" fmla="*/ 714 w 3537"/>
                  <a:gd name="T33" fmla="*/ 1138 h 3882"/>
                  <a:gd name="T34" fmla="*/ 570 w 3537"/>
                  <a:gd name="T35" fmla="*/ 1316 h 3882"/>
                  <a:gd name="T36" fmla="*/ 448 w 3537"/>
                  <a:gd name="T37" fmla="*/ 1522 h 3882"/>
                  <a:gd name="T38" fmla="*/ 356 w 3537"/>
                  <a:gd name="T39" fmla="*/ 1754 h 3882"/>
                  <a:gd name="T40" fmla="*/ 305 w 3537"/>
                  <a:gd name="T41" fmla="*/ 2011 h 3882"/>
                  <a:gd name="T42" fmla="*/ 302 w 3537"/>
                  <a:gd name="T43" fmla="*/ 2293 h 3882"/>
                  <a:gd name="T44" fmla="*/ 354 w 3537"/>
                  <a:gd name="T45" fmla="*/ 2598 h 3882"/>
                  <a:gd name="T46" fmla="*/ 457 w 3537"/>
                  <a:gd name="T47" fmla="*/ 2892 h 3882"/>
                  <a:gd name="T48" fmla="*/ 591 w 3537"/>
                  <a:gd name="T49" fmla="*/ 3134 h 3882"/>
                  <a:gd name="T50" fmla="*/ 750 w 3537"/>
                  <a:gd name="T51" fmla="*/ 3332 h 3882"/>
                  <a:gd name="T52" fmla="*/ 924 w 3537"/>
                  <a:gd name="T53" fmla="*/ 3493 h 3882"/>
                  <a:gd name="T54" fmla="*/ 1106 w 3537"/>
                  <a:gd name="T55" fmla="*/ 3619 h 3882"/>
                  <a:gd name="T56" fmla="*/ 1288 w 3537"/>
                  <a:gd name="T57" fmla="*/ 3714 h 3882"/>
                  <a:gd name="T58" fmla="*/ 1462 w 3537"/>
                  <a:gd name="T59" fmla="*/ 3783 h 3882"/>
                  <a:gd name="T60" fmla="*/ 1619 w 3537"/>
                  <a:gd name="T61" fmla="*/ 3830 h 3882"/>
                  <a:gd name="T62" fmla="*/ 1751 w 3537"/>
                  <a:gd name="T63" fmla="*/ 3859 h 3882"/>
                  <a:gd name="T64" fmla="*/ 1851 w 3537"/>
                  <a:gd name="T65" fmla="*/ 3876 h 3882"/>
                  <a:gd name="T66" fmla="*/ 1908 w 3537"/>
                  <a:gd name="T67" fmla="*/ 3881 h 3882"/>
                  <a:gd name="T68" fmla="*/ 1826 w 3537"/>
                  <a:gd name="T69" fmla="*/ 3882 h 3882"/>
                  <a:gd name="T70" fmla="*/ 1548 w 3537"/>
                  <a:gd name="T71" fmla="*/ 3853 h 3882"/>
                  <a:gd name="T72" fmla="*/ 1274 w 3537"/>
                  <a:gd name="T73" fmla="*/ 3783 h 3882"/>
                  <a:gd name="T74" fmla="*/ 1012 w 3537"/>
                  <a:gd name="T75" fmla="*/ 3671 h 3882"/>
                  <a:gd name="T76" fmla="*/ 767 w 3537"/>
                  <a:gd name="T77" fmla="*/ 3518 h 3882"/>
                  <a:gd name="T78" fmla="*/ 546 w 3537"/>
                  <a:gd name="T79" fmla="*/ 3326 h 3882"/>
                  <a:gd name="T80" fmla="*/ 355 w 3537"/>
                  <a:gd name="T81" fmla="*/ 3096 h 3882"/>
                  <a:gd name="T82" fmla="*/ 199 w 3537"/>
                  <a:gd name="T83" fmla="*/ 2829 h 3882"/>
                  <a:gd name="T84" fmla="*/ 84 w 3537"/>
                  <a:gd name="T85" fmla="*/ 2523 h 3882"/>
                  <a:gd name="T86" fmla="*/ 17 w 3537"/>
                  <a:gd name="T87" fmla="*/ 2184 h 3882"/>
                  <a:gd name="T88" fmla="*/ 3 w 3537"/>
                  <a:gd name="T89" fmla="*/ 1825 h 3882"/>
                  <a:gd name="T90" fmla="*/ 56 w 3537"/>
                  <a:gd name="T91" fmla="*/ 1498 h 3882"/>
                  <a:gd name="T92" fmla="*/ 174 w 3537"/>
                  <a:gd name="T93" fmla="*/ 1187 h 3882"/>
                  <a:gd name="T94" fmla="*/ 350 w 3537"/>
                  <a:gd name="T95" fmla="*/ 900 h 3882"/>
                  <a:gd name="T96" fmla="*/ 573 w 3537"/>
                  <a:gd name="T97" fmla="*/ 642 h 3882"/>
                  <a:gd name="T98" fmla="*/ 839 w 3537"/>
                  <a:gd name="T99" fmla="*/ 418 h 3882"/>
                  <a:gd name="T100" fmla="*/ 1138 w 3537"/>
                  <a:gd name="T101" fmla="*/ 236 h 3882"/>
                  <a:gd name="T102" fmla="*/ 1465 w 3537"/>
                  <a:gd name="T103" fmla="*/ 101 h 3882"/>
                  <a:gd name="T104" fmla="*/ 1810 w 3537"/>
                  <a:gd name="T105" fmla="*/ 21 h 3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37" h="3882">
                    <a:moveTo>
                      <a:pt x="2047" y="0"/>
                    </a:moveTo>
                    <a:lnTo>
                      <a:pt x="2166" y="0"/>
                    </a:lnTo>
                    <a:lnTo>
                      <a:pt x="2287" y="8"/>
                    </a:lnTo>
                    <a:lnTo>
                      <a:pt x="2407" y="22"/>
                    </a:lnTo>
                    <a:lnTo>
                      <a:pt x="2528" y="45"/>
                    </a:lnTo>
                    <a:lnTo>
                      <a:pt x="2647" y="77"/>
                    </a:lnTo>
                    <a:lnTo>
                      <a:pt x="2767" y="115"/>
                    </a:lnTo>
                    <a:lnTo>
                      <a:pt x="2885" y="163"/>
                    </a:lnTo>
                    <a:lnTo>
                      <a:pt x="2983" y="209"/>
                    </a:lnTo>
                    <a:lnTo>
                      <a:pt x="3076" y="257"/>
                    </a:lnTo>
                    <a:lnTo>
                      <a:pt x="3164" y="307"/>
                    </a:lnTo>
                    <a:lnTo>
                      <a:pt x="3248" y="360"/>
                    </a:lnTo>
                    <a:lnTo>
                      <a:pt x="3327" y="414"/>
                    </a:lnTo>
                    <a:lnTo>
                      <a:pt x="3401" y="471"/>
                    </a:lnTo>
                    <a:lnTo>
                      <a:pt x="3471" y="528"/>
                    </a:lnTo>
                    <a:lnTo>
                      <a:pt x="3537" y="587"/>
                    </a:lnTo>
                    <a:lnTo>
                      <a:pt x="2939" y="1108"/>
                    </a:lnTo>
                    <a:lnTo>
                      <a:pt x="2883" y="1042"/>
                    </a:lnTo>
                    <a:lnTo>
                      <a:pt x="2823" y="981"/>
                    </a:lnTo>
                    <a:lnTo>
                      <a:pt x="2759" y="925"/>
                    </a:lnTo>
                    <a:lnTo>
                      <a:pt x="2692" y="876"/>
                    </a:lnTo>
                    <a:lnTo>
                      <a:pt x="2623" y="830"/>
                    </a:lnTo>
                    <a:lnTo>
                      <a:pt x="2552" y="788"/>
                    </a:lnTo>
                    <a:lnTo>
                      <a:pt x="2478" y="752"/>
                    </a:lnTo>
                    <a:lnTo>
                      <a:pt x="2403" y="720"/>
                    </a:lnTo>
                    <a:lnTo>
                      <a:pt x="2327" y="694"/>
                    </a:lnTo>
                    <a:lnTo>
                      <a:pt x="2249" y="671"/>
                    </a:lnTo>
                    <a:lnTo>
                      <a:pt x="2170" y="652"/>
                    </a:lnTo>
                    <a:lnTo>
                      <a:pt x="2091" y="638"/>
                    </a:lnTo>
                    <a:lnTo>
                      <a:pt x="2012" y="628"/>
                    </a:lnTo>
                    <a:lnTo>
                      <a:pt x="1933" y="622"/>
                    </a:lnTo>
                    <a:lnTo>
                      <a:pt x="1854" y="620"/>
                    </a:lnTo>
                    <a:lnTo>
                      <a:pt x="1777" y="621"/>
                    </a:lnTo>
                    <a:lnTo>
                      <a:pt x="1700" y="626"/>
                    </a:lnTo>
                    <a:lnTo>
                      <a:pt x="1625" y="635"/>
                    </a:lnTo>
                    <a:lnTo>
                      <a:pt x="1553" y="647"/>
                    </a:lnTo>
                    <a:lnTo>
                      <a:pt x="1481" y="662"/>
                    </a:lnTo>
                    <a:lnTo>
                      <a:pt x="1413" y="681"/>
                    </a:lnTo>
                    <a:lnTo>
                      <a:pt x="1347" y="703"/>
                    </a:lnTo>
                    <a:lnTo>
                      <a:pt x="1298" y="720"/>
                    </a:lnTo>
                    <a:lnTo>
                      <a:pt x="1249" y="743"/>
                    </a:lnTo>
                    <a:lnTo>
                      <a:pt x="1198" y="768"/>
                    </a:lnTo>
                    <a:lnTo>
                      <a:pt x="1144" y="796"/>
                    </a:lnTo>
                    <a:lnTo>
                      <a:pt x="1091" y="827"/>
                    </a:lnTo>
                    <a:lnTo>
                      <a:pt x="1036" y="863"/>
                    </a:lnTo>
                    <a:lnTo>
                      <a:pt x="981" y="901"/>
                    </a:lnTo>
                    <a:lnTo>
                      <a:pt x="928" y="942"/>
                    </a:lnTo>
                    <a:lnTo>
                      <a:pt x="873" y="986"/>
                    </a:lnTo>
                    <a:lnTo>
                      <a:pt x="820" y="1033"/>
                    </a:lnTo>
                    <a:lnTo>
                      <a:pt x="766" y="1084"/>
                    </a:lnTo>
                    <a:lnTo>
                      <a:pt x="714" y="1138"/>
                    </a:lnTo>
                    <a:lnTo>
                      <a:pt x="664" y="1194"/>
                    </a:lnTo>
                    <a:lnTo>
                      <a:pt x="616" y="1254"/>
                    </a:lnTo>
                    <a:lnTo>
                      <a:pt x="570" y="1316"/>
                    </a:lnTo>
                    <a:lnTo>
                      <a:pt x="527" y="1382"/>
                    </a:lnTo>
                    <a:lnTo>
                      <a:pt x="486" y="1451"/>
                    </a:lnTo>
                    <a:lnTo>
                      <a:pt x="448" y="1522"/>
                    </a:lnTo>
                    <a:lnTo>
                      <a:pt x="414" y="1596"/>
                    </a:lnTo>
                    <a:lnTo>
                      <a:pt x="383" y="1673"/>
                    </a:lnTo>
                    <a:lnTo>
                      <a:pt x="356" y="1754"/>
                    </a:lnTo>
                    <a:lnTo>
                      <a:pt x="335" y="1836"/>
                    </a:lnTo>
                    <a:lnTo>
                      <a:pt x="317" y="1923"/>
                    </a:lnTo>
                    <a:lnTo>
                      <a:pt x="305" y="2011"/>
                    </a:lnTo>
                    <a:lnTo>
                      <a:pt x="298" y="2102"/>
                    </a:lnTo>
                    <a:lnTo>
                      <a:pt x="297" y="2196"/>
                    </a:lnTo>
                    <a:lnTo>
                      <a:pt x="302" y="2293"/>
                    </a:lnTo>
                    <a:lnTo>
                      <a:pt x="312" y="2392"/>
                    </a:lnTo>
                    <a:lnTo>
                      <a:pt x="330" y="2494"/>
                    </a:lnTo>
                    <a:lnTo>
                      <a:pt x="354" y="2598"/>
                    </a:lnTo>
                    <a:lnTo>
                      <a:pt x="384" y="2705"/>
                    </a:lnTo>
                    <a:lnTo>
                      <a:pt x="419" y="2802"/>
                    </a:lnTo>
                    <a:lnTo>
                      <a:pt x="457" y="2892"/>
                    </a:lnTo>
                    <a:lnTo>
                      <a:pt x="499" y="2977"/>
                    </a:lnTo>
                    <a:lnTo>
                      <a:pt x="543" y="3059"/>
                    </a:lnTo>
                    <a:lnTo>
                      <a:pt x="591" y="3134"/>
                    </a:lnTo>
                    <a:lnTo>
                      <a:pt x="641" y="3205"/>
                    </a:lnTo>
                    <a:lnTo>
                      <a:pt x="695" y="3271"/>
                    </a:lnTo>
                    <a:lnTo>
                      <a:pt x="750" y="3332"/>
                    </a:lnTo>
                    <a:lnTo>
                      <a:pt x="807" y="3391"/>
                    </a:lnTo>
                    <a:lnTo>
                      <a:pt x="864" y="3443"/>
                    </a:lnTo>
                    <a:lnTo>
                      <a:pt x="924" y="3493"/>
                    </a:lnTo>
                    <a:lnTo>
                      <a:pt x="984" y="3538"/>
                    </a:lnTo>
                    <a:lnTo>
                      <a:pt x="1045" y="3580"/>
                    </a:lnTo>
                    <a:lnTo>
                      <a:pt x="1106" y="3619"/>
                    </a:lnTo>
                    <a:lnTo>
                      <a:pt x="1167" y="3653"/>
                    </a:lnTo>
                    <a:lnTo>
                      <a:pt x="1228" y="3685"/>
                    </a:lnTo>
                    <a:lnTo>
                      <a:pt x="1288" y="3714"/>
                    </a:lnTo>
                    <a:lnTo>
                      <a:pt x="1348" y="3740"/>
                    </a:lnTo>
                    <a:lnTo>
                      <a:pt x="1405" y="3762"/>
                    </a:lnTo>
                    <a:lnTo>
                      <a:pt x="1462" y="3783"/>
                    </a:lnTo>
                    <a:lnTo>
                      <a:pt x="1517" y="3801"/>
                    </a:lnTo>
                    <a:lnTo>
                      <a:pt x="1569" y="3817"/>
                    </a:lnTo>
                    <a:lnTo>
                      <a:pt x="1619" y="3830"/>
                    </a:lnTo>
                    <a:lnTo>
                      <a:pt x="1666" y="3841"/>
                    </a:lnTo>
                    <a:lnTo>
                      <a:pt x="1711" y="3851"/>
                    </a:lnTo>
                    <a:lnTo>
                      <a:pt x="1751" y="3859"/>
                    </a:lnTo>
                    <a:lnTo>
                      <a:pt x="1788" y="3867"/>
                    </a:lnTo>
                    <a:lnTo>
                      <a:pt x="1821" y="3872"/>
                    </a:lnTo>
                    <a:lnTo>
                      <a:pt x="1851" y="3876"/>
                    </a:lnTo>
                    <a:lnTo>
                      <a:pt x="1875" y="3878"/>
                    </a:lnTo>
                    <a:lnTo>
                      <a:pt x="1894" y="3879"/>
                    </a:lnTo>
                    <a:lnTo>
                      <a:pt x="1908" y="3881"/>
                    </a:lnTo>
                    <a:lnTo>
                      <a:pt x="1917" y="3882"/>
                    </a:lnTo>
                    <a:lnTo>
                      <a:pt x="1921" y="3882"/>
                    </a:lnTo>
                    <a:lnTo>
                      <a:pt x="1826" y="3882"/>
                    </a:lnTo>
                    <a:lnTo>
                      <a:pt x="1733" y="3877"/>
                    </a:lnTo>
                    <a:lnTo>
                      <a:pt x="1641" y="3868"/>
                    </a:lnTo>
                    <a:lnTo>
                      <a:pt x="1548" y="3853"/>
                    </a:lnTo>
                    <a:lnTo>
                      <a:pt x="1455" y="3834"/>
                    </a:lnTo>
                    <a:lnTo>
                      <a:pt x="1363" y="3811"/>
                    </a:lnTo>
                    <a:lnTo>
                      <a:pt x="1274" y="3783"/>
                    </a:lnTo>
                    <a:lnTo>
                      <a:pt x="1185" y="3750"/>
                    </a:lnTo>
                    <a:lnTo>
                      <a:pt x="1097" y="3713"/>
                    </a:lnTo>
                    <a:lnTo>
                      <a:pt x="1012" y="3671"/>
                    </a:lnTo>
                    <a:lnTo>
                      <a:pt x="928" y="3624"/>
                    </a:lnTo>
                    <a:lnTo>
                      <a:pt x="846" y="3573"/>
                    </a:lnTo>
                    <a:lnTo>
                      <a:pt x="767" y="3518"/>
                    </a:lnTo>
                    <a:lnTo>
                      <a:pt x="691" y="3458"/>
                    </a:lnTo>
                    <a:lnTo>
                      <a:pt x="617" y="3395"/>
                    </a:lnTo>
                    <a:lnTo>
                      <a:pt x="546" y="3326"/>
                    </a:lnTo>
                    <a:lnTo>
                      <a:pt x="479" y="3254"/>
                    </a:lnTo>
                    <a:lnTo>
                      <a:pt x="415" y="3177"/>
                    </a:lnTo>
                    <a:lnTo>
                      <a:pt x="355" y="3096"/>
                    </a:lnTo>
                    <a:lnTo>
                      <a:pt x="299" y="3011"/>
                    </a:lnTo>
                    <a:lnTo>
                      <a:pt x="247" y="2921"/>
                    </a:lnTo>
                    <a:lnTo>
                      <a:pt x="199" y="2829"/>
                    </a:lnTo>
                    <a:lnTo>
                      <a:pt x="155" y="2731"/>
                    </a:lnTo>
                    <a:lnTo>
                      <a:pt x="117" y="2629"/>
                    </a:lnTo>
                    <a:lnTo>
                      <a:pt x="84" y="2523"/>
                    </a:lnTo>
                    <a:lnTo>
                      <a:pt x="56" y="2414"/>
                    </a:lnTo>
                    <a:lnTo>
                      <a:pt x="33" y="2301"/>
                    </a:lnTo>
                    <a:lnTo>
                      <a:pt x="17" y="2184"/>
                    </a:lnTo>
                    <a:lnTo>
                      <a:pt x="5" y="2061"/>
                    </a:lnTo>
                    <a:lnTo>
                      <a:pt x="0" y="1937"/>
                    </a:lnTo>
                    <a:lnTo>
                      <a:pt x="3" y="1825"/>
                    </a:lnTo>
                    <a:lnTo>
                      <a:pt x="13" y="1714"/>
                    </a:lnTo>
                    <a:lnTo>
                      <a:pt x="31" y="1605"/>
                    </a:lnTo>
                    <a:lnTo>
                      <a:pt x="56" y="1498"/>
                    </a:lnTo>
                    <a:lnTo>
                      <a:pt x="89" y="1392"/>
                    </a:lnTo>
                    <a:lnTo>
                      <a:pt x="129" y="1289"/>
                    </a:lnTo>
                    <a:lnTo>
                      <a:pt x="174" y="1187"/>
                    </a:lnTo>
                    <a:lnTo>
                      <a:pt x="227" y="1088"/>
                    </a:lnTo>
                    <a:lnTo>
                      <a:pt x="285" y="993"/>
                    </a:lnTo>
                    <a:lnTo>
                      <a:pt x="350" y="900"/>
                    </a:lnTo>
                    <a:lnTo>
                      <a:pt x="419" y="810"/>
                    </a:lnTo>
                    <a:lnTo>
                      <a:pt x="494" y="724"/>
                    </a:lnTo>
                    <a:lnTo>
                      <a:pt x="573" y="642"/>
                    </a:lnTo>
                    <a:lnTo>
                      <a:pt x="658" y="563"/>
                    </a:lnTo>
                    <a:lnTo>
                      <a:pt x="746" y="488"/>
                    </a:lnTo>
                    <a:lnTo>
                      <a:pt x="839" y="418"/>
                    </a:lnTo>
                    <a:lnTo>
                      <a:pt x="935" y="353"/>
                    </a:lnTo>
                    <a:lnTo>
                      <a:pt x="1035" y="292"/>
                    </a:lnTo>
                    <a:lnTo>
                      <a:pt x="1138" y="236"/>
                    </a:lnTo>
                    <a:lnTo>
                      <a:pt x="1245" y="185"/>
                    </a:lnTo>
                    <a:lnTo>
                      <a:pt x="1353" y="140"/>
                    </a:lnTo>
                    <a:lnTo>
                      <a:pt x="1465" y="101"/>
                    </a:lnTo>
                    <a:lnTo>
                      <a:pt x="1578" y="68"/>
                    </a:lnTo>
                    <a:lnTo>
                      <a:pt x="1693" y="41"/>
                    </a:lnTo>
                    <a:lnTo>
                      <a:pt x="1810" y="21"/>
                    </a:lnTo>
                    <a:lnTo>
                      <a:pt x="1928" y="7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04"/>
              <p:cNvSpPr>
                <a:spLocks/>
              </p:cNvSpPr>
              <p:nvPr/>
            </p:nvSpPr>
            <p:spPr bwMode="auto">
              <a:xfrm>
                <a:off x="9513713" y="3325374"/>
                <a:ext cx="695731" cy="247608"/>
              </a:xfrm>
              <a:custGeom>
                <a:avLst/>
                <a:gdLst>
                  <a:gd name="T0" fmla="*/ 863 w 916"/>
                  <a:gd name="T1" fmla="*/ 0 h 324"/>
                  <a:gd name="T2" fmla="*/ 885 w 916"/>
                  <a:gd name="T3" fmla="*/ 81 h 324"/>
                  <a:gd name="T4" fmla="*/ 902 w 916"/>
                  <a:gd name="T5" fmla="*/ 160 h 324"/>
                  <a:gd name="T6" fmla="*/ 916 w 916"/>
                  <a:gd name="T7" fmla="*/ 233 h 324"/>
                  <a:gd name="T8" fmla="*/ 15 w 916"/>
                  <a:gd name="T9" fmla="*/ 324 h 324"/>
                  <a:gd name="T10" fmla="*/ 9 w 916"/>
                  <a:gd name="T11" fmla="*/ 281 h 324"/>
                  <a:gd name="T12" fmla="*/ 0 w 916"/>
                  <a:gd name="T13" fmla="*/ 234 h 324"/>
                  <a:gd name="T14" fmla="*/ 863 w 916"/>
                  <a:gd name="T15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6" h="324">
                    <a:moveTo>
                      <a:pt x="863" y="0"/>
                    </a:moveTo>
                    <a:lnTo>
                      <a:pt x="885" y="81"/>
                    </a:lnTo>
                    <a:lnTo>
                      <a:pt x="902" y="160"/>
                    </a:lnTo>
                    <a:lnTo>
                      <a:pt x="916" y="233"/>
                    </a:lnTo>
                    <a:lnTo>
                      <a:pt x="15" y="324"/>
                    </a:lnTo>
                    <a:lnTo>
                      <a:pt x="9" y="281"/>
                    </a:lnTo>
                    <a:lnTo>
                      <a:pt x="0" y="234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05"/>
              <p:cNvSpPr>
                <a:spLocks/>
              </p:cNvSpPr>
              <p:nvPr/>
            </p:nvSpPr>
            <p:spPr bwMode="auto">
              <a:xfrm>
                <a:off x="9530423" y="3633744"/>
                <a:ext cx="701807" cy="133678"/>
              </a:xfrm>
              <a:custGeom>
                <a:avLst/>
                <a:gdLst>
                  <a:gd name="T0" fmla="*/ 917 w 924"/>
                  <a:gd name="T1" fmla="*/ 0 h 177"/>
                  <a:gd name="T2" fmla="*/ 921 w 924"/>
                  <a:gd name="T3" fmla="*/ 45 h 177"/>
                  <a:gd name="T4" fmla="*/ 922 w 924"/>
                  <a:gd name="T5" fmla="*/ 83 h 177"/>
                  <a:gd name="T6" fmla="*/ 924 w 924"/>
                  <a:gd name="T7" fmla="*/ 116 h 177"/>
                  <a:gd name="T8" fmla="*/ 924 w 924"/>
                  <a:gd name="T9" fmla="*/ 143 h 177"/>
                  <a:gd name="T10" fmla="*/ 924 w 924"/>
                  <a:gd name="T11" fmla="*/ 162 h 177"/>
                  <a:gd name="T12" fmla="*/ 924 w 924"/>
                  <a:gd name="T13" fmla="*/ 173 h 177"/>
                  <a:gd name="T14" fmla="*/ 924 w 924"/>
                  <a:gd name="T15" fmla="*/ 177 h 177"/>
                  <a:gd name="T16" fmla="*/ 0 w 924"/>
                  <a:gd name="T17" fmla="*/ 171 h 177"/>
                  <a:gd name="T18" fmla="*/ 0 w 924"/>
                  <a:gd name="T19" fmla="*/ 167 h 177"/>
                  <a:gd name="T20" fmla="*/ 1 w 924"/>
                  <a:gd name="T21" fmla="*/ 154 h 177"/>
                  <a:gd name="T22" fmla="*/ 2 w 924"/>
                  <a:gd name="T23" fmla="*/ 135 h 177"/>
                  <a:gd name="T24" fmla="*/ 3 w 924"/>
                  <a:gd name="T25" fmla="*/ 107 h 177"/>
                  <a:gd name="T26" fmla="*/ 3 w 924"/>
                  <a:gd name="T27" fmla="*/ 73 h 177"/>
                  <a:gd name="T28" fmla="*/ 917 w 924"/>
                  <a:gd name="T2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4" h="177">
                    <a:moveTo>
                      <a:pt x="917" y="0"/>
                    </a:moveTo>
                    <a:lnTo>
                      <a:pt x="921" y="45"/>
                    </a:lnTo>
                    <a:lnTo>
                      <a:pt x="922" y="83"/>
                    </a:lnTo>
                    <a:lnTo>
                      <a:pt x="924" y="116"/>
                    </a:lnTo>
                    <a:lnTo>
                      <a:pt x="924" y="143"/>
                    </a:lnTo>
                    <a:lnTo>
                      <a:pt x="924" y="162"/>
                    </a:lnTo>
                    <a:lnTo>
                      <a:pt x="924" y="173"/>
                    </a:lnTo>
                    <a:lnTo>
                      <a:pt x="924" y="177"/>
                    </a:lnTo>
                    <a:lnTo>
                      <a:pt x="0" y="171"/>
                    </a:lnTo>
                    <a:lnTo>
                      <a:pt x="0" y="167"/>
                    </a:lnTo>
                    <a:lnTo>
                      <a:pt x="1" y="154"/>
                    </a:lnTo>
                    <a:lnTo>
                      <a:pt x="2" y="135"/>
                    </a:lnTo>
                    <a:lnTo>
                      <a:pt x="3" y="107"/>
                    </a:lnTo>
                    <a:lnTo>
                      <a:pt x="3" y="73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056F0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112"/>
            <p:cNvGrpSpPr/>
            <p:nvPr/>
          </p:nvGrpSpPr>
          <p:grpSpPr>
            <a:xfrm rot="12019604">
              <a:off x="7605509" y="3009392"/>
              <a:ext cx="1092207" cy="1601093"/>
              <a:chOff x="7846496" y="2822193"/>
              <a:chExt cx="1092207" cy="1601093"/>
            </a:xfrm>
          </p:grpSpPr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7846496" y="2822193"/>
                <a:ext cx="1092207" cy="1601093"/>
              </a:xfrm>
              <a:custGeom>
                <a:avLst/>
                <a:gdLst>
                  <a:gd name="T0" fmla="*/ 1438 w 1438"/>
                  <a:gd name="T1" fmla="*/ 0 h 2107"/>
                  <a:gd name="T2" fmla="*/ 943 w 1438"/>
                  <a:gd name="T3" fmla="*/ 1710 h 2107"/>
                  <a:gd name="T4" fmla="*/ 930 w 1438"/>
                  <a:gd name="T5" fmla="*/ 1766 h 2107"/>
                  <a:gd name="T6" fmla="*/ 912 w 1438"/>
                  <a:gd name="T7" fmla="*/ 1818 h 2107"/>
                  <a:gd name="T8" fmla="*/ 887 w 1438"/>
                  <a:gd name="T9" fmla="*/ 1868 h 2107"/>
                  <a:gd name="T10" fmla="*/ 858 w 1438"/>
                  <a:gd name="T11" fmla="*/ 1914 h 2107"/>
                  <a:gd name="T12" fmla="*/ 823 w 1438"/>
                  <a:gd name="T13" fmla="*/ 1956 h 2107"/>
                  <a:gd name="T14" fmla="*/ 784 w 1438"/>
                  <a:gd name="T15" fmla="*/ 1994 h 2107"/>
                  <a:gd name="T16" fmla="*/ 739 w 1438"/>
                  <a:gd name="T17" fmla="*/ 2027 h 2107"/>
                  <a:gd name="T18" fmla="*/ 692 w 1438"/>
                  <a:gd name="T19" fmla="*/ 2055 h 2107"/>
                  <a:gd name="T20" fmla="*/ 642 w 1438"/>
                  <a:gd name="T21" fmla="*/ 2078 h 2107"/>
                  <a:gd name="T22" fmla="*/ 589 w 1438"/>
                  <a:gd name="T23" fmla="*/ 2094 h 2107"/>
                  <a:gd name="T24" fmla="*/ 533 w 1438"/>
                  <a:gd name="T25" fmla="*/ 2105 h 2107"/>
                  <a:gd name="T26" fmla="*/ 474 w 1438"/>
                  <a:gd name="T27" fmla="*/ 2107 h 2107"/>
                  <a:gd name="T28" fmla="*/ 415 w 1438"/>
                  <a:gd name="T29" fmla="*/ 2103 h 2107"/>
                  <a:gd name="T30" fmla="*/ 357 w 1438"/>
                  <a:gd name="T31" fmla="*/ 2093 h 2107"/>
                  <a:gd name="T32" fmla="*/ 303 w 1438"/>
                  <a:gd name="T33" fmla="*/ 2075 h 2107"/>
                  <a:gd name="T34" fmla="*/ 252 w 1438"/>
                  <a:gd name="T35" fmla="*/ 2052 h 2107"/>
                  <a:gd name="T36" fmla="*/ 203 w 1438"/>
                  <a:gd name="T37" fmla="*/ 2023 h 2107"/>
                  <a:gd name="T38" fmla="*/ 160 w 1438"/>
                  <a:gd name="T39" fmla="*/ 1988 h 2107"/>
                  <a:gd name="T40" fmla="*/ 119 w 1438"/>
                  <a:gd name="T41" fmla="*/ 1948 h 2107"/>
                  <a:gd name="T42" fmla="*/ 85 w 1438"/>
                  <a:gd name="T43" fmla="*/ 1905 h 2107"/>
                  <a:gd name="T44" fmla="*/ 56 w 1438"/>
                  <a:gd name="T45" fmla="*/ 1857 h 2107"/>
                  <a:gd name="T46" fmla="*/ 32 w 1438"/>
                  <a:gd name="T47" fmla="*/ 1804 h 2107"/>
                  <a:gd name="T48" fmla="*/ 15 w 1438"/>
                  <a:gd name="T49" fmla="*/ 1750 h 2107"/>
                  <a:gd name="T50" fmla="*/ 4 w 1438"/>
                  <a:gd name="T51" fmla="*/ 1692 h 2107"/>
                  <a:gd name="T52" fmla="*/ 0 w 1438"/>
                  <a:gd name="T53" fmla="*/ 1634 h 2107"/>
                  <a:gd name="T54" fmla="*/ 4 w 1438"/>
                  <a:gd name="T55" fmla="*/ 1578 h 2107"/>
                  <a:gd name="T56" fmla="*/ 12 w 1438"/>
                  <a:gd name="T57" fmla="*/ 1525 h 2107"/>
                  <a:gd name="T58" fmla="*/ 28 w 1438"/>
                  <a:gd name="T59" fmla="*/ 1474 h 2107"/>
                  <a:gd name="T60" fmla="*/ 48 w 1438"/>
                  <a:gd name="T61" fmla="*/ 1424 h 2107"/>
                  <a:gd name="T62" fmla="*/ 75 w 1438"/>
                  <a:gd name="T63" fmla="*/ 1378 h 2107"/>
                  <a:gd name="T64" fmla="*/ 105 w 1438"/>
                  <a:gd name="T65" fmla="*/ 1336 h 2107"/>
                  <a:gd name="T66" fmla="*/ 140 w 1438"/>
                  <a:gd name="T67" fmla="*/ 1297 h 2107"/>
                  <a:gd name="T68" fmla="*/ 137 w 1438"/>
                  <a:gd name="T69" fmla="*/ 1296 h 2107"/>
                  <a:gd name="T70" fmla="*/ 1438 w 1438"/>
                  <a:gd name="T71" fmla="*/ 0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8" h="2107">
                    <a:moveTo>
                      <a:pt x="1438" y="0"/>
                    </a:moveTo>
                    <a:lnTo>
                      <a:pt x="943" y="1710"/>
                    </a:lnTo>
                    <a:lnTo>
                      <a:pt x="930" y="1766"/>
                    </a:lnTo>
                    <a:lnTo>
                      <a:pt x="912" y="1818"/>
                    </a:lnTo>
                    <a:lnTo>
                      <a:pt x="887" y="1868"/>
                    </a:lnTo>
                    <a:lnTo>
                      <a:pt x="858" y="1914"/>
                    </a:lnTo>
                    <a:lnTo>
                      <a:pt x="823" y="1956"/>
                    </a:lnTo>
                    <a:lnTo>
                      <a:pt x="784" y="1994"/>
                    </a:lnTo>
                    <a:lnTo>
                      <a:pt x="739" y="2027"/>
                    </a:lnTo>
                    <a:lnTo>
                      <a:pt x="692" y="2055"/>
                    </a:lnTo>
                    <a:lnTo>
                      <a:pt x="642" y="2078"/>
                    </a:lnTo>
                    <a:lnTo>
                      <a:pt x="589" y="2094"/>
                    </a:lnTo>
                    <a:lnTo>
                      <a:pt x="533" y="2105"/>
                    </a:lnTo>
                    <a:lnTo>
                      <a:pt x="474" y="2107"/>
                    </a:lnTo>
                    <a:lnTo>
                      <a:pt x="415" y="2103"/>
                    </a:lnTo>
                    <a:lnTo>
                      <a:pt x="357" y="2093"/>
                    </a:lnTo>
                    <a:lnTo>
                      <a:pt x="303" y="2075"/>
                    </a:lnTo>
                    <a:lnTo>
                      <a:pt x="252" y="2052"/>
                    </a:lnTo>
                    <a:lnTo>
                      <a:pt x="203" y="2023"/>
                    </a:lnTo>
                    <a:lnTo>
                      <a:pt x="160" y="1988"/>
                    </a:lnTo>
                    <a:lnTo>
                      <a:pt x="119" y="1948"/>
                    </a:lnTo>
                    <a:lnTo>
                      <a:pt x="85" y="1905"/>
                    </a:lnTo>
                    <a:lnTo>
                      <a:pt x="56" y="1857"/>
                    </a:lnTo>
                    <a:lnTo>
                      <a:pt x="32" y="1804"/>
                    </a:lnTo>
                    <a:lnTo>
                      <a:pt x="15" y="1750"/>
                    </a:lnTo>
                    <a:lnTo>
                      <a:pt x="4" y="1692"/>
                    </a:lnTo>
                    <a:lnTo>
                      <a:pt x="0" y="1634"/>
                    </a:lnTo>
                    <a:lnTo>
                      <a:pt x="4" y="1578"/>
                    </a:lnTo>
                    <a:lnTo>
                      <a:pt x="12" y="1525"/>
                    </a:lnTo>
                    <a:lnTo>
                      <a:pt x="28" y="1474"/>
                    </a:lnTo>
                    <a:lnTo>
                      <a:pt x="48" y="1424"/>
                    </a:lnTo>
                    <a:lnTo>
                      <a:pt x="75" y="1378"/>
                    </a:lnTo>
                    <a:lnTo>
                      <a:pt x="105" y="1336"/>
                    </a:lnTo>
                    <a:lnTo>
                      <a:pt x="140" y="1297"/>
                    </a:lnTo>
                    <a:lnTo>
                      <a:pt x="137" y="1296"/>
                    </a:lnTo>
                    <a:lnTo>
                      <a:pt x="1438" y="0"/>
                    </a:lnTo>
                    <a:close/>
                  </a:path>
                </a:pathLst>
              </a:custGeom>
              <a:solidFill>
                <a:srgbClr val="FF0000"/>
              </a:solidFill>
              <a:ln w="571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8048531" y="3903766"/>
                <a:ext cx="319003" cy="317485"/>
              </a:xfrm>
              <a:custGeom>
                <a:avLst/>
                <a:gdLst>
                  <a:gd name="T0" fmla="*/ 208 w 418"/>
                  <a:gd name="T1" fmla="*/ 0 h 419"/>
                  <a:gd name="T2" fmla="*/ 247 w 418"/>
                  <a:gd name="T3" fmla="*/ 4 h 419"/>
                  <a:gd name="T4" fmla="*/ 282 w 418"/>
                  <a:gd name="T5" fmla="*/ 13 h 419"/>
                  <a:gd name="T6" fmla="*/ 314 w 418"/>
                  <a:gd name="T7" fmla="*/ 28 h 419"/>
                  <a:gd name="T8" fmla="*/ 343 w 418"/>
                  <a:gd name="T9" fmla="*/ 50 h 419"/>
                  <a:gd name="T10" fmla="*/ 369 w 418"/>
                  <a:gd name="T11" fmla="*/ 75 h 419"/>
                  <a:gd name="T12" fmla="*/ 389 w 418"/>
                  <a:gd name="T13" fmla="*/ 103 h 419"/>
                  <a:gd name="T14" fmla="*/ 404 w 418"/>
                  <a:gd name="T15" fmla="*/ 136 h 419"/>
                  <a:gd name="T16" fmla="*/ 415 w 418"/>
                  <a:gd name="T17" fmla="*/ 172 h 419"/>
                  <a:gd name="T18" fmla="*/ 418 w 418"/>
                  <a:gd name="T19" fmla="*/ 210 h 419"/>
                  <a:gd name="T20" fmla="*/ 415 w 418"/>
                  <a:gd name="T21" fmla="*/ 247 h 419"/>
                  <a:gd name="T22" fmla="*/ 404 w 418"/>
                  <a:gd name="T23" fmla="*/ 282 h 419"/>
                  <a:gd name="T24" fmla="*/ 389 w 418"/>
                  <a:gd name="T25" fmla="*/ 316 h 419"/>
                  <a:gd name="T26" fmla="*/ 369 w 418"/>
                  <a:gd name="T27" fmla="*/ 345 h 419"/>
                  <a:gd name="T28" fmla="*/ 343 w 418"/>
                  <a:gd name="T29" fmla="*/ 369 h 419"/>
                  <a:gd name="T30" fmla="*/ 314 w 418"/>
                  <a:gd name="T31" fmla="*/ 391 h 419"/>
                  <a:gd name="T32" fmla="*/ 282 w 418"/>
                  <a:gd name="T33" fmla="*/ 406 h 419"/>
                  <a:gd name="T34" fmla="*/ 247 w 418"/>
                  <a:gd name="T35" fmla="*/ 415 h 419"/>
                  <a:gd name="T36" fmla="*/ 208 w 418"/>
                  <a:gd name="T37" fmla="*/ 419 h 419"/>
                  <a:gd name="T38" fmla="*/ 172 w 418"/>
                  <a:gd name="T39" fmla="*/ 415 h 419"/>
                  <a:gd name="T40" fmla="*/ 136 w 418"/>
                  <a:gd name="T41" fmla="*/ 406 h 419"/>
                  <a:gd name="T42" fmla="*/ 103 w 418"/>
                  <a:gd name="T43" fmla="*/ 391 h 419"/>
                  <a:gd name="T44" fmla="*/ 74 w 418"/>
                  <a:gd name="T45" fmla="*/ 369 h 419"/>
                  <a:gd name="T46" fmla="*/ 48 w 418"/>
                  <a:gd name="T47" fmla="*/ 345 h 419"/>
                  <a:gd name="T48" fmla="*/ 28 w 418"/>
                  <a:gd name="T49" fmla="*/ 316 h 419"/>
                  <a:gd name="T50" fmla="*/ 12 w 418"/>
                  <a:gd name="T51" fmla="*/ 282 h 419"/>
                  <a:gd name="T52" fmla="*/ 2 w 418"/>
                  <a:gd name="T53" fmla="*/ 247 h 419"/>
                  <a:gd name="T54" fmla="*/ 0 w 418"/>
                  <a:gd name="T55" fmla="*/ 210 h 419"/>
                  <a:gd name="T56" fmla="*/ 2 w 418"/>
                  <a:gd name="T57" fmla="*/ 172 h 419"/>
                  <a:gd name="T58" fmla="*/ 12 w 418"/>
                  <a:gd name="T59" fmla="*/ 136 h 419"/>
                  <a:gd name="T60" fmla="*/ 28 w 418"/>
                  <a:gd name="T61" fmla="*/ 103 h 419"/>
                  <a:gd name="T62" fmla="*/ 48 w 418"/>
                  <a:gd name="T63" fmla="*/ 75 h 419"/>
                  <a:gd name="T64" fmla="*/ 74 w 418"/>
                  <a:gd name="T65" fmla="*/ 50 h 419"/>
                  <a:gd name="T66" fmla="*/ 103 w 418"/>
                  <a:gd name="T67" fmla="*/ 28 h 419"/>
                  <a:gd name="T68" fmla="*/ 136 w 418"/>
                  <a:gd name="T69" fmla="*/ 13 h 419"/>
                  <a:gd name="T70" fmla="*/ 172 w 418"/>
                  <a:gd name="T71" fmla="*/ 4 h 419"/>
                  <a:gd name="T72" fmla="*/ 208 w 418"/>
                  <a:gd name="T73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8" h="419">
                    <a:moveTo>
                      <a:pt x="208" y="0"/>
                    </a:moveTo>
                    <a:lnTo>
                      <a:pt x="247" y="4"/>
                    </a:lnTo>
                    <a:lnTo>
                      <a:pt x="282" y="13"/>
                    </a:lnTo>
                    <a:lnTo>
                      <a:pt x="314" y="28"/>
                    </a:lnTo>
                    <a:lnTo>
                      <a:pt x="343" y="50"/>
                    </a:lnTo>
                    <a:lnTo>
                      <a:pt x="369" y="75"/>
                    </a:lnTo>
                    <a:lnTo>
                      <a:pt x="389" y="103"/>
                    </a:lnTo>
                    <a:lnTo>
                      <a:pt x="404" y="136"/>
                    </a:lnTo>
                    <a:lnTo>
                      <a:pt x="415" y="172"/>
                    </a:lnTo>
                    <a:lnTo>
                      <a:pt x="418" y="210"/>
                    </a:lnTo>
                    <a:lnTo>
                      <a:pt x="415" y="247"/>
                    </a:lnTo>
                    <a:lnTo>
                      <a:pt x="404" y="282"/>
                    </a:lnTo>
                    <a:lnTo>
                      <a:pt x="389" y="316"/>
                    </a:lnTo>
                    <a:lnTo>
                      <a:pt x="369" y="345"/>
                    </a:lnTo>
                    <a:lnTo>
                      <a:pt x="343" y="369"/>
                    </a:lnTo>
                    <a:lnTo>
                      <a:pt x="314" y="391"/>
                    </a:lnTo>
                    <a:lnTo>
                      <a:pt x="282" y="406"/>
                    </a:lnTo>
                    <a:lnTo>
                      <a:pt x="247" y="415"/>
                    </a:lnTo>
                    <a:lnTo>
                      <a:pt x="208" y="419"/>
                    </a:lnTo>
                    <a:lnTo>
                      <a:pt x="172" y="415"/>
                    </a:lnTo>
                    <a:lnTo>
                      <a:pt x="136" y="406"/>
                    </a:lnTo>
                    <a:lnTo>
                      <a:pt x="103" y="391"/>
                    </a:lnTo>
                    <a:lnTo>
                      <a:pt x="74" y="369"/>
                    </a:lnTo>
                    <a:lnTo>
                      <a:pt x="48" y="345"/>
                    </a:lnTo>
                    <a:lnTo>
                      <a:pt x="28" y="316"/>
                    </a:lnTo>
                    <a:lnTo>
                      <a:pt x="12" y="282"/>
                    </a:lnTo>
                    <a:lnTo>
                      <a:pt x="2" y="247"/>
                    </a:lnTo>
                    <a:lnTo>
                      <a:pt x="0" y="210"/>
                    </a:lnTo>
                    <a:lnTo>
                      <a:pt x="2" y="172"/>
                    </a:lnTo>
                    <a:lnTo>
                      <a:pt x="12" y="136"/>
                    </a:lnTo>
                    <a:lnTo>
                      <a:pt x="28" y="103"/>
                    </a:lnTo>
                    <a:lnTo>
                      <a:pt x="48" y="75"/>
                    </a:lnTo>
                    <a:lnTo>
                      <a:pt x="74" y="50"/>
                    </a:lnTo>
                    <a:lnTo>
                      <a:pt x="103" y="28"/>
                    </a:lnTo>
                    <a:lnTo>
                      <a:pt x="136" y="13"/>
                    </a:lnTo>
                    <a:lnTo>
                      <a:pt x="172" y="4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9F0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Oval 113"/>
            <p:cNvSpPr/>
            <p:nvPr/>
          </p:nvSpPr>
          <p:spPr>
            <a:xfrm>
              <a:off x="7000434" y="1984653"/>
              <a:ext cx="2954030" cy="295403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5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70901" y="155925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Desafios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em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um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mundo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globalizado</a:t>
            </a:r>
            <a:endParaRPr lang="en-US" altLang="pt-BR" sz="3600" b="1" dirty="0">
              <a:solidFill>
                <a:srgbClr val="008348"/>
              </a:solidFill>
              <a:latin typeface="Fedra Sans Std Norm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619309" cy="368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22532" name="Retângulo 4"/>
          <p:cNvSpPr>
            <a:spLocks noChangeArrowheads="1"/>
          </p:cNvSpPr>
          <p:nvPr/>
        </p:nvSpPr>
        <p:spPr bwMode="auto">
          <a:xfrm>
            <a:off x="63500" y="5445125"/>
            <a:ext cx="278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</a:rPr>
              <a:t>15.179 km de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</a:rPr>
              <a:t>fronteiras</a:t>
            </a:r>
            <a:r>
              <a:rPr lang="en-US" altLang="pt-BR" sz="2000" b="1" dirty="0">
                <a:solidFill>
                  <a:srgbClr val="00529C"/>
                </a:solidFill>
              </a:rPr>
              <a:t> </a:t>
            </a:r>
          </a:p>
        </p:txBody>
      </p:sp>
      <p:sp>
        <p:nvSpPr>
          <p:cNvPr id="19461" name="CaixaDeTexto 8"/>
          <p:cNvSpPr txBox="1">
            <a:spLocks noChangeArrowheads="1"/>
          </p:cNvSpPr>
          <p:nvPr/>
        </p:nvSpPr>
        <p:spPr bwMode="auto">
          <a:xfrm>
            <a:off x="5041002" y="4869160"/>
            <a:ext cx="3384376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rgbClr val="006600"/>
              </a:buClr>
              <a:buBlip>
                <a:blip r:embed="rId3"/>
              </a:buBlip>
              <a:defRPr/>
            </a:pP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Proteção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 de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ativos</a:t>
            </a:r>
            <a:endParaRPr lang="en-US" altLang="pt-BR" sz="2000" b="1" dirty="0">
              <a:solidFill>
                <a:srgbClr val="00529C"/>
              </a:solidFill>
              <a:latin typeface="Fedra Sans Std Normal" pitchFamily="34" charset="0"/>
              <a:ea typeface="+mn-ea"/>
            </a:endParaRPr>
          </a:p>
          <a:p>
            <a:pPr marL="342900" indent="-342900">
              <a:buClr>
                <a:srgbClr val="006600"/>
              </a:buClr>
              <a:buBlip>
                <a:blip r:embed="rId3"/>
              </a:buBlip>
              <a:defRPr/>
            </a:pP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Enfrentamento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 de 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ea typeface="+mn-ea"/>
              </a:rPr>
              <a:t>diversidades</a:t>
            </a:r>
            <a:endParaRPr lang="en-US" altLang="pt-BR" sz="2000" b="1" dirty="0">
              <a:solidFill>
                <a:srgbClr val="00529C"/>
              </a:solidFill>
              <a:latin typeface="Fedra Sans Std Normal" pitchFamily="34" charset="0"/>
              <a:ea typeface="+mn-ea"/>
            </a:endParaRPr>
          </a:p>
        </p:txBody>
      </p:sp>
      <p:pic>
        <p:nvPicPr>
          <p:cNvPr id="22534" name="Picture 2" descr="http://www.alunosonline.com.br/upload/conteudo_legenda/0fba47bb9dd28ab3590a266ed4e3e6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281113"/>
            <a:ext cx="33321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istribuicao_Rurais"/>
          <p:cNvPicPr>
            <a:picLocks noChangeAspect="1" noChangeArrowheads="1"/>
          </p:cNvPicPr>
          <p:nvPr/>
        </p:nvPicPr>
        <p:blipFill>
          <a:blip r:embed="rId5" cstate="print"/>
          <a:srcRect t="1241" r="17064" b="2480"/>
          <a:stretch>
            <a:fillRect/>
          </a:stretch>
        </p:blipFill>
        <p:spPr bwMode="auto">
          <a:xfrm>
            <a:off x="5530242" y="1000108"/>
            <a:ext cx="3613758" cy="350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22536" name="CaixaDeTexto 4"/>
          <p:cNvSpPr txBox="1">
            <a:spLocks noChangeArrowheads="1"/>
          </p:cNvSpPr>
          <p:nvPr/>
        </p:nvSpPr>
        <p:spPr bwMode="auto">
          <a:xfrm>
            <a:off x="2483768" y="3473713"/>
            <a:ext cx="36004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6600"/>
              </a:buClr>
              <a:buBlip>
                <a:blip r:embed="rId3"/>
              </a:buBlip>
            </a:pP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Aumento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 do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fluxo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 de bens e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pessoas</a:t>
            </a:r>
            <a:endParaRPr lang="en-US" altLang="pt-BR" sz="2000" b="1" dirty="0">
              <a:solidFill>
                <a:srgbClr val="00529C"/>
              </a:solidFill>
              <a:latin typeface="Fedra Sans Std Normal" pitchFamily="34" charset="0"/>
              <a:cs typeface="Arial" panose="020B0604020202020204" pitchFamily="34" charset="0"/>
            </a:endParaRPr>
          </a:p>
          <a:p>
            <a:pPr>
              <a:buClr>
                <a:srgbClr val="006600"/>
              </a:buClr>
              <a:buBlip>
                <a:blip r:embed="rId3"/>
              </a:buBlip>
            </a:pP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Status global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sanitário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  </a:t>
            </a:r>
          </a:p>
          <a:p>
            <a:pPr>
              <a:buClr>
                <a:srgbClr val="006600"/>
              </a:buClr>
              <a:buBlip>
                <a:blip r:embed="rId3"/>
              </a:buBlip>
            </a:pP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Suprimento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mundial</a:t>
            </a:r>
            <a:r>
              <a:rPr lang="en-US" altLang="pt-BR" sz="2000" b="1" dirty="0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1" dirty="0" err="1">
                <a:solidFill>
                  <a:srgbClr val="00529C"/>
                </a:solidFill>
                <a:latin typeface="Fedra Sans Std Normal" pitchFamily="34" charset="0"/>
                <a:cs typeface="Arial" panose="020B0604020202020204" pitchFamily="34" charset="0"/>
              </a:rPr>
              <a:t>alimentos</a:t>
            </a:r>
            <a:endParaRPr lang="en-US" altLang="pt-BR" sz="2000" b="1" dirty="0">
              <a:solidFill>
                <a:srgbClr val="00529C"/>
              </a:solidFill>
              <a:latin typeface="Fedra Sans Std Normal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Untitled-6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78" y="295133"/>
            <a:ext cx="575746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053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4288"/>
            <a:ext cx="9180513" cy="684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340768"/>
            <a:ext cx="8136904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pt-B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Estudos para proposição de um novo modelo jurídico para a Defesa Agropecuária a nível federal, dividida em dois órgãos:</a:t>
            </a:r>
          </a:p>
          <a:p>
            <a:pPr marL="1349375" lvl="1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Secretaria com autoridade similar a SRFB, englobando Sede e Estados, responsável pela regulação e execução das atividades com poder de policia;</a:t>
            </a:r>
          </a:p>
          <a:p>
            <a:pPr marL="1349375" lvl="1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Organização de direito privado para executar as atividades sem poder de polícia;</a:t>
            </a:r>
          </a:p>
          <a:p>
            <a:pPr marL="1349375" lvl="1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Ambos passariam a cobrar por serviços, sendo o organismo privado financiado por meio da cobrança de serviços.</a:t>
            </a:r>
          </a:p>
          <a:p>
            <a:pPr marL="1077913" lvl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defRPr/>
            </a:pPr>
            <a:endParaRPr lang="pt-BR" sz="16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9532" y="219507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rgbClr val="0F7338"/>
                </a:solidFill>
                <a:latin typeface="Verdana" panose="020B0604030504040204" pitchFamily="34" charset="0"/>
              </a:rPr>
              <a:t>Nova SDA</a:t>
            </a:r>
            <a:endParaRPr lang="pt-BR" altLang="pt-BR" b="1" dirty="0">
              <a:solidFill>
                <a:srgbClr val="0F7338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B15AF99-9C2A-4FBD-BFA4-EB2E4355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730927"/>
            <a:ext cx="80648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Mudanças em curso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Verdana" panose="020B0604030504040204" pitchFamily="34" charset="0"/>
              </a:rPr>
              <a:t>Proposição legal deverá ser encaminhada ao Parlamento em breve.</a:t>
            </a:r>
          </a:p>
        </p:txBody>
      </p:sp>
    </p:spTree>
    <p:extLst>
      <p:ext uri="{BB962C8B-B14F-4D97-AF65-F5344CB8AC3E}">
        <p14:creationId xmlns:p14="http://schemas.microsoft.com/office/powerpoint/2010/main" val="2248485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41396" y="1700808"/>
            <a:ext cx="8695100" cy="3507288"/>
            <a:chOff x="240015" y="1954832"/>
            <a:chExt cx="8695100" cy="3507288"/>
          </a:xfrm>
        </p:grpSpPr>
        <p:sp>
          <p:nvSpPr>
            <p:cNvPr id="27" name="Oval 26"/>
            <p:cNvSpPr/>
            <p:nvPr/>
          </p:nvSpPr>
          <p:spPr>
            <a:xfrm>
              <a:off x="736235" y="2686244"/>
              <a:ext cx="1921169" cy="19211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powder">
              <a:bevelT w="127000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79045" y="2686247"/>
              <a:ext cx="1563972" cy="1859390"/>
              <a:chOff x="1437138" y="2438661"/>
              <a:chExt cx="2085297" cy="2479187"/>
            </a:xfrm>
          </p:grpSpPr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2460960" y="2498034"/>
                <a:ext cx="27515" cy="1158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6" y="6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0" y="7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19" h="8">
                    <a:moveTo>
                      <a:pt x="12" y="0"/>
                    </a:move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2" name="Freeform 106"/>
              <p:cNvSpPr>
                <a:spLocks/>
              </p:cNvSpPr>
              <p:nvPr/>
            </p:nvSpPr>
            <p:spPr bwMode="auto">
              <a:xfrm>
                <a:off x="2239398" y="2621124"/>
                <a:ext cx="56477" cy="434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8" y="4"/>
                  </a:cxn>
                  <a:cxn ang="0">
                    <a:pos x="25" y="10"/>
                  </a:cxn>
                  <a:cxn ang="0">
                    <a:pos x="27" y="11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7" y="15"/>
                  </a:cxn>
                  <a:cxn ang="0">
                    <a:pos x="39" y="18"/>
                  </a:cxn>
                  <a:cxn ang="0">
                    <a:pos x="39" y="19"/>
                  </a:cxn>
                  <a:cxn ang="0">
                    <a:pos x="38" y="20"/>
                  </a:cxn>
                  <a:cxn ang="0">
                    <a:pos x="37" y="21"/>
                  </a:cxn>
                  <a:cxn ang="0">
                    <a:pos x="36" y="21"/>
                  </a:cxn>
                  <a:cxn ang="0">
                    <a:pos x="33" y="23"/>
                  </a:cxn>
                  <a:cxn ang="0">
                    <a:pos x="32" y="24"/>
                  </a:cxn>
                  <a:cxn ang="0">
                    <a:pos x="31" y="25"/>
                  </a:cxn>
                  <a:cxn ang="0">
                    <a:pos x="30" y="26"/>
                  </a:cxn>
                  <a:cxn ang="0">
                    <a:pos x="30" y="27"/>
                  </a:cxn>
                  <a:cxn ang="0">
                    <a:pos x="29" y="28"/>
                  </a:cxn>
                  <a:cxn ang="0">
                    <a:pos x="29" y="29"/>
                  </a:cxn>
                  <a:cxn ang="0">
                    <a:pos x="29" y="30"/>
                  </a:cxn>
                  <a:cxn ang="0">
                    <a:pos x="28" y="30"/>
                  </a:cxn>
                  <a:cxn ang="0">
                    <a:pos x="27" y="30"/>
                  </a:cxn>
                  <a:cxn ang="0">
                    <a:pos x="20" y="29"/>
                  </a:cxn>
                  <a:cxn ang="0">
                    <a:pos x="13" y="25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4" y="17"/>
                  </a:cxn>
                  <a:cxn ang="0">
                    <a:pos x="5" y="16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</a:cxnLst>
                <a:rect l="0" t="0" r="r" b="b"/>
                <a:pathLst>
                  <a:path w="39" h="30"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8" y="4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2"/>
                    </a:lnTo>
                    <a:lnTo>
                      <a:pt x="34" y="14"/>
                    </a:lnTo>
                    <a:lnTo>
                      <a:pt x="37" y="15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3" y="23"/>
                    </a:lnTo>
                    <a:lnTo>
                      <a:pt x="32" y="24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0" y="29"/>
                    </a:lnTo>
                    <a:lnTo>
                      <a:pt x="13" y="25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3" name="Freeform 107"/>
              <p:cNvSpPr>
                <a:spLocks/>
              </p:cNvSpPr>
              <p:nvPr/>
            </p:nvSpPr>
            <p:spPr bwMode="auto">
              <a:xfrm>
                <a:off x="2258223" y="2590714"/>
                <a:ext cx="104265" cy="102817"/>
              </a:xfrm>
              <a:custGeom>
                <a:avLst/>
                <a:gdLst/>
                <a:ahLst/>
                <a:cxnLst>
                  <a:cxn ang="0">
                    <a:pos x="64" y="2"/>
                  </a:cxn>
                  <a:cxn ang="0">
                    <a:pos x="72" y="15"/>
                  </a:cxn>
                  <a:cxn ang="0">
                    <a:pos x="60" y="28"/>
                  </a:cxn>
                  <a:cxn ang="0">
                    <a:pos x="47" y="39"/>
                  </a:cxn>
                  <a:cxn ang="0">
                    <a:pos x="50" y="39"/>
                  </a:cxn>
                  <a:cxn ang="0">
                    <a:pos x="62" y="46"/>
                  </a:cxn>
                  <a:cxn ang="0">
                    <a:pos x="62" y="51"/>
                  </a:cxn>
                  <a:cxn ang="0">
                    <a:pos x="51" y="52"/>
                  </a:cxn>
                  <a:cxn ang="0">
                    <a:pos x="42" y="56"/>
                  </a:cxn>
                  <a:cxn ang="0">
                    <a:pos x="44" y="60"/>
                  </a:cxn>
                  <a:cxn ang="0">
                    <a:pos x="50" y="62"/>
                  </a:cxn>
                  <a:cxn ang="0">
                    <a:pos x="60" y="65"/>
                  </a:cxn>
                  <a:cxn ang="0">
                    <a:pos x="63" y="68"/>
                  </a:cxn>
                  <a:cxn ang="0">
                    <a:pos x="52" y="71"/>
                  </a:cxn>
                  <a:cxn ang="0">
                    <a:pos x="53" y="68"/>
                  </a:cxn>
                  <a:cxn ang="0">
                    <a:pos x="41" y="65"/>
                  </a:cxn>
                  <a:cxn ang="0">
                    <a:pos x="32" y="70"/>
                  </a:cxn>
                  <a:cxn ang="0">
                    <a:pos x="24" y="68"/>
                  </a:cxn>
                  <a:cxn ang="0">
                    <a:pos x="15" y="70"/>
                  </a:cxn>
                  <a:cxn ang="0">
                    <a:pos x="9" y="60"/>
                  </a:cxn>
                  <a:cxn ang="0">
                    <a:pos x="12" y="56"/>
                  </a:cxn>
                  <a:cxn ang="0">
                    <a:pos x="25" y="54"/>
                  </a:cxn>
                  <a:cxn ang="0">
                    <a:pos x="29" y="50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34" y="46"/>
                  </a:cxn>
                  <a:cxn ang="0">
                    <a:pos x="35" y="41"/>
                  </a:cxn>
                  <a:cxn ang="0">
                    <a:pos x="24" y="34"/>
                  </a:cxn>
                  <a:cxn ang="0">
                    <a:pos x="17" y="28"/>
                  </a:cxn>
                  <a:cxn ang="0">
                    <a:pos x="28" y="29"/>
                  </a:cxn>
                  <a:cxn ang="0">
                    <a:pos x="40" y="26"/>
                  </a:cxn>
                  <a:cxn ang="0">
                    <a:pos x="44" y="19"/>
                  </a:cxn>
                  <a:cxn ang="0">
                    <a:pos x="37" y="16"/>
                  </a:cxn>
                  <a:cxn ang="0">
                    <a:pos x="31" y="24"/>
                  </a:cxn>
                  <a:cxn ang="0">
                    <a:pos x="21" y="27"/>
                  </a:cxn>
                  <a:cxn ang="0">
                    <a:pos x="16" y="25"/>
                  </a:cxn>
                  <a:cxn ang="0">
                    <a:pos x="21" y="19"/>
                  </a:cxn>
                  <a:cxn ang="0">
                    <a:pos x="13" y="21"/>
                  </a:cxn>
                  <a:cxn ang="0">
                    <a:pos x="6" y="22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9" y="12"/>
                  </a:cxn>
                  <a:cxn ang="0">
                    <a:pos x="13" y="9"/>
                  </a:cxn>
                  <a:cxn ang="0">
                    <a:pos x="24" y="11"/>
                  </a:cxn>
                  <a:cxn ang="0">
                    <a:pos x="34" y="13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50" y="1"/>
                  </a:cxn>
                </a:cxnLst>
                <a:rect l="0" t="0" r="r" b="b"/>
                <a:pathLst>
                  <a:path w="72" h="71">
                    <a:moveTo>
                      <a:pt x="54" y="0"/>
                    </a:moveTo>
                    <a:lnTo>
                      <a:pt x="59" y="0"/>
                    </a:lnTo>
                    <a:lnTo>
                      <a:pt x="64" y="2"/>
                    </a:lnTo>
                    <a:lnTo>
                      <a:pt x="68" y="5"/>
                    </a:lnTo>
                    <a:lnTo>
                      <a:pt x="71" y="11"/>
                    </a:lnTo>
                    <a:lnTo>
                      <a:pt x="72" y="15"/>
                    </a:lnTo>
                    <a:lnTo>
                      <a:pt x="70" y="19"/>
                    </a:lnTo>
                    <a:lnTo>
                      <a:pt x="66" y="24"/>
                    </a:lnTo>
                    <a:lnTo>
                      <a:pt x="60" y="28"/>
                    </a:lnTo>
                    <a:lnTo>
                      <a:pt x="55" y="32"/>
                    </a:lnTo>
                    <a:lnTo>
                      <a:pt x="50" y="36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9" y="43"/>
                    </a:lnTo>
                    <a:lnTo>
                      <a:pt x="62" y="46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59" y="51"/>
                    </a:lnTo>
                    <a:lnTo>
                      <a:pt x="55" y="51"/>
                    </a:lnTo>
                    <a:lnTo>
                      <a:pt x="51" y="52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3" y="59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50" y="62"/>
                    </a:lnTo>
                    <a:lnTo>
                      <a:pt x="54" y="63"/>
                    </a:lnTo>
                    <a:lnTo>
                      <a:pt x="57" y="64"/>
                    </a:lnTo>
                    <a:lnTo>
                      <a:pt x="60" y="65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59" y="70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53" y="68"/>
                    </a:lnTo>
                    <a:lnTo>
                      <a:pt x="48" y="66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36" y="70"/>
                    </a:lnTo>
                    <a:lnTo>
                      <a:pt x="35" y="71"/>
                    </a:lnTo>
                    <a:lnTo>
                      <a:pt x="32" y="70"/>
                    </a:lnTo>
                    <a:lnTo>
                      <a:pt x="29" y="6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1" y="69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3" y="69"/>
                    </a:lnTo>
                    <a:lnTo>
                      <a:pt x="10" y="64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9" y="46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1" y="45"/>
                    </a:lnTo>
                    <a:lnTo>
                      <a:pt x="34" y="46"/>
                    </a:lnTo>
                    <a:lnTo>
                      <a:pt x="36" y="45"/>
                    </a:lnTo>
                    <a:lnTo>
                      <a:pt x="37" y="44"/>
                    </a:lnTo>
                    <a:lnTo>
                      <a:pt x="35" y="41"/>
                    </a:lnTo>
                    <a:lnTo>
                      <a:pt x="32" y="38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1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22" y="28"/>
                    </a:lnTo>
                    <a:lnTo>
                      <a:pt x="24" y="29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6" y="27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4" y="22"/>
                    </a:lnTo>
                    <a:lnTo>
                      <a:pt x="44" y="19"/>
                    </a:lnTo>
                    <a:lnTo>
                      <a:pt x="41" y="16"/>
                    </a:lnTo>
                    <a:lnTo>
                      <a:pt x="39" y="15"/>
                    </a:lnTo>
                    <a:lnTo>
                      <a:pt x="37" y="16"/>
                    </a:lnTo>
                    <a:lnTo>
                      <a:pt x="35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9" y="26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3" y="21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1" y="4"/>
                    </a:lnTo>
                    <a:lnTo>
                      <a:pt x="45" y="3"/>
                    </a:lnTo>
                    <a:lnTo>
                      <a:pt x="50" y="1"/>
                    </a:lnTo>
                    <a:lnTo>
                      <a:pt x="5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4" name="Freeform 108"/>
              <p:cNvSpPr>
                <a:spLocks/>
              </p:cNvSpPr>
              <p:nvPr/>
            </p:nvSpPr>
            <p:spPr bwMode="auto">
              <a:xfrm>
                <a:off x="2191610" y="2645743"/>
                <a:ext cx="28962" cy="2606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8" y="12"/>
                  </a:cxn>
                  <a:cxn ang="0">
                    <a:pos x="20" y="17"/>
                  </a:cxn>
                  <a:cxn ang="0">
                    <a:pos x="19" y="18"/>
                  </a:cxn>
                  <a:cxn ang="0">
                    <a:pos x="18" y="17"/>
                  </a:cxn>
                  <a:cxn ang="0">
                    <a:pos x="15" y="16"/>
                  </a:cxn>
                  <a:cxn ang="0">
                    <a:pos x="12" y="14"/>
                  </a:cxn>
                  <a:cxn ang="0">
                    <a:pos x="10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8">
                    <a:moveTo>
                      <a:pt x="7" y="0"/>
                    </a:moveTo>
                    <a:lnTo>
                      <a:pt x="11" y="4"/>
                    </a:lnTo>
                    <a:lnTo>
                      <a:pt x="15" y="7"/>
                    </a:lnTo>
                    <a:lnTo>
                      <a:pt x="18" y="12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5" name="Freeform 109"/>
              <p:cNvSpPr>
                <a:spLocks/>
              </p:cNvSpPr>
              <p:nvPr/>
            </p:nvSpPr>
            <p:spPr bwMode="auto">
              <a:xfrm>
                <a:off x="2146718" y="2651535"/>
                <a:ext cx="17377" cy="57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12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6" name="Freeform 110"/>
              <p:cNvSpPr>
                <a:spLocks/>
              </p:cNvSpPr>
              <p:nvPr/>
            </p:nvSpPr>
            <p:spPr bwMode="auto">
              <a:xfrm>
                <a:off x="2482683" y="2505275"/>
                <a:ext cx="62270" cy="159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7" y="1"/>
                  </a:cxn>
                  <a:cxn ang="0">
                    <a:pos x="41" y="2"/>
                  </a:cxn>
                  <a:cxn ang="0">
                    <a:pos x="43" y="3"/>
                  </a:cxn>
                  <a:cxn ang="0">
                    <a:pos x="42" y="4"/>
                  </a:cxn>
                  <a:cxn ang="0">
                    <a:pos x="38" y="5"/>
                  </a:cxn>
                  <a:cxn ang="0">
                    <a:pos x="15" y="11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43" h="11">
                    <a:moveTo>
                      <a:pt x="10" y="0"/>
                    </a:moveTo>
                    <a:lnTo>
                      <a:pt x="13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2" y="4"/>
                    </a:lnTo>
                    <a:lnTo>
                      <a:pt x="38" y="5"/>
                    </a:lnTo>
                    <a:lnTo>
                      <a:pt x="15" y="11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7" name="Freeform 111"/>
              <p:cNvSpPr>
                <a:spLocks/>
              </p:cNvSpPr>
              <p:nvPr/>
            </p:nvSpPr>
            <p:spPr bwMode="auto">
              <a:xfrm>
                <a:off x="2374073" y="2667464"/>
                <a:ext cx="4345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8" name="Freeform 112"/>
              <p:cNvSpPr>
                <a:spLocks/>
              </p:cNvSpPr>
              <p:nvPr/>
            </p:nvSpPr>
            <p:spPr bwMode="auto">
              <a:xfrm>
                <a:off x="2068520" y="2666017"/>
                <a:ext cx="39100" cy="217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3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4" y="13"/>
                  </a:cxn>
                  <a:cxn ang="0">
                    <a:pos x="22" y="14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19" y="3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5">
                    <a:moveTo>
                      <a:pt x="27" y="0"/>
                    </a:moveTo>
                    <a:lnTo>
                      <a:pt x="27" y="3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4" y="13"/>
                    </a:lnTo>
                    <a:lnTo>
                      <a:pt x="22" y="14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2198851" y="2689187"/>
                <a:ext cx="26066" cy="289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11"/>
                  </a:cxn>
                  <a:cxn ang="0">
                    <a:pos x="18" y="14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3" y="20"/>
                  </a:cxn>
                  <a:cxn ang="0">
                    <a:pos x="10" y="20"/>
                  </a:cxn>
                  <a:cxn ang="0">
                    <a:pos x="7" y="19"/>
                  </a:cxn>
                  <a:cxn ang="0">
                    <a:pos x="4" y="17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18" h="20">
                    <a:moveTo>
                      <a:pt x="3" y="0"/>
                    </a:moveTo>
                    <a:lnTo>
                      <a:pt x="8" y="0"/>
                    </a:lnTo>
                    <a:lnTo>
                      <a:pt x="15" y="11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3" y="20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0" name="Freeform 114"/>
              <p:cNvSpPr>
                <a:spLocks/>
              </p:cNvSpPr>
              <p:nvPr/>
            </p:nvSpPr>
            <p:spPr bwMode="auto">
              <a:xfrm>
                <a:off x="2230709" y="2683394"/>
                <a:ext cx="120195" cy="405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12" y="1"/>
                  </a:cxn>
                  <a:cxn ang="0">
                    <a:pos x="17" y="2"/>
                  </a:cxn>
                  <a:cxn ang="0">
                    <a:pos x="22" y="4"/>
                  </a:cxn>
                  <a:cxn ang="0">
                    <a:pos x="32" y="14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7"/>
                  </a:cxn>
                  <a:cxn ang="0">
                    <a:pos x="38" y="16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50" y="17"/>
                  </a:cxn>
                  <a:cxn ang="0">
                    <a:pos x="50" y="16"/>
                  </a:cxn>
                  <a:cxn ang="0">
                    <a:pos x="56" y="13"/>
                  </a:cxn>
                  <a:cxn ang="0">
                    <a:pos x="62" y="13"/>
                  </a:cxn>
                  <a:cxn ang="0">
                    <a:pos x="68" y="13"/>
                  </a:cxn>
                  <a:cxn ang="0">
                    <a:pos x="74" y="16"/>
                  </a:cxn>
                  <a:cxn ang="0">
                    <a:pos x="79" y="20"/>
                  </a:cxn>
                  <a:cxn ang="0">
                    <a:pos x="83" y="25"/>
                  </a:cxn>
                  <a:cxn ang="0">
                    <a:pos x="83" y="27"/>
                  </a:cxn>
                  <a:cxn ang="0">
                    <a:pos x="81" y="28"/>
                  </a:cxn>
                  <a:cxn ang="0">
                    <a:pos x="78" y="28"/>
                  </a:cxn>
                  <a:cxn ang="0">
                    <a:pos x="75" y="27"/>
                  </a:cxn>
                  <a:cxn ang="0">
                    <a:pos x="72" y="27"/>
                  </a:cxn>
                  <a:cxn ang="0">
                    <a:pos x="69" y="27"/>
                  </a:cxn>
                  <a:cxn ang="0">
                    <a:pos x="68" y="26"/>
                  </a:cxn>
                  <a:cxn ang="0">
                    <a:pos x="68" y="25"/>
                  </a:cxn>
                  <a:cxn ang="0">
                    <a:pos x="67" y="24"/>
                  </a:cxn>
                  <a:cxn ang="0">
                    <a:pos x="67" y="23"/>
                  </a:cxn>
                  <a:cxn ang="0">
                    <a:pos x="66" y="23"/>
                  </a:cxn>
                  <a:cxn ang="0">
                    <a:pos x="65" y="22"/>
                  </a:cxn>
                  <a:cxn ang="0">
                    <a:pos x="64" y="23"/>
                  </a:cxn>
                  <a:cxn ang="0">
                    <a:pos x="64" y="26"/>
                  </a:cxn>
                  <a:cxn ang="0">
                    <a:pos x="63" y="27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1" y="27"/>
                  </a:cxn>
                  <a:cxn ang="0">
                    <a:pos x="60" y="27"/>
                  </a:cxn>
                  <a:cxn ang="0">
                    <a:pos x="58" y="26"/>
                  </a:cxn>
                  <a:cxn ang="0">
                    <a:pos x="34" y="19"/>
                  </a:cxn>
                  <a:cxn ang="0">
                    <a:pos x="22" y="15"/>
                  </a:cxn>
                  <a:cxn ang="0">
                    <a:pos x="21" y="15"/>
                  </a:cxn>
                  <a:cxn ang="0">
                    <a:pos x="21" y="14"/>
                  </a:cxn>
                  <a:cxn ang="0">
                    <a:pos x="20" y="12"/>
                  </a:cxn>
                  <a:cxn ang="0">
                    <a:pos x="20" y="11"/>
                  </a:cxn>
                  <a:cxn ang="0">
                    <a:pos x="19" y="9"/>
                  </a:cxn>
                  <a:cxn ang="0">
                    <a:pos x="17" y="7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83" h="28">
                    <a:moveTo>
                      <a:pt x="4" y="0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32" y="1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6" y="13"/>
                    </a:lnTo>
                    <a:lnTo>
                      <a:pt x="62" y="13"/>
                    </a:lnTo>
                    <a:lnTo>
                      <a:pt x="68" y="13"/>
                    </a:lnTo>
                    <a:lnTo>
                      <a:pt x="74" y="16"/>
                    </a:lnTo>
                    <a:lnTo>
                      <a:pt x="79" y="20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1" y="28"/>
                    </a:lnTo>
                    <a:lnTo>
                      <a:pt x="78" y="28"/>
                    </a:lnTo>
                    <a:lnTo>
                      <a:pt x="75" y="27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8" y="26"/>
                    </a:lnTo>
                    <a:lnTo>
                      <a:pt x="68" y="25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5" y="22"/>
                    </a:lnTo>
                    <a:lnTo>
                      <a:pt x="64" y="23"/>
                    </a:lnTo>
                    <a:lnTo>
                      <a:pt x="64" y="26"/>
                    </a:lnTo>
                    <a:lnTo>
                      <a:pt x="63" y="27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8" y="26"/>
                    </a:lnTo>
                    <a:lnTo>
                      <a:pt x="34" y="19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1" name="Freeform 115"/>
              <p:cNvSpPr>
                <a:spLocks noEditPoints="1"/>
              </p:cNvSpPr>
              <p:nvPr/>
            </p:nvSpPr>
            <p:spPr bwMode="auto">
              <a:xfrm>
                <a:off x="2153958" y="2686290"/>
                <a:ext cx="2896" cy="724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close/>
                    <a:moveTo>
                      <a:pt x="2" y="0"/>
                    </a:move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2" name="Freeform 116"/>
              <p:cNvSpPr>
                <a:spLocks noEditPoints="1"/>
              </p:cNvSpPr>
              <p:nvPr/>
            </p:nvSpPr>
            <p:spPr bwMode="auto">
              <a:xfrm>
                <a:off x="2156855" y="2680498"/>
                <a:ext cx="2896" cy="434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1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3" name="Freeform 117"/>
              <p:cNvSpPr>
                <a:spLocks/>
              </p:cNvSpPr>
              <p:nvPr/>
            </p:nvSpPr>
            <p:spPr bwMode="auto">
              <a:xfrm>
                <a:off x="2110515" y="2689187"/>
                <a:ext cx="62270" cy="3041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3"/>
                  </a:cxn>
                  <a:cxn ang="0">
                    <a:pos x="20" y="6"/>
                  </a:cxn>
                  <a:cxn ang="0">
                    <a:pos x="23" y="9"/>
                  </a:cxn>
                  <a:cxn ang="0">
                    <a:pos x="26" y="10"/>
                  </a:cxn>
                  <a:cxn ang="0">
                    <a:pos x="28" y="9"/>
                  </a:cxn>
                  <a:cxn ang="0">
                    <a:pos x="29" y="8"/>
                  </a:cxn>
                  <a:cxn ang="0">
                    <a:pos x="29" y="7"/>
                  </a:cxn>
                  <a:cxn ang="0">
                    <a:pos x="30" y="5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11"/>
                  </a:cxn>
                  <a:cxn ang="0">
                    <a:pos x="43" y="12"/>
                  </a:cxn>
                  <a:cxn ang="0">
                    <a:pos x="42" y="13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9" y="16"/>
                  </a:cxn>
                  <a:cxn ang="0">
                    <a:pos x="38" y="16"/>
                  </a:cxn>
                  <a:cxn ang="0">
                    <a:pos x="33" y="16"/>
                  </a:cxn>
                  <a:cxn ang="0">
                    <a:pos x="24" y="15"/>
                  </a:cxn>
                  <a:cxn ang="0">
                    <a:pos x="18" y="17"/>
                  </a:cxn>
                  <a:cxn ang="0">
                    <a:pos x="14" y="19"/>
                  </a:cxn>
                  <a:cxn ang="0">
                    <a:pos x="9" y="21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1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7" y="5"/>
                  </a:cxn>
                  <a:cxn ang="0">
                    <a:pos x="11" y="2"/>
                  </a:cxn>
                  <a:cxn ang="0">
                    <a:pos x="13" y="1"/>
                  </a:cxn>
                  <a:cxn ang="0">
                    <a:pos x="14" y="0"/>
                  </a:cxn>
                </a:cxnLst>
                <a:rect l="0" t="0" r="r" b="b"/>
                <a:pathLst>
                  <a:path w="43" h="21">
                    <a:moveTo>
                      <a:pt x="14" y="0"/>
                    </a:moveTo>
                    <a:lnTo>
                      <a:pt x="17" y="3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2" y="13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24" y="15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9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4" name="Freeform 118"/>
              <p:cNvSpPr>
                <a:spLocks/>
              </p:cNvSpPr>
              <p:nvPr/>
            </p:nvSpPr>
            <p:spPr bwMode="auto">
              <a:xfrm>
                <a:off x="1941085" y="2489346"/>
                <a:ext cx="43444" cy="1158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9" y="2"/>
                  </a:cxn>
                  <a:cxn ang="0">
                    <a:pos x="17" y="2"/>
                  </a:cxn>
                  <a:cxn ang="0">
                    <a:pos x="10" y="5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30" h="8">
                    <a:moveTo>
                      <a:pt x="22" y="0"/>
                    </a:move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0" y="5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1916466" y="2503827"/>
                <a:ext cx="27515" cy="868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lnTo>
                      <a:pt x="19" y="0"/>
                    </a:lnTo>
                    <a:lnTo>
                      <a:pt x="11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6" name="Freeform 120"/>
              <p:cNvSpPr>
                <a:spLocks noEditPoints="1"/>
              </p:cNvSpPr>
              <p:nvPr/>
            </p:nvSpPr>
            <p:spPr bwMode="auto">
              <a:xfrm>
                <a:off x="1977287" y="2473416"/>
                <a:ext cx="2896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1987425" y="2705116"/>
                <a:ext cx="99921" cy="6082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0" y="2"/>
                  </a:cxn>
                  <a:cxn ang="0">
                    <a:pos x="44" y="4"/>
                  </a:cxn>
                  <a:cxn ang="0">
                    <a:pos x="48" y="6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3" y="8"/>
                  </a:cxn>
                  <a:cxn ang="0">
                    <a:pos x="56" y="7"/>
                  </a:cxn>
                  <a:cxn ang="0">
                    <a:pos x="59" y="7"/>
                  </a:cxn>
                  <a:cxn ang="0">
                    <a:pos x="62" y="7"/>
                  </a:cxn>
                  <a:cxn ang="0">
                    <a:pos x="65" y="7"/>
                  </a:cxn>
                  <a:cxn ang="0">
                    <a:pos x="67" y="8"/>
                  </a:cxn>
                  <a:cxn ang="0">
                    <a:pos x="69" y="11"/>
                  </a:cxn>
                  <a:cxn ang="0">
                    <a:pos x="69" y="14"/>
                  </a:cxn>
                  <a:cxn ang="0">
                    <a:pos x="68" y="18"/>
                  </a:cxn>
                  <a:cxn ang="0">
                    <a:pos x="66" y="20"/>
                  </a:cxn>
                  <a:cxn ang="0">
                    <a:pos x="63" y="21"/>
                  </a:cxn>
                  <a:cxn ang="0">
                    <a:pos x="59" y="21"/>
                  </a:cxn>
                  <a:cxn ang="0">
                    <a:pos x="56" y="22"/>
                  </a:cxn>
                  <a:cxn ang="0">
                    <a:pos x="53" y="22"/>
                  </a:cxn>
                  <a:cxn ang="0">
                    <a:pos x="48" y="24"/>
                  </a:cxn>
                  <a:cxn ang="0">
                    <a:pos x="42" y="26"/>
                  </a:cxn>
                  <a:cxn ang="0">
                    <a:pos x="38" y="27"/>
                  </a:cxn>
                  <a:cxn ang="0">
                    <a:pos x="34" y="29"/>
                  </a:cxn>
                  <a:cxn ang="0">
                    <a:pos x="23" y="40"/>
                  </a:cxn>
                  <a:cxn ang="0">
                    <a:pos x="19" y="41"/>
                  </a:cxn>
                  <a:cxn ang="0">
                    <a:pos x="15" y="42"/>
                  </a:cxn>
                  <a:cxn ang="0">
                    <a:pos x="10" y="40"/>
                  </a:cxn>
                  <a:cxn ang="0">
                    <a:pos x="4" y="36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6"/>
                  </a:cxn>
                  <a:cxn ang="0">
                    <a:pos x="14" y="20"/>
                  </a:cxn>
                  <a:cxn ang="0">
                    <a:pos x="15" y="17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26" y="12"/>
                  </a:cxn>
                  <a:cxn ang="0">
                    <a:pos x="31" y="7"/>
                  </a:cxn>
                  <a:cxn ang="0">
                    <a:pos x="31" y="1"/>
                  </a:cxn>
                  <a:cxn ang="0">
                    <a:pos x="31" y="0"/>
                  </a:cxn>
                </a:cxnLst>
                <a:rect l="0" t="0" r="r" b="b"/>
                <a:pathLst>
                  <a:path w="69" h="42">
                    <a:moveTo>
                      <a:pt x="31" y="0"/>
                    </a:moveTo>
                    <a:lnTo>
                      <a:pt x="32" y="0"/>
                    </a:lnTo>
                    <a:lnTo>
                      <a:pt x="36" y="1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69" y="11"/>
                    </a:lnTo>
                    <a:lnTo>
                      <a:pt x="69" y="14"/>
                    </a:lnTo>
                    <a:lnTo>
                      <a:pt x="68" y="18"/>
                    </a:lnTo>
                    <a:lnTo>
                      <a:pt x="66" y="20"/>
                    </a:lnTo>
                    <a:lnTo>
                      <a:pt x="63" y="21"/>
                    </a:lnTo>
                    <a:lnTo>
                      <a:pt x="59" y="21"/>
                    </a:lnTo>
                    <a:lnTo>
                      <a:pt x="56" y="22"/>
                    </a:lnTo>
                    <a:lnTo>
                      <a:pt x="53" y="22"/>
                    </a:lnTo>
                    <a:lnTo>
                      <a:pt x="48" y="24"/>
                    </a:lnTo>
                    <a:lnTo>
                      <a:pt x="42" y="26"/>
                    </a:lnTo>
                    <a:lnTo>
                      <a:pt x="38" y="27"/>
                    </a:lnTo>
                    <a:lnTo>
                      <a:pt x="34" y="29"/>
                    </a:lnTo>
                    <a:lnTo>
                      <a:pt x="23" y="40"/>
                    </a:lnTo>
                    <a:lnTo>
                      <a:pt x="19" y="41"/>
                    </a:lnTo>
                    <a:lnTo>
                      <a:pt x="15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6" y="12"/>
                    </a:lnTo>
                    <a:lnTo>
                      <a:pt x="31" y="7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2177128" y="2734078"/>
                <a:ext cx="52132" cy="4489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5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7" y="14"/>
                  </a:cxn>
                  <a:cxn ang="0">
                    <a:pos x="29" y="14"/>
                  </a:cxn>
                  <a:cxn ang="0">
                    <a:pos x="31" y="13"/>
                  </a:cxn>
                  <a:cxn ang="0">
                    <a:pos x="35" y="11"/>
                  </a:cxn>
                  <a:cxn ang="0">
                    <a:pos x="36" y="11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36" y="20"/>
                  </a:cxn>
                  <a:cxn ang="0">
                    <a:pos x="35" y="28"/>
                  </a:cxn>
                  <a:cxn ang="0">
                    <a:pos x="34" y="30"/>
                  </a:cxn>
                  <a:cxn ang="0">
                    <a:pos x="31" y="31"/>
                  </a:cxn>
                  <a:cxn ang="0">
                    <a:pos x="29" y="30"/>
                  </a:cxn>
                  <a:cxn ang="0">
                    <a:pos x="24" y="28"/>
                  </a:cxn>
                  <a:cxn ang="0">
                    <a:pos x="21" y="28"/>
                  </a:cxn>
                  <a:cxn ang="0">
                    <a:pos x="18" y="28"/>
                  </a:cxn>
                  <a:cxn ang="0">
                    <a:pos x="15" y="28"/>
                  </a:cxn>
                  <a:cxn ang="0">
                    <a:pos x="13" y="26"/>
                  </a:cxn>
                  <a:cxn ang="0">
                    <a:pos x="13" y="25"/>
                  </a:cxn>
                  <a:cxn ang="0">
                    <a:pos x="12" y="23"/>
                  </a:cxn>
                  <a:cxn ang="0">
                    <a:pos x="11" y="22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2" y="11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6" y="11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8" y="15"/>
                  </a:cxn>
                  <a:cxn ang="0">
                    <a:pos x="10" y="16"/>
                  </a:cxn>
                  <a:cxn ang="0">
                    <a:pos x="13" y="15"/>
                  </a:cxn>
                  <a:cxn ang="0">
                    <a:pos x="15" y="12"/>
                  </a:cxn>
                  <a:cxn ang="0">
                    <a:pos x="16" y="8"/>
                  </a:cxn>
                  <a:cxn ang="0">
                    <a:pos x="18" y="5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36" h="31">
                    <a:moveTo>
                      <a:pt x="19" y="0"/>
                    </a:moveTo>
                    <a:lnTo>
                      <a:pt x="21" y="5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1" y="13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6" y="20"/>
                    </a:lnTo>
                    <a:lnTo>
                      <a:pt x="35" y="28"/>
                    </a:lnTo>
                    <a:lnTo>
                      <a:pt x="34" y="30"/>
                    </a:lnTo>
                    <a:lnTo>
                      <a:pt x="31" y="31"/>
                    </a:lnTo>
                    <a:lnTo>
                      <a:pt x="29" y="30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2649216" y="2786210"/>
                <a:ext cx="5792" cy="28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0" name="Freeform 124"/>
              <p:cNvSpPr>
                <a:spLocks noEditPoints="1"/>
              </p:cNvSpPr>
              <p:nvPr/>
            </p:nvSpPr>
            <p:spPr bwMode="auto">
              <a:xfrm>
                <a:off x="2362488" y="2547271"/>
                <a:ext cx="495258" cy="362031"/>
              </a:xfrm>
              <a:custGeom>
                <a:avLst/>
                <a:gdLst/>
                <a:ahLst/>
                <a:cxnLst>
                  <a:cxn ang="0">
                    <a:pos x="30" y="17"/>
                  </a:cxn>
                  <a:cxn ang="0">
                    <a:pos x="83" y="11"/>
                  </a:cxn>
                  <a:cxn ang="0">
                    <a:pos x="87" y="8"/>
                  </a:cxn>
                  <a:cxn ang="0">
                    <a:pos x="96" y="15"/>
                  </a:cxn>
                  <a:cxn ang="0">
                    <a:pos x="136" y="28"/>
                  </a:cxn>
                  <a:cxn ang="0">
                    <a:pos x="145" y="32"/>
                  </a:cxn>
                  <a:cxn ang="0">
                    <a:pos x="181" y="44"/>
                  </a:cxn>
                  <a:cxn ang="0">
                    <a:pos x="197" y="52"/>
                  </a:cxn>
                  <a:cxn ang="0">
                    <a:pos x="195" y="65"/>
                  </a:cxn>
                  <a:cxn ang="0">
                    <a:pos x="215" y="70"/>
                  </a:cxn>
                  <a:cxn ang="0">
                    <a:pos x="252" y="78"/>
                  </a:cxn>
                  <a:cxn ang="0">
                    <a:pos x="264" y="89"/>
                  </a:cxn>
                  <a:cxn ang="0">
                    <a:pos x="275" y="102"/>
                  </a:cxn>
                  <a:cxn ang="0">
                    <a:pos x="264" y="121"/>
                  </a:cxn>
                  <a:cxn ang="0">
                    <a:pos x="276" y="130"/>
                  </a:cxn>
                  <a:cxn ang="0">
                    <a:pos x="289" y="151"/>
                  </a:cxn>
                  <a:cxn ang="0">
                    <a:pos x="288" y="179"/>
                  </a:cxn>
                  <a:cxn ang="0">
                    <a:pos x="293" y="186"/>
                  </a:cxn>
                  <a:cxn ang="0">
                    <a:pos x="307" y="209"/>
                  </a:cxn>
                  <a:cxn ang="0">
                    <a:pos x="322" y="221"/>
                  </a:cxn>
                  <a:cxn ang="0">
                    <a:pos x="325" y="228"/>
                  </a:cxn>
                  <a:cxn ang="0">
                    <a:pos x="336" y="250"/>
                  </a:cxn>
                  <a:cxn ang="0">
                    <a:pos x="317" y="235"/>
                  </a:cxn>
                  <a:cxn ang="0">
                    <a:pos x="302" y="243"/>
                  </a:cxn>
                  <a:cxn ang="0">
                    <a:pos x="283" y="233"/>
                  </a:cxn>
                  <a:cxn ang="0">
                    <a:pos x="258" y="218"/>
                  </a:cxn>
                  <a:cxn ang="0">
                    <a:pos x="243" y="206"/>
                  </a:cxn>
                  <a:cxn ang="0">
                    <a:pos x="236" y="208"/>
                  </a:cxn>
                  <a:cxn ang="0">
                    <a:pos x="231" y="191"/>
                  </a:cxn>
                  <a:cxn ang="0">
                    <a:pos x="211" y="192"/>
                  </a:cxn>
                  <a:cxn ang="0">
                    <a:pos x="201" y="181"/>
                  </a:cxn>
                  <a:cxn ang="0">
                    <a:pos x="195" y="179"/>
                  </a:cxn>
                  <a:cxn ang="0">
                    <a:pos x="205" y="165"/>
                  </a:cxn>
                  <a:cxn ang="0">
                    <a:pos x="193" y="156"/>
                  </a:cxn>
                  <a:cxn ang="0">
                    <a:pos x="175" y="139"/>
                  </a:cxn>
                  <a:cxn ang="0">
                    <a:pos x="153" y="137"/>
                  </a:cxn>
                  <a:cxn ang="0">
                    <a:pos x="166" y="133"/>
                  </a:cxn>
                  <a:cxn ang="0">
                    <a:pos x="152" y="126"/>
                  </a:cxn>
                  <a:cxn ang="0">
                    <a:pos x="150" y="125"/>
                  </a:cxn>
                  <a:cxn ang="0">
                    <a:pos x="133" y="123"/>
                  </a:cxn>
                  <a:cxn ang="0">
                    <a:pos x="122" y="113"/>
                  </a:cxn>
                  <a:cxn ang="0">
                    <a:pos x="85" y="96"/>
                  </a:cxn>
                  <a:cxn ang="0">
                    <a:pos x="40" y="92"/>
                  </a:cxn>
                  <a:cxn ang="0">
                    <a:pos x="20" y="90"/>
                  </a:cxn>
                  <a:cxn ang="0">
                    <a:pos x="34" y="82"/>
                  </a:cxn>
                  <a:cxn ang="0">
                    <a:pos x="1" y="72"/>
                  </a:cxn>
                  <a:cxn ang="0">
                    <a:pos x="17" y="62"/>
                  </a:cxn>
                  <a:cxn ang="0">
                    <a:pos x="7" y="55"/>
                  </a:cxn>
                  <a:cxn ang="0">
                    <a:pos x="16" y="39"/>
                  </a:cxn>
                  <a:cxn ang="0">
                    <a:pos x="6" y="32"/>
                  </a:cxn>
                  <a:cxn ang="0">
                    <a:pos x="23" y="34"/>
                  </a:cxn>
                  <a:cxn ang="0">
                    <a:pos x="35" y="24"/>
                  </a:cxn>
                  <a:cxn ang="0">
                    <a:pos x="17" y="20"/>
                  </a:cxn>
                  <a:cxn ang="0">
                    <a:pos x="32" y="4"/>
                  </a:cxn>
                  <a:cxn ang="0">
                    <a:pos x="35" y="8"/>
                  </a:cxn>
                  <a:cxn ang="0">
                    <a:pos x="52" y="14"/>
                  </a:cxn>
                  <a:cxn ang="0">
                    <a:pos x="67" y="9"/>
                  </a:cxn>
                  <a:cxn ang="0">
                    <a:pos x="75" y="12"/>
                  </a:cxn>
                  <a:cxn ang="0">
                    <a:pos x="69" y="0"/>
                  </a:cxn>
                </a:cxnLst>
                <a:rect l="0" t="0" r="r" b="b"/>
                <a:pathLst>
                  <a:path w="342" h="250">
                    <a:moveTo>
                      <a:pt x="28" y="17"/>
                    </a:moveTo>
                    <a:lnTo>
                      <a:pt x="27" y="17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28" y="17"/>
                    </a:lnTo>
                    <a:close/>
                    <a:moveTo>
                      <a:pt x="69" y="0"/>
                    </a:moveTo>
                    <a:lnTo>
                      <a:pt x="70" y="0"/>
                    </a:lnTo>
                    <a:lnTo>
                      <a:pt x="75" y="1"/>
                    </a:lnTo>
                    <a:lnTo>
                      <a:pt x="80" y="3"/>
                    </a:lnTo>
                    <a:lnTo>
                      <a:pt x="84" y="6"/>
                    </a:lnTo>
                    <a:lnTo>
                      <a:pt x="84" y="9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9" y="9"/>
                    </a:lnTo>
                    <a:lnTo>
                      <a:pt x="90" y="10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8" y="15"/>
                    </a:lnTo>
                    <a:lnTo>
                      <a:pt x="101" y="17"/>
                    </a:lnTo>
                    <a:lnTo>
                      <a:pt x="106" y="19"/>
                    </a:lnTo>
                    <a:lnTo>
                      <a:pt x="112" y="21"/>
                    </a:lnTo>
                    <a:lnTo>
                      <a:pt x="118" y="24"/>
                    </a:lnTo>
                    <a:lnTo>
                      <a:pt x="124" y="26"/>
                    </a:lnTo>
                    <a:lnTo>
                      <a:pt x="131" y="29"/>
                    </a:lnTo>
                    <a:lnTo>
                      <a:pt x="136" y="28"/>
                    </a:lnTo>
                    <a:lnTo>
                      <a:pt x="140" y="27"/>
                    </a:lnTo>
                    <a:lnTo>
                      <a:pt x="143" y="27"/>
                    </a:lnTo>
                    <a:lnTo>
                      <a:pt x="148" y="27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30"/>
                    </a:lnTo>
                    <a:lnTo>
                      <a:pt x="146" y="31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6" y="35"/>
                    </a:lnTo>
                    <a:lnTo>
                      <a:pt x="152" y="35"/>
                    </a:lnTo>
                    <a:lnTo>
                      <a:pt x="159" y="39"/>
                    </a:lnTo>
                    <a:lnTo>
                      <a:pt x="166" y="42"/>
                    </a:lnTo>
                    <a:lnTo>
                      <a:pt x="173" y="45"/>
                    </a:lnTo>
                    <a:lnTo>
                      <a:pt x="177" y="45"/>
                    </a:lnTo>
                    <a:lnTo>
                      <a:pt x="181" y="44"/>
                    </a:lnTo>
                    <a:lnTo>
                      <a:pt x="185" y="43"/>
                    </a:lnTo>
                    <a:lnTo>
                      <a:pt x="188" y="43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1" y="50"/>
                    </a:lnTo>
                    <a:lnTo>
                      <a:pt x="192" y="52"/>
                    </a:lnTo>
                    <a:lnTo>
                      <a:pt x="194" y="53"/>
                    </a:lnTo>
                    <a:lnTo>
                      <a:pt x="197" y="52"/>
                    </a:lnTo>
                    <a:lnTo>
                      <a:pt x="200" y="51"/>
                    </a:lnTo>
                    <a:lnTo>
                      <a:pt x="203" y="51"/>
                    </a:lnTo>
                    <a:lnTo>
                      <a:pt x="205" y="53"/>
                    </a:lnTo>
                    <a:lnTo>
                      <a:pt x="204" y="55"/>
                    </a:lnTo>
                    <a:lnTo>
                      <a:pt x="202" y="58"/>
                    </a:lnTo>
                    <a:lnTo>
                      <a:pt x="199" y="60"/>
                    </a:lnTo>
                    <a:lnTo>
                      <a:pt x="196" y="62"/>
                    </a:lnTo>
                    <a:lnTo>
                      <a:pt x="195" y="65"/>
                    </a:lnTo>
                    <a:lnTo>
                      <a:pt x="195" y="66"/>
                    </a:lnTo>
                    <a:lnTo>
                      <a:pt x="195" y="66"/>
                    </a:lnTo>
                    <a:lnTo>
                      <a:pt x="196" y="66"/>
                    </a:lnTo>
                    <a:lnTo>
                      <a:pt x="197" y="66"/>
                    </a:lnTo>
                    <a:lnTo>
                      <a:pt x="198" y="65"/>
                    </a:lnTo>
                    <a:lnTo>
                      <a:pt x="200" y="65"/>
                    </a:lnTo>
                    <a:lnTo>
                      <a:pt x="208" y="67"/>
                    </a:lnTo>
                    <a:lnTo>
                      <a:pt x="215" y="70"/>
                    </a:lnTo>
                    <a:lnTo>
                      <a:pt x="223" y="72"/>
                    </a:lnTo>
                    <a:lnTo>
                      <a:pt x="231" y="73"/>
                    </a:lnTo>
                    <a:lnTo>
                      <a:pt x="238" y="74"/>
                    </a:lnTo>
                    <a:lnTo>
                      <a:pt x="243" y="74"/>
                    </a:lnTo>
                    <a:lnTo>
                      <a:pt x="248" y="74"/>
                    </a:lnTo>
                    <a:lnTo>
                      <a:pt x="251" y="75"/>
                    </a:lnTo>
                    <a:lnTo>
                      <a:pt x="252" y="76"/>
                    </a:lnTo>
                    <a:lnTo>
                      <a:pt x="252" y="78"/>
                    </a:lnTo>
                    <a:lnTo>
                      <a:pt x="250" y="81"/>
                    </a:lnTo>
                    <a:lnTo>
                      <a:pt x="247" y="86"/>
                    </a:lnTo>
                    <a:lnTo>
                      <a:pt x="252" y="83"/>
                    </a:lnTo>
                    <a:lnTo>
                      <a:pt x="259" y="82"/>
                    </a:lnTo>
                    <a:lnTo>
                      <a:pt x="261" y="82"/>
                    </a:lnTo>
                    <a:lnTo>
                      <a:pt x="264" y="87"/>
                    </a:lnTo>
                    <a:lnTo>
                      <a:pt x="264" y="88"/>
                    </a:lnTo>
                    <a:lnTo>
                      <a:pt x="264" y="89"/>
                    </a:lnTo>
                    <a:lnTo>
                      <a:pt x="263" y="89"/>
                    </a:lnTo>
                    <a:lnTo>
                      <a:pt x="263" y="89"/>
                    </a:lnTo>
                    <a:lnTo>
                      <a:pt x="262" y="89"/>
                    </a:lnTo>
                    <a:lnTo>
                      <a:pt x="262" y="90"/>
                    </a:lnTo>
                    <a:lnTo>
                      <a:pt x="265" y="93"/>
                    </a:lnTo>
                    <a:lnTo>
                      <a:pt x="269" y="97"/>
                    </a:lnTo>
                    <a:lnTo>
                      <a:pt x="272" y="100"/>
                    </a:lnTo>
                    <a:lnTo>
                      <a:pt x="275" y="102"/>
                    </a:lnTo>
                    <a:lnTo>
                      <a:pt x="274" y="106"/>
                    </a:lnTo>
                    <a:lnTo>
                      <a:pt x="271" y="108"/>
                    </a:lnTo>
                    <a:lnTo>
                      <a:pt x="268" y="110"/>
                    </a:lnTo>
                    <a:lnTo>
                      <a:pt x="265" y="112"/>
                    </a:lnTo>
                    <a:lnTo>
                      <a:pt x="262" y="114"/>
                    </a:lnTo>
                    <a:lnTo>
                      <a:pt x="261" y="117"/>
                    </a:lnTo>
                    <a:lnTo>
                      <a:pt x="262" y="120"/>
                    </a:lnTo>
                    <a:lnTo>
                      <a:pt x="264" y="121"/>
                    </a:lnTo>
                    <a:lnTo>
                      <a:pt x="267" y="122"/>
                    </a:lnTo>
                    <a:lnTo>
                      <a:pt x="271" y="122"/>
                    </a:lnTo>
                    <a:lnTo>
                      <a:pt x="273" y="124"/>
                    </a:lnTo>
                    <a:lnTo>
                      <a:pt x="274" y="124"/>
                    </a:lnTo>
                    <a:lnTo>
                      <a:pt x="273" y="126"/>
                    </a:lnTo>
                    <a:lnTo>
                      <a:pt x="273" y="128"/>
                    </a:lnTo>
                    <a:lnTo>
                      <a:pt x="273" y="129"/>
                    </a:lnTo>
                    <a:lnTo>
                      <a:pt x="276" y="130"/>
                    </a:lnTo>
                    <a:lnTo>
                      <a:pt x="276" y="130"/>
                    </a:lnTo>
                    <a:lnTo>
                      <a:pt x="277" y="131"/>
                    </a:lnTo>
                    <a:lnTo>
                      <a:pt x="280" y="135"/>
                    </a:lnTo>
                    <a:lnTo>
                      <a:pt x="284" y="138"/>
                    </a:lnTo>
                    <a:lnTo>
                      <a:pt x="286" y="142"/>
                    </a:lnTo>
                    <a:lnTo>
                      <a:pt x="287" y="144"/>
                    </a:lnTo>
                    <a:lnTo>
                      <a:pt x="289" y="150"/>
                    </a:lnTo>
                    <a:lnTo>
                      <a:pt x="289" y="151"/>
                    </a:lnTo>
                    <a:lnTo>
                      <a:pt x="288" y="156"/>
                    </a:lnTo>
                    <a:lnTo>
                      <a:pt x="287" y="162"/>
                    </a:lnTo>
                    <a:lnTo>
                      <a:pt x="286" y="166"/>
                    </a:lnTo>
                    <a:lnTo>
                      <a:pt x="284" y="169"/>
                    </a:lnTo>
                    <a:lnTo>
                      <a:pt x="283" y="172"/>
                    </a:lnTo>
                    <a:lnTo>
                      <a:pt x="283" y="176"/>
                    </a:lnTo>
                    <a:lnTo>
                      <a:pt x="285" y="178"/>
                    </a:lnTo>
                    <a:lnTo>
                      <a:pt x="288" y="179"/>
                    </a:lnTo>
                    <a:lnTo>
                      <a:pt x="292" y="180"/>
                    </a:lnTo>
                    <a:lnTo>
                      <a:pt x="295" y="181"/>
                    </a:lnTo>
                    <a:lnTo>
                      <a:pt x="297" y="182"/>
                    </a:lnTo>
                    <a:lnTo>
                      <a:pt x="297" y="183"/>
                    </a:lnTo>
                    <a:lnTo>
                      <a:pt x="297" y="184"/>
                    </a:lnTo>
                    <a:lnTo>
                      <a:pt x="294" y="185"/>
                    </a:lnTo>
                    <a:lnTo>
                      <a:pt x="293" y="186"/>
                    </a:lnTo>
                    <a:lnTo>
                      <a:pt x="293" y="186"/>
                    </a:lnTo>
                    <a:lnTo>
                      <a:pt x="296" y="188"/>
                    </a:lnTo>
                    <a:lnTo>
                      <a:pt x="299" y="189"/>
                    </a:lnTo>
                    <a:lnTo>
                      <a:pt x="302" y="190"/>
                    </a:lnTo>
                    <a:lnTo>
                      <a:pt x="306" y="191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206"/>
                    </a:lnTo>
                    <a:lnTo>
                      <a:pt x="307" y="209"/>
                    </a:lnTo>
                    <a:lnTo>
                      <a:pt x="309" y="211"/>
                    </a:lnTo>
                    <a:lnTo>
                      <a:pt x="314" y="211"/>
                    </a:lnTo>
                    <a:lnTo>
                      <a:pt x="316" y="211"/>
                    </a:lnTo>
                    <a:lnTo>
                      <a:pt x="321" y="216"/>
                    </a:lnTo>
                    <a:lnTo>
                      <a:pt x="324" y="220"/>
                    </a:lnTo>
                    <a:lnTo>
                      <a:pt x="324" y="221"/>
                    </a:lnTo>
                    <a:lnTo>
                      <a:pt x="322" y="221"/>
                    </a:lnTo>
                    <a:lnTo>
                      <a:pt x="322" y="221"/>
                    </a:lnTo>
                    <a:lnTo>
                      <a:pt x="325" y="223"/>
                    </a:lnTo>
                    <a:lnTo>
                      <a:pt x="326" y="224"/>
                    </a:lnTo>
                    <a:lnTo>
                      <a:pt x="328" y="225"/>
                    </a:lnTo>
                    <a:lnTo>
                      <a:pt x="329" y="226"/>
                    </a:lnTo>
                    <a:lnTo>
                      <a:pt x="329" y="227"/>
                    </a:lnTo>
                    <a:lnTo>
                      <a:pt x="329" y="227"/>
                    </a:lnTo>
                    <a:lnTo>
                      <a:pt x="325" y="227"/>
                    </a:lnTo>
                    <a:lnTo>
                      <a:pt x="325" y="228"/>
                    </a:lnTo>
                    <a:lnTo>
                      <a:pt x="329" y="231"/>
                    </a:lnTo>
                    <a:lnTo>
                      <a:pt x="333" y="234"/>
                    </a:lnTo>
                    <a:lnTo>
                      <a:pt x="337" y="237"/>
                    </a:lnTo>
                    <a:lnTo>
                      <a:pt x="340" y="240"/>
                    </a:lnTo>
                    <a:lnTo>
                      <a:pt x="342" y="244"/>
                    </a:lnTo>
                    <a:lnTo>
                      <a:pt x="342" y="246"/>
                    </a:lnTo>
                    <a:lnTo>
                      <a:pt x="339" y="249"/>
                    </a:lnTo>
                    <a:lnTo>
                      <a:pt x="336" y="250"/>
                    </a:lnTo>
                    <a:lnTo>
                      <a:pt x="333" y="250"/>
                    </a:lnTo>
                    <a:lnTo>
                      <a:pt x="331" y="249"/>
                    </a:lnTo>
                    <a:lnTo>
                      <a:pt x="329" y="246"/>
                    </a:lnTo>
                    <a:lnTo>
                      <a:pt x="328" y="242"/>
                    </a:lnTo>
                    <a:lnTo>
                      <a:pt x="326" y="239"/>
                    </a:lnTo>
                    <a:lnTo>
                      <a:pt x="324" y="236"/>
                    </a:lnTo>
                    <a:lnTo>
                      <a:pt x="321" y="235"/>
                    </a:lnTo>
                    <a:lnTo>
                      <a:pt x="317" y="235"/>
                    </a:lnTo>
                    <a:lnTo>
                      <a:pt x="314" y="238"/>
                    </a:lnTo>
                    <a:lnTo>
                      <a:pt x="311" y="241"/>
                    </a:lnTo>
                    <a:lnTo>
                      <a:pt x="309" y="246"/>
                    </a:lnTo>
                    <a:lnTo>
                      <a:pt x="306" y="249"/>
                    </a:lnTo>
                    <a:lnTo>
                      <a:pt x="306" y="249"/>
                    </a:lnTo>
                    <a:lnTo>
                      <a:pt x="306" y="248"/>
                    </a:lnTo>
                    <a:lnTo>
                      <a:pt x="306" y="245"/>
                    </a:lnTo>
                    <a:lnTo>
                      <a:pt x="302" y="243"/>
                    </a:lnTo>
                    <a:lnTo>
                      <a:pt x="298" y="242"/>
                    </a:lnTo>
                    <a:lnTo>
                      <a:pt x="296" y="243"/>
                    </a:lnTo>
                    <a:lnTo>
                      <a:pt x="295" y="244"/>
                    </a:lnTo>
                    <a:lnTo>
                      <a:pt x="293" y="244"/>
                    </a:lnTo>
                    <a:lnTo>
                      <a:pt x="290" y="240"/>
                    </a:lnTo>
                    <a:lnTo>
                      <a:pt x="287" y="236"/>
                    </a:lnTo>
                    <a:lnTo>
                      <a:pt x="284" y="233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3" y="236"/>
                    </a:lnTo>
                    <a:lnTo>
                      <a:pt x="283" y="237"/>
                    </a:lnTo>
                    <a:lnTo>
                      <a:pt x="282" y="237"/>
                    </a:lnTo>
                    <a:lnTo>
                      <a:pt x="275" y="233"/>
                    </a:lnTo>
                    <a:lnTo>
                      <a:pt x="268" y="227"/>
                    </a:lnTo>
                    <a:lnTo>
                      <a:pt x="261" y="221"/>
                    </a:lnTo>
                    <a:lnTo>
                      <a:pt x="258" y="218"/>
                    </a:lnTo>
                    <a:lnTo>
                      <a:pt x="255" y="213"/>
                    </a:lnTo>
                    <a:lnTo>
                      <a:pt x="254" y="209"/>
                    </a:lnTo>
                    <a:lnTo>
                      <a:pt x="251" y="205"/>
                    </a:lnTo>
                    <a:lnTo>
                      <a:pt x="249" y="203"/>
                    </a:lnTo>
                    <a:lnTo>
                      <a:pt x="245" y="200"/>
                    </a:lnTo>
                    <a:lnTo>
                      <a:pt x="243" y="201"/>
                    </a:lnTo>
                    <a:lnTo>
                      <a:pt x="243" y="203"/>
                    </a:lnTo>
                    <a:lnTo>
                      <a:pt x="243" y="206"/>
                    </a:lnTo>
                    <a:lnTo>
                      <a:pt x="243" y="212"/>
                    </a:lnTo>
                    <a:lnTo>
                      <a:pt x="242" y="214"/>
                    </a:lnTo>
                    <a:lnTo>
                      <a:pt x="240" y="214"/>
                    </a:lnTo>
                    <a:lnTo>
                      <a:pt x="239" y="213"/>
                    </a:lnTo>
                    <a:lnTo>
                      <a:pt x="239" y="212"/>
                    </a:lnTo>
                    <a:lnTo>
                      <a:pt x="238" y="211"/>
                    </a:lnTo>
                    <a:lnTo>
                      <a:pt x="237" y="209"/>
                    </a:lnTo>
                    <a:lnTo>
                      <a:pt x="236" y="208"/>
                    </a:lnTo>
                    <a:lnTo>
                      <a:pt x="235" y="207"/>
                    </a:lnTo>
                    <a:lnTo>
                      <a:pt x="233" y="206"/>
                    </a:lnTo>
                    <a:lnTo>
                      <a:pt x="229" y="204"/>
                    </a:lnTo>
                    <a:lnTo>
                      <a:pt x="227" y="203"/>
                    </a:lnTo>
                    <a:lnTo>
                      <a:pt x="225" y="200"/>
                    </a:lnTo>
                    <a:lnTo>
                      <a:pt x="226" y="198"/>
                    </a:lnTo>
                    <a:lnTo>
                      <a:pt x="230" y="194"/>
                    </a:lnTo>
                    <a:lnTo>
                      <a:pt x="231" y="191"/>
                    </a:lnTo>
                    <a:lnTo>
                      <a:pt x="231" y="191"/>
                    </a:lnTo>
                    <a:lnTo>
                      <a:pt x="229" y="191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6" y="192"/>
                    </a:lnTo>
                    <a:lnTo>
                      <a:pt x="215" y="195"/>
                    </a:lnTo>
                    <a:lnTo>
                      <a:pt x="212" y="194"/>
                    </a:lnTo>
                    <a:lnTo>
                      <a:pt x="211" y="192"/>
                    </a:lnTo>
                    <a:lnTo>
                      <a:pt x="212" y="189"/>
                    </a:lnTo>
                    <a:lnTo>
                      <a:pt x="214" y="183"/>
                    </a:lnTo>
                    <a:lnTo>
                      <a:pt x="214" y="180"/>
                    </a:lnTo>
                    <a:lnTo>
                      <a:pt x="213" y="178"/>
                    </a:lnTo>
                    <a:lnTo>
                      <a:pt x="211" y="177"/>
                    </a:lnTo>
                    <a:lnTo>
                      <a:pt x="208" y="178"/>
                    </a:lnTo>
                    <a:lnTo>
                      <a:pt x="204" y="180"/>
                    </a:lnTo>
                    <a:lnTo>
                      <a:pt x="201" y="181"/>
                    </a:lnTo>
                    <a:lnTo>
                      <a:pt x="198" y="182"/>
                    </a:lnTo>
                    <a:lnTo>
                      <a:pt x="197" y="183"/>
                    </a:lnTo>
                    <a:lnTo>
                      <a:pt x="195" y="184"/>
                    </a:lnTo>
                    <a:lnTo>
                      <a:pt x="194" y="184"/>
                    </a:lnTo>
                    <a:lnTo>
                      <a:pt x="193" y="183"/>
                    </a:lnTo>
                    <a:lnTo>
                      <a:pt x="193" y="183"/>
                    </a:lnTo>
                    <a:lnTo>
                      <a:pt x="195" y="180"/>
                    </a:lnTo>
                    <a:lnTo>
                      <a:pt x="195" y="179"/>
                    </a:lnTo>
                    <a:lnTo>
                      <a:pt x="195" y="178"/>
                    </a:lnTo>
                    <a:lnTo>
                      <a:pt x="196" y="177"/>
                    </a:lnTo>
                    <a:lnTo>
                      <a:pt x="198" y="173"/>
                    </a:lnTo>
                    <a:lnTo>
                      <a:pt x="201" y="169"/>
                    </a:lnTo>
                    <a:lnTo>
                      <a:pt x="202" y="166"/>
                    </a:lnTo>
                    <a:lnTo>
                      <a:pt x="203" y="166"/>
                    </a:lnTo>
                    <a:lnTo>
                      <a:pt x="204" y="166"/>
                    </a:lnTo>
                    <a:lnTo>
                      <a:pt x="205" y="165"/>
                    </a:lnTo>
                    <a:lnTo>
                      <a:pt x="205" y="164"/>
                    </a:lnTo>
                    <a:lnTo>
                      <a:pt x="205" y="163"/>
                    </a:lnTo>
                    <a:lnTo>
                      <a:pt x="204" y="161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6" y="157"/>
                    </a:lnTo>
                    <a:lnTo>
                      <a:pt x="193" y="156"/>
                    </a:lnTo>
                    <a:lnTo>
                      <a:pt x="193" y="156"/>
                    </a:lnTo>
                    <a:lnTo>
                      <a:pt x="192" y="155"/>
                    </a:lnTo>
                    <a:lnTo>
                      <a:pt x="192" y="154"/>
                    </a:lnTo>
                    <a:lnTo>
                      <a:pt x="191" y="153"/>
                    </a:lnTo>
                    <a:lnTo>
                      <a:pt x="188" y="150"/>
                    </a:lnTo>
                    <a:lnTo>
                      <a:pt x="185" y="145"/>
                    </a:lnTo>
                    <a:lnTo>
                      <a:pt x="182" y="142"/>
                    </a:lnTo>
                    <a:lnTo>
                      <a:pt x="178" y="139"/>
                    </a:lnTo>
                    <a:lnTo>
                      <a:pt x="175" y="139"/>
                    </a:lnTo>
                    <a:lnTo>
                      <a:pt x="172" y="141"/>
                    </a:lnTo>
                    <a:lnTo>
                      <a:pt x="168" y="142"/>
                    </a:lnTo>
                    <a:lnTo>
                      <a:pt x="167" y="142"/>
                    </a:lnTo>
                    <a:lnTo>
                      <a:pt x="166" y="141"/>
                    </a:lnTo>
                    <a:lnTo>
                      <a:pt x="164" y="141"/>
                    </a:lnTo>
                    <a:lnTo>
                      <a:pt x="150" y="141"/>
                    </a:lnTo>
                    <a:lnTo>
                      <a:pt x="151" y="139"/>
                    </a:lnTo>
                    <a:lnTo>
                      <a:pt x="153" y="137"/>
                    </a:lnTo>
                    <a:lnTo>
                      <a:pt x="157" y="136"/>
                    </a:lnTo>
                    <a:lnTo>
                      <a:pt x="161" y="135"/>
                    </a:lnTo>
                    <a:lnTo>
                      <a:pt x="165" y="134"/>
                    </a:lnTo>
                    <a:lnTo>
                      <a:pt x="168" y="133"/>
                    </a:lnTo>
                    <a:lnTo>
                      <a:pt x="169" y="133"/>
                    </a:lnTo>
                    <a:lnTo>
                      <a:pt x="168" y="132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5" y="134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1" y="130"/>
                    </a:lnTo>
                    <a:lnTo>
                      <a:pt x="158" y="127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6"/>
                    </a:lnTo>
                    <a:lnTo>
                      <a:pt x="151" y="127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8" y="127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4"/>
                    </a:lnTo>
                    <a:lnTo>
                      <a:pt x="151" y="123"/>
                    </a:lnTo>
                    <a:lnTo>
                      <a:pt x="150" y="123"/>
                    </a:lnTo>
                    <a:lnTo>
                      <a:pt x="145" y="120"/>
                    </a:lnTo>
                    <a:lnTo>
                      <a:pt x="140" y="118"/>
                    </a:lnTo>
                    <a:lnTo>
                      <a:pt x="135" y="119"/>
                    </a:lnTo>
                    <a:lnTo>
                      <a:pt x="134" y="120"/>
                    </a:lnTo>
                    <a:lnTo>
                      <a:pt x="133" y="123"/>
                    </a:lnTo>
                    <a:lnTo>
                      <a:pt x="134" y="125"/>
                    </a:lnTo>
                    <a:lnTo>
                      <a:pt x="134" y="129"/>
                    </a:lnTo>
                    <a:lnTo>
                      <a:pt x="133" y="129"/>
                    </a:lnTo>
                    <a:lnTo>
                      <a:pt x="129" y="127"/>
                    </a:lnTo>
                    <a:lnTo>
                      <a:pt x="127" y="124"/>
                    </a:lnTo>
                    <a:lnTo>
                      <a:pt x="126" y="121"/>
                    </a:lnTo>
                    <a:lnTo>
                      <a:pt x="124" y="116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9" y="114"/>
                    </a:lnTo>
                    <a:lnTo>
                      <a:pt x="117" y="114"/>
                    </a:lnTo>
                    <a:lnTo>
                      <a:pt x="112" y="111"/>
                    </a:lnTo>
                    <a:lnTo>
                      <a:pt x="103" y="102"/>
                    </a:lnTo>
                    <a:lnTo>
                      <a:pt x="98" y="99"/>
                    </a:lnTo>
                    <a:lnTo>
                      <a:pt x="92" y="98"/>
                    </a:lnTo>
                    <a:lnTo>
                      <a:pt x="85" y="96"/>
                    </a:lnTo>
                    <a:lnTo>
                      <a:pt x="79" y="94"/>
                    </a:lnTo>
                    <a:lnTo>
                      <a:pt x="73" y="91"/>
                    </a:lnTo>
                    <a:lnTo>
                      <a:pt x="69" y="89"/>
                    </a:lnTo>
                    <a:lnTo>
                      <a:pt x="64" y="87"/>
                    </a:lnTo>
                    <a:lnTo>
                      <a:pt x="58" y="87"/>
                    </a:lnTo>
                    <a:lnTo>
                      <a:pt x="51" y="88"/>
                    </a:lnTo>
                    <a:lnTo>
                      <a:pt x="44" y="89"/>
                    </a:lnTo>
                    <a:lnTo>
                      <a:pt x="40" y="92"/>
                    </a:lnTo>
                    <a:lnTo>
                      <a:pt x="37" y="93"/>
                    </a:lnTo>
                    <a:lnTo>
                      <a:pt x="36" y="94"/>
                    </a:lnTo>
                    <a:lnTo>
                      <a:pt x="35" y="95"/>
                    </a:lnTo>
                    <a:lnTo>
                      <a:pt x="34" y="95"/>
                    </a:lnTo>
                    <a:lnTo>
                      <a:pt x="31" y="94"/>
                    </a:lnTo>
                    <a:lnTo>
                      <a:pt x="27" y="92"/>
                    </a:lnTo>
                    <a:lnTo>
                      <a:pt x="24" y="91"/>
                    </a:lnTo>
                    <a:lnTo>
                      <a:pt x="20" y="90"/>
                    </a:lnTo>
                    <a:lnTo>
                      <a:pt x="17" y="89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4"/>
                    </a:lnTo>
                    <a:lnTo>
                      <a:pt x="22" y="84"/>
                    </a:lnTo>
                    <a:lnTo>
                      <a:pt x="30" y="84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4" y="81"/>
                    </a:lnTo>
                    <a:lnTo>
                      <a:pt x="33" y="81"/>
                    </a:lnTo>
                    <a:lnTo>
                      <a:pt x="33" y="80"/>
                    </a:lnTo>
                    <a:lnTo>
                      <a:pt x="32" y="79"/>
                    </a:lnTo>
                    <a:lnTo>
                      <a:pt x="31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9" y="69"/>
                    </a:lnTo>
                    <a:lnTo>
                      <a:pt x="12" y="67"/>
                    </a:lnTo>
                    <a:lnTo>
                      <a:pt x="15" y="65"/>
                    </a:lnTo>
                    <a:lnTo>
                      <a:pt x="17" y="62"/>
                    </a:lnTo>
                    <a:lnTo>
                      <a:pt x="19" y="57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7" y="51"/>
                    </a:lnTo>
                    <a:lnTo>
                      <a:pt x="13" y="52"/>
                    </a:lnTo>
                    <a:lnTo>
                      <a:pt x="10" y="53"/>
                    </a:lnTo>
                    <a:lnTo>
                      <a:pt x="8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1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7" y="42"/>
                    </a:lnTo>
                    <a:lnTo>
                      <a:pt x="13" y="40"/>
                    </a:lnTo>
                    <a:lnTo>
                      <a:pt x="16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20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3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8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5" y="8"/>
                    </a:lnTo>
                    <a:lnTo>
                      <a:pt x="36" y="6"/>
                    </a:lnTo>
                    <a:lnTo>
                      <a:pt x="37" y="4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3"/>
                    </a:lnTo>
                    <a:lnTo>
                      <a:pt x="51" y="6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9" y="9"/>
                    </a:lnTo>
                    <a:lnTo>
                      <a:pt x="64" y="9"/>
                    </a:lnTo>
                    <a:lnTo>
                      <a:pt x="67" y="9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6"/>
                    </a:lnTo>
                    <a:lnTo>
                      <a:pt x="79" y="13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6" y="2"/>
                    </a:lnTo>
                    <a:lnTo>
                      <a:pt x="68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2634735" y="2787659"/>
                <a:ext cx="14481" cy="1303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lnTo>
                      <a:pt x="7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2025076" y="2738423"/>
                <a:ext cx="160742" cy="94128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7" y="4"/>
                  </a:cxn>
                  <a:cxn ang="0">
                    <a:pos x="40" y="7"/>
                  </a:cxn>
                  <a:cxn ang="0">
                    <a:pos x="56" y="8"/>
                  </a:cxn>
                  <a:cxn ang="0">
                    <a:pos x="72" y="12"/>
                  </a:cxn>
                  <a:cxn ang="0">
                    <a:pos x="73" y="16"/>
                  </a:cxn>
                  <a:cxn ang="0">
                    <a:pos x="71" y="21"/>
                  </a:cxn>
                  <a:cxn ang="0">
                    <a:pos x="72" y="24"/>
                  </a:cxn>
                  <a:cxn ang="0">
                    <a:pos x="76" y="21"/>
                  </a:cxn>
                  <a:cxn ang="0">
                    <a:pos x="77" y="20"/>
                  </a:cxn>
                  <a:cxn ang="0">
                    <a:pos x="76" y="18"/>
                  </a:cxn>
                  <a:cxn ang="0">
                    <a:pos x="75" y="13"/>
                  </a:cxn>
                  <a:cxn ang="0">
                    <a:pos x="76" y="5"/>
                  </a:cxn>
                  <a:cxn ang="0">
                    <a:pos x="82" y="1"/>
                  </a:cxn>
                  <a:cxn ang="0">
                    <a:pos x="87" y="4"/>
                  </a:cxn>
                  <a:cxn ang="0">
                    <a:pos x="90" y="9"/>
                  </a:cxn>
                  <a:cxn ang="0">
                    <a:pos x="92" y="29"/>
                  </a:cxn>
                  <a:cxn ang="0">
                    <a:pos x="97" y="40"/>
                  </a:cxn>
                  <a:cxn ang="0">
                    <a:pos x="100" y="42"/>
                  </a:cxn>
                  <a:cxn ang="0">
                    <a:pos x="109" y="46"/>
                  </a:cxn>
                  <a:cxn ang="0">
                    <a:pos x="111" y="50"/>
                  </a:cxn>
                  <a:cxn ang="0">
                    <a:pos x="104" y="58"/>
                  </a:cxn>
                  <a:cxn ang="0">
                    <a:pos x="95" y="63"/>
                  </a:cxn>
                  <a:cxn ang="0">
                    <a:pos x="84" y="64"/>
                  </a:cxn>
                  <a:cxn ang="0">
                    <a:pos x="75" y="60"/>
                  </a:cxn>
                  <a:cxn ang="0">
                    <a:pos x="73" y="54"/>
                  </a:cxn>
                  <a:cxn ang="0">
                    <a:pos x="69" y="52"/>
                  </a:cxn>
                  <a:cxn ang="0">
                    <a:pos x="65" y="57"/>
                  </a:cxn>
                  <a:cxn ang="0">
                    <a:pos x="63" y="59"/>
                  </a:cxn>
                  <a:cxn ang="0">
                    <a:pos x="49" y="62"/>
                  </a:cxn>
                  <a:cxn ang="0">
                    <a:pos x="39" y="63"/>
                  </a:cxn>
                  <a:cxn ang="0">
                    <a:pos x="31" y="61"/>
                  </a:cxn>
                  <a:cxn ang="0">
                    <a:pos x="26" y="54"/>
                  </a:cxn>
                  <a:cxn ang="0">
                    <a:pos x="19" y="50"/>
                  </a:cxn>
                  <a:cxn ang="0">
                    <a:pos x="6" y="46"/>
                  </a:cxn>
                  <a:cxn ang="0">
                    <a:pos x="0" y="39"/>
                  </a:cxn>
                  <a:cxn ang="0">
                    <a:pos x="2" y="36"/>
                  </a:cxn>
                  <a:cxn ang="0">
                    <a:pos x="21" y="36"/>
                  </a:cxn>
                  <a:cxn ang="0">
                    <a:pos x="28" y="34"/>
                  </a:cxn>
                  <a:cxn ang="0">
                    <a:pos x="31" y="31"/>
                  </a:cxn>
                  <a:cxn ang="0">
                    <a:pos x="28" y="30"/>
                  </a:cxn>
                  <a:cxn ang="0">
                    <a:pos x="22" y="31"/>
                  </a:cxn>
                  <a:cxn ang="0">
                    <a:pos x="15" y="29"/>
                  </a:cxn>
                  <a:cxn ang="0">
                    <a:pos x="7" y="23"/>
                  </a:cxn>
                  <a:cxn ang="0">
                    <a:pos x="7" y="21"/>
                  </a:cxn>
                  <a:cxn ang="0">
                    <a:pos x="11" y="21"/>
                  </a:cxn>
                  <a:cxn ang="0">
                    <a:pos x="16" y="20"/>
                  </a:cxn>
                  <a:cxn ang="0">
                    <a:pos x="16" y="15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13" y="10"/>
                  </a:cxn>
                  <a:cxn ang="0">
                    <a:pos x="19" y="8"/>
                  </a:cxn>
                  <a:cxn ang="0">
                    <a:pos x="23" y="3"/>
                  </a:cxn>
                  <a:cxn ang="0">
                    <a:pos x="28" y="0"/>
                  </a:cxn>
                </a:cxnLst>
                <a:rect l="0" t="0" r="r" b="b"/>
                <a:pathLst>
                  <a:path w="111" h="65">
                    <a:moveTo>
                      <a:pt x="28" y="0"/>
                    </a:moveTo>
                    <a:lnTo>
                      <a:pt x="31" y="1"/>
                    </a:lnTo>
                    <a:lnTo>
                      <a:pt x="34" y="3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8" y="7"/>
                    </a:lnTo>
                    <a:lnTo>
                      <a:pt x="56" y="8"/>
                    </a:lnTo>
                    <a:lnTo>
                      <a:pt x="64" y="9"/>
                    </a:lnTo>
                    <a:lnTo>
                      <a:pt x="72" y="12"/>
                    </a:lnTo>
                    <a:lnTo>
                      <a:pt x="73" y="13"/>
                    </a:lnTo>
                    <a:lnTo>
                      <a:pt x="73" y="16"/>
                    </a:lnTo>
                    <a:lnTo>
                      <a:pt x="72" y="19"/>
                    </a:lnTo>
                    <a:lnTo>
                      <a:pt x="71" y="21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6" y="21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6" y="19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5" y="13"/>
                    </a:lnTo>
                    <a:lnTo>
                      <a:pt x="75" y="8"/>
                    </a:lnTo>
                    <a:lnTo>
                      <a:pt x="76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89" y="6"/>
                    </a:lnTo>
                    <a:lnTo>
                      <a:pt x="90" y="9"/>
                    </a:lnTo>
                    <a:lnTo>
                      <a:pt x="90" y="15"/>
                    </a:lnTo>
                    <a:lnTo>
                      <a:pt x="92" y="29"/>
                    </a:lnTo>
                    <a:lnTo>
                      <a:pt x="94" y="35"/>
                    </a:lnTo>
                    <a:lnTo>
                      <a:pt x="97" y="40"/>
                    </a:lnTo>
                    <a:lnTo>
                      <a:pt x="98" y="41"/>
                    </a:lnTo>
                    <a:lnTo>
                      <a:pt x="100" y="42"/>
                    </a:lnTo>
                    <a:lnTo>
                      <a:pt x="106" y="44"/>
                    </a:lnTo>
                    <a:lnTo>
                      <a:pt x="109" y="46"/>
                    </a:lnTo>
                    <a:lnTo>
                      <a:pt x="111" y="47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4" y="58"/>
                    </a:lnTo>
                    <a:lnTo>
                      <a:pt x="99" y="61"/>
                    </a:lnTo>
                    <a:lnTo>
                      <a:pt x="95" y="63"/>
                    </a:lnTo>
                    <a:lnTo>
                      <a:pt x="89" y="65"/>
                    </a:lnTo>
                    <a:lnTo>
                      <a:pt x="84" y="64"/>
                    </a:lnTo>
                    <a:lnTo>
                      <a:pt x="77" y="62"/>
                    </a:lnTo>
                    <a:lnTo>
                      <a:pt x="75" y="60"/>
                    </a:lnTo>
                    <a:lnTo>
                      <a:pt x="74" y="57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9" y="52"/>
                    </a:lnTo>
                    <a:lnTo>
                      <a:pt x="66" y="55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63" y="59"/>
                    </a:lnTo>
                    <a:lnTo>
                      <a:pt x="56" y="61"/>
                    </a:lnTo>
                    <a:lnTo>
                      <a:pt x="49" y="62"/>
                    </a:lnTo>
                    <a:lnTo>
                      <a:pt x="44" y="63"/>
                    </a:lnTo>
                    <a:lnTo>
                      <a:pt x="39" y="63"/>
                    </a:lnTo>
                    <a:lnTo>
                      <a:pt x="34" y="63"/>
                    </a:lnTo>
                    <a:lnTo>
                      <a:pt x="31" y="61"/>
                    </a:lnTo>
                    <a:lnTo>
                      <a:pt x="29" y="57"/>
                    </a:lnTo>
                    <a:lnTo>
                      <a:pt x="26" y="54"/>
                    </a:lnTo>
                    <a:lnTo>
                      <a:pt x="24" y="51"/>
                    </a:lnTo>
                    <a:lnTo>
                      <a:pt x="19" y="50"/>
                    </a:lnTo>
                    <a:lnTo>
                      <a:pt x="10" y="48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5" y="36"/>
                    </a:lnTo>
                    <a:lnTo>
                      <a:pt x="21" y="36"/>
                    </a:lnTo>
                    <a:lnTo>
                      <a:pt x="25" y="35"/>
                    </a:lnTo>
                    <a:lnTo>
                      <a:pt x="28" y="34"/>
                    </a:lnTo>
                    <a:lnTo>
                      <a:pt x="30" y="33"/>
                    </a:lnTo>
                    <a:lnTo>
                      <a:pt x="31" y="31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11" y="26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2588395" y="2754352"/>
                <a:ext cx="24619" cy="173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"/>
                  </a:cxn>
                  <a:cxn ang="0">
                    <a:pos x="16" y="11"/>
                  </a:cxn>
                  <a:cxn ang="0">
                    <a:pos x="17" y="11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lnTo>
                      <a:pt x="9" y="5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2194506" y="2812277"/>
                <a:ext cx="39100" cy="289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4"/>
                  </a:cxn>
                  <a:cxn ang="0">
                    <a:pos x="21" y="8"/>
                  </a:cxn>
                  <a:cxn ang="0">
                    <a:pos x="25" y="12"/>
                  </a:cxn>
                  <a:cxn ang="0">
                    <a:pos x="27" y="17"/>
                  </a:cxn>
                  <a:cxn ang="0">
                    <a:pos x="27" y="18"/>
                  </a:cxn>
                  <a:cxn ang="0">
                    <a:pos x="26" y="19"/>
                  </a:cxn>
                  <a:cxn ang="0">
                    <a:pos x="25" y="20"/>
                  </a:cxn>
                  <a:cxn ang="0">
                    <a:pos x="24" y="20"/>
                  </a:cxn>
                  <a:cxn ang="0">
                    <a:pos x="23" y="20"/>
                  </a:cxn>
                  <a:cxn ang="0">
                    <a:pos x="20" y="20"/>
                  </a:cxn>
                  <a:cxn ang="0">
                    <a:pos x="14" y="19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4" y="16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27" h="20">
                    <a:moveTo>
                      <a:pt x="12" y="0"/>
                    </a:moveTo>
                    <a:lnTo>
                      <a:pt x="16" y="4"/>
                    </a:lnTo>
                    <a:lnTo>
                      <a:pt x="21" y="8"/>
                    </a:lnTo>
                    <a:lnTo>
                      <a:pt x="25" y="12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14" y="1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2323389" y="2845584"/>
                <a:ext cx="5792" cy="43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6" name="Freeform 130"/>
              <p:cNvSpPr>
                <a:spLocks noEditPoints="1"/>
              </p:cNvSpPr>
              <p:nvPr/>
            </p:nvSpPr>
            <p:spPr bwMode="auto">
              <a:xfrm>
                <a:off x="2284289" y="2734078"/>
                <a:ext cx="328724" cy="218667"/>
              </a:xfrm>
              <a:custGeom>
                <a:avLst/>
                <a:gdLst/>
                <a:ahLst/>
                <a:cxnLst>
                  <a:cxn ang="0">
                    <a:pos x="189" y="67"/>
                  </a:cxn>
                  <a:cxn ang="0">
                    <a:pos x="23" y="0"/>
                  </a:cxn>
                  <a:cxn ang="0">
                    <a:pos x="19" y="10"/>
                  </a:cxn>
                  <a:cxn ang="0">
                    <a:pos x="29" y="33"/>
                  </a:cxn>
                  <a:cxn ang="0">
                    <a:pos x="34" y="32"/>
                  </a:cxn>
                  <a:cxn ang="0">
                    <a:pos x="29" y="26"/>
                  </a:cxn>
                  <a:cxn ang="0">
                    <a:pos x="23" y="13"/>
                  </a:cxn>
                  <a:cxn ang="0">
                    <a:pos x="33" y="14"/>
                  </a:cxn>
                  <a:cxn ang="0">
                    <a:pos x="42" y="1"/>
                  </a:cxn>
                  <a:cxn ang="0">
                    <a:pos x="54" y="16"/>
                  </a:cxn>
                  <a:cxn ang="0">
                    <a:pos x="55" y="19"/>
                  </a:cxn>
                  <a:cxn ang="0">
                    <a:pos x="60" y="20"/>
                  </a:cxn>
                  <a:cxn ang="0">
                    <a:pos x="70" y="10"/>
                  </a:cxn>
                  <a:cxn ang="0">
                    <a:pos x="54" y="3"/>
                  </a:cxn>
                  <a:cxn ang="0">
                    <a:pos x="75" y="9"/>
                  </a:cxn>
                  <a:cxn ang="0">
                    <a:pos x="90" y="25"/>
                  </a:cxn>
                  <a:cxn ang="0">
                    <a:pos x="104" y="28"/>
                  </a:cxn>
                  <a:cxn ang="0">
                    <a:pos x="109" y="25"/>
                  </a:cxn>
                  <a:cxn ang="0">
                    <a:pos x="114" y="41"/>
                  </a:cxn>
                  <a:cxn ang="0">
                    <a:pos x="122" y="31"/>
                  </a:cxn>
                  <a:cxn ang="0">
                    <a:pos x="134" y="34"/>
                  </a:cxn>
                  <a:cxn ang="0">
                    <a:pos x="133" y="44"/>
                  </a:cxn>
                  <a:cxn ang="0">
                    <a:pos x="144" y="42"/>
                  </a:cxn>
                  <a:cxn ang="0">
                    <a:pos x="144" y="51"/>
                  </a:cxn>
                  <a:cxn ang="0">
                    <a:pos x="152" y="54"/>
                  </a:cxn>
                  <a:cxn ang="0">
                    <a:pos x="172" y="65"/>
                  </a:cxn>
                  <a:cxn ang="0">
                    <a:pos x="174" y="64"/>
                  </a:cxn>
                  <a:cxn ang="0">
                    <a:pos x="175" y="60"/>
                  </a:cxn>
                  <a:cxn ang="0">
                    <a:pos x="190" y="65"/>
                  </a:cxn>
                  <a:cxn ang="0">
                    <a:pos x="193" y="69"/>
                  </a:cxn>
                  <a:cxn ang="0">
                    <a:pos x="213" y="71"/>
                  </a:cxn>
                  <a:cxn ang="0">
                    <a:pos x="208" y="72"/>
                  </a:cxn>
                  <a:cxn ang="0">
                    <a:pos x="217" y="79"/>
                  </a:cxn>
                  <a:cxn ang="0">
                    <a:pos x="207" y="81"/>
                  </a:cxn>
                  <a:cxn ang="0">
                    <a:pos x="210" y="97"/>
                  </a:cxn>
                  <a:cxn ang="0">
                    <a:pos x="201" y="83"/>
                  </a:cxn>
                  <a:cxn ang="0">
                    <a:pos x="193" y="84"/>
                  </a:cxn>
                  <a:cxn ang="0">
                    <a:pos x="179" y="98"/>
                  </a:cxn>
                  <a:cxn ang="0">
                    <a:pos x="183" y="96"/>
                  </a:cxn>
                  <a:cxn ang="0">
                    <a:pos x="190" y="103"/>
                  </a:cxn>
                  <a:cxn ang="0">
                    <a:pos x="203" y="104"/>
                  </a:cxn>
                  <a:cxn ang="0">
                    <a:pos x="208" y="109"/>
                  </a:cxn>
                  <a:cxn ang="0">
                    <a:pos x="216" y="113"/>
                  </a:cxn>
                  <a:cxn ang="0">
                    <a:pos x="227" y="135"/>
                  </a:cxn>
                  <a:cxn ang="0">
                    <a:pos x="211" y="151"/>
                  </a:cxn>
                  <a:cxn ang="0">
                    <a:pos x="184" y="138"/>
                  </a:cxn>
                  <a:cxn ang="0">
                    <a:pos x="164" y="133"/>
                  </a:cxn>
                  <a:cxn ang="0">
                    <a:pos x="169" y="130"/>
                  </a:cxn>
                  <a:cxn ang="0">
                    <a:pos x="149" y="123"/>
                  </a:cxn>
                  <a:cxn ang="0">
                    <a:pos x="146" y="101"/>
                  </a:cxn>
                  <a:cxn ang="0">
                    <a:pos x="162" y="87"/>
                  </a:cxn>
                  <a:cxn ang="0">
                    <a:pos x="144" y="80"/>
                  </a:cxn>
                  <a:cxn ang="0">
                    <a:pos x="124" y="66"/>
                  </a:cxn>
                  <a:cxn ang="0">
                    <a:pos x="118" y="65"/>
                  </a:cxn>
                  <a:cxn ang="0">
                    <a:pos x="107" y="60"/>
                  </a:cxn>
                  <a:cxn ang="0">
                    <a:pos x="101" y="55"/>
                  </a:cxn>
                  <a:cxn ang="0">
                    <a:pos x="90" y="48"/>
                  </a:cxn>
                  <a:cxn ang="0">
                    <a:pos x="76" y="38"/>
                  </a:cxn>
                  <a:cxn ang="0">
                    <a:pos x="65" y="49"/>
                  </a:cxn>
                  <a:cxn ang="0">
                    <a:pos x="58" y="50"/>
                  </a:cxn>
                  <a:cxn ang="0">
                    <a:pos x="21" y="43"/>
                  </a:cxn>
                  <a:cxn ang="0">
                    <a:pos x="5" y="18"/>
                  </a:cxn>
                </a:cxnLst>
                <a:rect l="0" t="0" r="r" b="b"/>
                <a:pathLst>
                  <a:path w="227" h="151">
                    <a:moveTo>
                      <a:pt x="184" y="67"/>
                    </a:moveTo>
                    <a:lnTo>
                      <a:pt x="184" y="67"/>
                    </a:lnTo>
                    <a:lnTo>
                      <a:pt x="185" y="68"/>
                    </a:lnTo>
                    <a:lnTo>
                      <a:pt x="187" y="68"/>
                    </a:lnTo>
                    <a:lnTo>
                      <a:pt x="189" y="67"/>
                    </a:lnTo>
                    <a:lnTo>
                      <a:pt x="187" y="67"/>
                    </a:lnTo>
                    <a:lnTo>
                      <a:pt x="186" y="67"/>
                    </a:lnTo>
                    <a:lnTo>
                      <a:pt x="184" y="67"/>
                    </a:lnTo>
                    <a:close/>
                    <a:moveTo>
                      <a:pt x="20" y="0"/>
                    </a:move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4" y="5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1" y="23"/>
                    </a:lnTo>
                    <a:lnTo>
                      <a:pt x="24" y="28"/>
                    </a:lnTo>
                    <a:lnTo>
                      <a:pt x="29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7" y="8"/>
                    </a:lnTo>
                    <a:lnTo>
                      <a:pt x="38" y="5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8" y="4"/>
                    </a:lnTo>
                    <a:lnTo>
                      <a:pt x="51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3" y="20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5" y="16"/>
                    </a:lnTo>
                    <a:lnTo>
                      <a:pt x="69" y="12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59" y="6"/>
                    </a:lnTo>
                    <a:lnTo>
                      <a:pt x="54" y="3"/>
                    </a:lnTo>
                    <a:lnTo>
                      <a:pt x="50" y="2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61" y="4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81" y="11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5" y="30"/>
                    </a:lnTo>
                    <a:lnTo>
                      <a:pt x="99" y="31"/>
                    </a:lnTo>
                    <a:lnTo>
                      <a:pt x="103" y="30"/>
                    </a:lnTo>
                    <a:lnTo>
                      <a:pt x="104" y="28"/>
                    </a:lnTo>
                    <a:lnTo>
                      <a:pt x="105" y="23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8" y="22"/>
                    </a:lnTo>
                    <a:lnTo>
                      <a:pt x="109" y="25"/>
                    </a:lnTo>
                    <a:lnTo>
                      <a:pt x="109" y="28"/>
                    </a:lnTo>
                    <a:lnTo>
                      <a:pt x="109" y="32"/>
                    </a:lnTo>
                    <a:lnTo>
                      <a:pt x="110" y="35"/>
                    </a:lnTo>
                    <a:lnTo>
                      <a:pt x="112" y="38"/>
                    </a:lnTo>
                    <a:lnTo>
                      <a:pt x="114" y="41"/>
                    </a:lnTo>
                    <a:lnTo>
                      <a:pt x="117" y="41"/>
                    </a:lnTo>
                    <a:lnTo>
                      <a:pt x="121" y="40"/>
                    </a:lnTo>
                    <a:lnTo>
                      <a:pt x="122" y="39"/>
                    </a:lnTo>
                    <a:lnTo>
                      <a:pt x="122" y="34"/>
                    </a:lnTo>
                    <a:lnTo>
                      <a:pt x="122" y="31"/>
                    </a:lnTo>
                    <a:lnTo>
                      <a:pt x="122" y="28"/>
                    </a:lnTo>
                    <a:lnTo>
                      <a:pt x="124" y="27"/>
                    </a:lnTo>
                    <a:lnTo>
                      <a:pt x="127" y="28"/>
                    </a:lnTo>
                    <a:lnTo>
                      <a:pt x="131" y="30"/>
                    </a:lnTo>
                    <a:lnTo>
                      <a:pt x="134" y="34"/>
                    </a:lnTo>
                    <a:lnTo>
                      <a:pt x="135" y="38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7" y="45"/>
                    </a:lnTo>
                    <a:lnTo>
                      <a:pt x="140" y="44"/>
                    </a:lnTo>
                    <a:lnTo>
                      <a:pt x="144" y="42"/>
                    </a:lnTo>
                    <a:lnTo>
                      <a:pt x="148" y="42"/>
                    </a:lnTo>
                    <a:lnTo>
                      <a:pt x="150" y="43"/>
                    </a:lnTo>
                    <a:lnTo>
                      <a:pt x="151" y="44"/>
                    </a:lnTo>
                    <a:lnTo>
                      <a:pt x="149" y="47"/>
                    </a:lnTo>
                    <a:lnTo>
                      <a:pt x="144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5" y="55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5" y="55"/>
                    </a:lnTo>
                    <a:lnTo>
                      <a:pt x="158" y="56"/>
                    </a:lnTo>
                    <a:lnTo>
                      <a:pt x="161" y="58"/>
                    </a:lnTo>
                    <a:lnTo>
                      <a:pt x="170" y="64"/>
                    </a:lnTo>
                    <a:lnTo>
                      <a:pt x="172" y="65"/>
                    </a:lnTo>
                    <a:lnTo>
                      <a:pt x="172" y="65"/>
                    </a:lnTo>
                    <a:lnTo>
                      <a:pt x="173" y="65"/>
                    </a:lnTo>
                    <a:lnTo>
                      <a:pt x="174" y="66"/>
                    </a:lnTo>
                    <a:lnTo>
                      <a:pt x="174" y="65"/>
                    </a:lnTo>
                    <a:lnTo>
                      <a:pt x="174" y="64"/>
                    </a:lnTo>
                    <a:lnTo>
                      <a:pt x="174" y="63"/>
                    </a:lnTo>
                    <a:lnTo>
                      <a:pt x="173" y="62"/>
                    </a:lnTo>
                    <a:lnTo>
                      <a:pt x="172" y="61"/>
                    </a:lnTo>
                    <a:lnTo>
                      <a:pt x="173" y="61"/>
                    </a:lnTo>
                    <a:lnTo>
                      <a:pt x="175" y="60"/>
                    </a:lnTo>
                    <a:lnTo>
                      <a:pt x="178" y="60"/>
                    </a:lnTo>
                    <a:lnTo>
                      <a:pt x="181" y="61"/>
                    </a:lnTo>
                    <a:lnTo>
                      <a:pt x="182" y="61"/>
                    </a:lnTo>
                    <a:lnTo>
                      <a:pt x="185" y="62"/>
                    </a:lnTo>
                    <a:lnTo>
                      <a:pt x="190" y="65"/>
                    </a:lnTo>
                    <a:lnTo>
                      <a:pt x="191" y="67"/>
                    </a:lnTo>
                    <a:lnTo>
                      <a:pt x="190" y="67"/>
                    </a:lnTo>
                    <a:lnTo>
                      <a:pt x="192" y="67"/>
                    </a:lnTo>
                    <a:lnTo>
                      <a:pt x="193" y="68"/>
                    </a:lnTo>
                    <a:lnTo>
                      <a:pt x="193" y="69"/>
                    </a:lnTo>
                    <a:lnTo>
                      <a:pt x="194" y="70"/>
                    </a:lnTo>
                    <a:lnTo>
                      <a:pt x="196" y="70"/>
                    </a:lnTo>
                    <a:lnTo>
                      <a:pt x="199" y="69"/>
                    </a:lnTo>
                    <a:lnTo>
                      <a:pt x="207" y="69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09" y="71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4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6" y="81"/>
                    </a:lnTo>
                    <a:lnTo>
                      <a:pt x="214" y="81"/>
                    </a:lnTo>
                    <a:lnTo>
                      <a:pt x="210" y="80"/>
                    </a:lnTo>
                    <a:lnTo>
                      <a:pt x="208" y="80"/>
                    </a:lnTo>
                    <a:lnTo>
                      <a:pt x="207" y="81"/>
                    </a:lnTo>
                    <a:lnTo>
                      <a:pt x="208" y="86"/>
                    </a:lnTo>
                    <a:lnTo>
                      <a:pt x="210" y="91"/>
                    </a:lnTo>
                    <a:lnTo>
                      <a:pt x="211" y="95"/>
                    </a:lnTo>
                    <a:lnTo>
                      <a:pt x="211" y="96"/>
                    </a:lnTo>
                    <a:lnTo>
                      <a:pt x="210" y="97"/>
                    </a:lnTo>
                    <a:lnTo>
                      <a:pt x="210" y="97"/>
                    </a:lnTo>
                    <a:lnTo>
                      <a:pt x="209" y="97"/>
                    </a:lnTo>
                    <a:lnTo>
                      <a:pt x="206" y="93"/>
                    </a:lnTo>
                    <a:lnTo>
                      <a:pt x="204" y="88"/>
                    </a:lnTo>
                    <a:lnTo>
                      <a:pt x="201" y="83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4" y="81"/>
                    </a:lnTo>
                    <a:lnTo>
                      <a:pt x="193" y="82"/>
                    </a:lnTo>
                    <a:lnTo>
                      <a:pt x="193" y="84"/>
                    </a:lnTo>
                    <a:lnTo>
                      <a:pt x="192" y="85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5" y="93"/>
                    </a:lnTo>
                    <a:lnTo>
                      <a:pt x="179" y="98"/>
                    </a:lnTo>
                    <a:lnTo>
                      <a:pt x="180" y="98"/>
                    </a:lnTo>
                    <a:lnTo>
                      <a:pt x="181" y="97"/>
                    </a:lnTo>
                    <a:lnTo>
                      <a:pt x="181" y="97"/>
                    </a:lnTo>
                    <a:lnTo>
                      <a:pt x="182" y="96"/>
                    </a:lnTo>
                    <a:lnTo>
                      <a:pt x="183" y="96"/>
                    </a:lnTo>
                    <a:lnTo>
                      <a:pt x="185" y="97"/>
                    </a:lnTo>
                    <a:lnTo>
                      <a:pt x="186" y="98"/>
                    </a:lnTo>
                    <a:lnTo>
                      <a:pt x="187" y="100"/>
                    </a:lnTo>
                    <a:lnTo>
                      <a:pt x="189" y="101"/>
                    </a:lnTo>
                    <a:lnTo>
                      <a:pt x="190" y="103"/>
                    </a:lnTo>
                    <a:lnTo>
                      <a:pt x="192" y="105"/>
                    </a:lnTo>
                    <a:lnTo>
                      <a:pt x="195" y="106"/>
                    </a:lnTo>
                    <a:lnTo>
                      <a:pt x="197" y="107"/>
                    </a:lnTo>
                    <a:lnTo>
                      <a:pt x="199" y="106"/>
                    </a:lnTo>
                    <a:lnTo>
                      <a:pt x="203" y="104"/>
                    </a:lnTo>
                    <a:lnTo>
                      <a:pt x="204" y="103"/>
                    </a:lnTo>
                    <a:lnTo>
                      <a:pt x="206" y="104"/>
                    </a:lnTo>
                    <a:lnTo>
                      <a:pt x="209" y="108"/>
                    </a:lnTo>
                    <a:lnTo>
                      <a:pt x="209" y="109"/>
                    </a:lnTo>
                    <a:lnTo>
                      <a:pt x="208" y="109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10" y="112"/>
                    </a:lnTo>
                    <a:lnTo>
                      <a:pt x="213" y="112"/>
                    </a:lnTo>
                    <a:lnTo>
                      <a:pt x="216" y="113"/>
                    </a:lnTo>
                    <a:lnTo>
                      <a:pt x="219" y="117"/>
                    </a:lnTo>
                    <a:lnTo>
                      <a:pt x="222" y="120"/>
                    </a:lnTo>
                    <a:lnTo>
                      <a:pt x="225" y="125"/>
                    </a:lnTo>
                    <a:lnTo>
                      <a:pt x="227" y="130"/>
                    </a:lnTo>
                    <a:lnTo>
                      <a:pt x="227" y="135"/>
                    </a:lnTo>
                    <a:lnTo>
                      <a:pt x="227" y="140"/>
                    </a:lnTo>
                    <a:lnTo>
                      <a:pt x="225" y="145"/>
                    </a:lnTo>
                    <a:lnTo>
                      <a:pt x="221" y="148"/>
                    </a:lnTo>
                    <a:lnTo>
                      <a:pt x="216" y="151"/>
                    </a:lnTo>
                    <a:lnTo>
                      <a:pt x="211" y="151"/>
                    </a:lnTo>
                    <a:lnTo>
                      <a:pt x="207" y="150"/>
                    </a:lnTo>
                    <a:lnTo>
                      <a:pt x="203" y="147"/>
                    </a:lnTo>
                    <a:lnTo>
                      <a:pt x="195" y="142"/>
                    </a:lnTo>
                    <a:lnTo>
                      <a:pt x="191" y="140"/>
                    </a:lnTo>
                    <a:lnTo>
                      <a:pt x="184" y="138"/>
                    </a:lnTo>
                    <a:lnTo>
                      <a:pt x="178" y="137"/>
                    </a:lnTo>
                    <a:lnTo>
                      <a:pt x="170" y="136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4" y="133"/>
                    </a:lnTo>
                    <a:lnTo>
                      <a:pt x="165" y="133"/>
                    </a:lnTo>
                    <a:lnTo>
                      <a:pt x="168" y="132"/>
                    </a:lnTo>
                    <a:lnTo>
                      <a:pt x="170" y="131"/>
                    </a:lnTo>
                    <a:lnTo>
                      <a:pt x="170" y="131"/>
                    </a:lnTo>
                    <a:lnTo>
                      <a:pt x="169" y="130"/>
                    </a:lnTo>
                    <a:lnTo>
                      <a:pt x="165" y="129"/>
                    </a:lnTo>
                    <a:lnTo>
                      <a:pt x="161" y="127"/>
                    </a:lnTo>
                    <a:lnTo>
                      <a:pt x="156" y="125"/>
                    </a:lnTo>
                    <a:lnTo>
                      <a:pt x="152" y="124"/>
                    </a:lnTo>
                    <a:lnTo>
                      <a:pt x="149" y="123"/>
                    </a:lnTo>
                    <a:lnTo>
                      <a:pt x="132" y="118"/>
                    </a:lnTo>
                    <a:lnTo>
                      <a:pt x="135" y="115"/>
                    </a:lnTo>
                    <a:lnTo>
                      <a:pt x="137" y="110"/>
                    </a:lnTo>
                    <a:lnTo>
                      <a:pt x="140" y="106"/>
                    </a:lnTo>
                    <a:lnTo>
                      <a:pt x="146" y="101"/>
                    </a:lnTo>
                    <a:lnTo>
                      <a:pt x="153" y="96"/>
                    </a:lnTo>
                    <a:lnTo>
                      <a:pt x="155" y="94"/>
                    </a:lnTo>
                    <a:lnTo>
                      <a:pt x="159" y="92"/>
                    </a:lnTo>
                    <a:lnTo>
                      <a:pt x="161" y="90"/>
                    </a:lnTo>
                    <a:lnTo>
                      <a:pt x="162" y="87"/>
                    </a:lnTo>
                    <a:lnTo>
                      <a:pt x="162" y="84"/>
                    </a:lnTo>
                    <a:lnTo>
                      <a:pt x="160" y="82"/>
                    </a:lnTo>
                    <a:lnTo>
                      <a:pt x="157" y="81"/>
                    </a:lnTo>
                    <a:lnTo>
                      <a:pt x="153" y="81"/>
                    </a:lnTo>
                    <a:lnTo>
                      <a:pt x="144" y="80"/>
                    </a:lnTo>
                    <a:lnTo>
                      <a:pt x="139" y="79"/>
                    </a:lnTo>
                    <a:lnTo>
                      <a:pt x="136" y="78"/>
                    </a:lnTo>
                    <a:lnTo>
                      <a:pt x="132" y="75"/>
                    </a:lnTo>
                    <a:lnTo>
                      <a:pt x="128" y="70"/>
                    </a:lnTo>
                    <a:lnTo>
                      <a:pt x="124" y="66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0" y="66"/>
                    </a:lnTo>
                    <a:lnTo>
                      <a:pt x="119" y="66"/>
                    </a:lnTo>
                    <a:lnTo>
                      <a:pt x="118" y="65"/>
                    </a:lnTo>
                    <a:lnTo>
                      <a:pt x="117" y="65"/>
                    </a:lnTo>
                    <a:lnTo>
                      <a:pt x="117" y="62"/>
                    </a:lnTo>
                    <a:lnTo>
                      <a:pt x="116" y="61"/>
                    </a:lnTo>
                    <a:lnTo>
                      <a:pt x="113" y="60"/>
                    </a:lnTo>
                    <a:lnTo>
                      <a:pt x="107" y="60"/>
                    </a:lnTo>
                    <a:lnTo>
                      <a:pt x="106" y="59"/>
                    </a:lnTo>
                    <a:lnTo>
                      <a:pt x="105" y="58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1" y="55"/>
                    </a:lnTo>
                    <a:lnTo>
                      <a:pt x="96" y="53"/>
                    </a:lnTo>
                    <a:lnTo>
                      <a:pt x="92" y="51"/>
                    </a:lnTo>
                    <a:lnTo>
                      <a:pt x="91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9" y="48"/>
                    </a:lnTo>
                    <a:lnTo>
                      <a:pt x="88" y="47"/>
                    </a:lnTo>
                    <a:lnTo>
                      <a:pt x="83" y="43"/>
                    </a:lnTo>
                    <a:lnTo>
                      <a:pt x="80" y="40"/>
                    </a:lnTo>
                    <a:lnTo>
                      <a:pt x="76" y="38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6"/>
                    </a:lnTo>
                    <a:lnTo>
                      <a:pt x="65" y="49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2"/>
                    </a:lnTo>
                    <a:lnTo>
                      <a:pt x="55" y="52"/>
                    </a:lnTo>
                    <a:lnTo>
                      <a:pt x="38" y="48"/>
                    </a:lnTo>
                    <a:lnTo>
                      <a:pt x="21" y="43"/>
                    </a:lnTo>
                    <a:lnTo>
                      <a:pt x="4" y="37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1" y="9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2468202" y="2903509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2442135" y="2891924"/>
                <a:ext cx="26066" cy="1158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7" y="4"/>
                  </a:cxn>
                  <a:cxn ang="0">
                    <a:pos x="18" y="8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8" h="8">
                    <a:moveTo>
                      <a:pt x="1" y="0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59" name="Freeform 133"/>
              <p:cNvSpPr>
                <a:spLocks noEditPoints="1"/>
              </p:cNvSpPr>
              <p:nvPr/>
            </p:nvSpPr>
            <p:spPr bwMode="auto">
              <a:xfrm>
                <a:off x="2817199" y="2683394"/>
                <a:ext cx="76751" cy="56477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2"/>
                  </a:cxn>
                  <a:cxn ang="0">
                    <a:pos x="21" y="4"/>
                  </a:cxn>
                  <a:cxn ang="0">
                    <a:pos x="28" y="6"/>
                  </a:cxn>
                  <a:cxn ang="0">
                    <a:pos x="35" y="9"/>
                  </a:cxn>
                  <a:cxn ang="0">
                    <a:pos x="41" y="14"/>
                  </a:cxn>
                  <a:cxn ang="0">
                    <a:pos x="41" y="15"/>
                  </a:cxn>
                  <a:cxn ang="0">
                    <a:pos x="41" y="16"/>
                  </a:cxn>
                  <a:cxn ang="0">
                    <a:pos x="41" y="17"/>
                  </a:cxn>
                  <a:cxn ang="0">
                    <a:pos x="42" y="19"/>
                  </a:cxn>
                  <a:cxn ang="0">
                    <a:pos x="47" y="22"/>
                  </a:cxn>
                  <a:cxn ang="0">
                    <a:pos x="48" y="24"/>
                  </a:cxn>
                  <a:cxn ang="0">
                    <a:pos x="50" y="26"/>
                  </a:cxn>
                  <a:cxn ang="0">
                    <a:pos x="52" y="29"/>
                  </a:cxn>
                  <a:cxn ang="0">
                    <a:pos x="53" y="31"/>
                  </a:cxn>
                  <a:cxn ang="0">
                    <a:pos x="53" y="33"/>
                  </a:cxn>
                  <a:cxn ang="0">
                    <a:pos x="51" y="36"/>
                  </a:cxn>
                  <a:cxn ang="0">
                    <a:pos x="48" y="37"/>
                  </a:cxn>
                  <a:cxn ang="0">
                    <a:pos x="43" y="39"/>
                  </a:cxn>
                  <a:cxn ang="0">
                    <a:pos x="28" y="39"/>
                  </a:cxn>
                  <a:cxn ang="0">
                    <a:pos x="24" y="37"/>
                  </a:cxn>
                  <a:cxn ang="0">
                    <a:pos x="22" y="35"/>
                  </a:cxn>
                  <a:cxn ang="0">
                    <a:pos x="21" y="33"/>
                  </a:cxn>
                  <a:cxn ang="0">
                    <a:pos x="21" y="30"/>
                  </a:cxn>
                  <a:cxn ang="0">
                    <a:pos x="20" y="27"/>
                  </a:cxn>
                  <a:cxn ang="0">
                    <a:pos x="18" y="26"/>
                  </a:cxn>
                  <a:cxn ang="0">
                    <a:pos x="17" y="26"/>
                  </a:cxn>
                  <a:cxn ang="0">
                    <a:pos x="15" y="29"/>
                  </a:cxn>
                  <a:cxn ang="0">
                    <a:pos x="15" y="30"/>
                  </a:cxn>
                  <a:cxn ang="0">
                    <a:pos x="14" y="32"/>
                  </a:cxn>
                  <a:cxn ang="0">
                    <a:pos x="14" y="33"/>
                  </a:cxn>
                  <a:cxn ang="0">
                    <a:pos x="13" y="33"/>
                  </a:cxn>
                  <a:cxn ang="0">
                    <a:pos x="7" y="30"/>
                  </a:cxn>
                  <a:cxn ang="0">
                    <a:pos x="3" y="28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0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7" y="22"/>
                  </a:cxn>
                  <a:cxn ang="0">
                    <a:pos x="20" y="22"/>
                  </a:cxn>
                  <a:cxn ang="0">
                    <a:pos x="20" y="21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53" h="39">
                    <a:moveTo>
                      <a:pt x="22" y="26"/>
                    </a:moveTo>
                    <a:lnTo>
                      <a:pt x="23" y="26"/>
                    </a:lnTo>
                    <a:lnTo>
                      <a:pt x="22" y="2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21" y="4"/>
                    </a:lnTo>
                    <a:lnTo>
                      <a:pt x="28" y="6"/>
                    </a:lnTo>
                    <a:lnTo>
                      <a:pt x="35" y="9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9"/>
                    </a:lnTo>
                    <a:lnTo>
                      <a:pt x="47" y="22"/>
                    </a:lnTo>
                    <a:lnTo>
                      <a:pt x="48" y="24"/>
                    </a:lnTo>
                    <a:lnTo>
                      <a:pt x="50" y="26"/>
                    </a:lnTo>
                    <a:lnTo>
                      <a:pt x="52" y="29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1" y="36"/>
                    </a:lnTo>
                    <a:lnTo>
                      <a:pt x="48" y="37"/>
                    </a:lnTo>
                    <a:lnTo>
                      <a:pt x="43" y="39"/>
                    </a:lnTo>
                    <a:lnTo>
                      <a:pt x="28" y="39"/>
                    </a:lnTo>
                    <a:lnTo>
                      <a:pt x="24" y="37"/>
                    </a:lnTo>
                    <a:lnTo>
                      <a:pt x="22" y="35"/>
                    </a:lnTo>
                    <a:lnTo>
                      <a:pt x="21" y="33"/>
                    </a:lnTo>
                    <a:lnTo>
                      <a:pt x="21" y="30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7" y="30"/>
                    </a:lnTo>
                    <a:lnTo>
                      <a:pt x="3" y="28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5" y="19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4"/>
                    </a:lnTo>
                    <a:lnTo>
                      <a:pt x="21" y="25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2336422" y="2900613"/>
                <a:ext cx="79647" cy="5358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20" y="2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31" y="7"/>
                  </a:cxn>
                  <a:cxn ang="0">
                    <a:pos x="32" y="8"/>
                  </a:cxn>
                  <a:cxn ang="0">
                    <a:pos x="38" y="15"/>
                  </a:cxn>
                  <a:cxn ang="0">
                    <a:pos x="44" y="21"/>
                  </a:cxn>
                  <a:cxn ang="0">
                    <a:pos x="46" y="23"/>
                  </a:cxn>
                  <a:cxn ang="0">
                    <a:pos x="50" y="24"/>
                  </a:cxn>
                  <a:cxn ang="0">
                    <a:pos x="53" y="25"/>
                  </a:cxn>
                  <a:cxn ang="0">
                    <a:pos x="55" y="27"/>
                  </a:cxn>
                  <a:cxn ang="0">
                    <a:pos x="55" y="29"/>
                  </a:cxn>
                  <a:cxn ang="0">
                    <a:pos x="53" y="30"/>
                  </a:cxn>
                  <a:cxn ang="0">
                    <a:pos x="51" y="30"/>
                  </a:cxn>
                  <a:cxn ang="0">
                    <a:pos x="47" y="29"/>
                  </a:cxn>
                  <a:cxn ang="0">
                    <a:pos x="43" y="28"/>
                  </a:cxn>
                  <a:cxn ang="0">
                    <a:pos x="39" y="26"/>
                  </a:cxn>
                  <a:cxn ang="0">
                    <a:pos x="37" y="24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5" y="20"/>
                  </a:cxn>
                  <a:cxn ang="0">
                    <a:pos x="35" y="19"/>
                  </a:cxn>
                  <a:cxn ang="0">
                    <a:pos x="34" y="19"/>
                  </a:cxn>
                  <a:cxn ang="0">
                    <a:pos x="31" y="23"/>
                  </a:cxn>
                  <a:cxn ang="0">
                    <a:pos x="29" y="28"/>
                  </a:cxn>
                  <a:cxn ang="0">
                    <a:pos x="26" y="32"/>
                  </a:cxn>
                  <a:cxn ang="0">
                    <a:pos x="23" y="35"/>
                  </a:cxn>
                  <a:cxn ang="0">
                    <a:pos x="19" y="37"/>
                  </a:cxn>
                  <a:cxn ang="0">
                    <a:pos x="17" y="37"/>
                  </a:cxn>
                  <a:cxn ang="0">
                    <a:pos x="16" y="35"/>
                  </a:cxn>
                  <a:cxn ang="0">
                    <a:pos x="15" y="32"/>
                  </a:cxn>
                  <a:cxn ang="0">
                    <a:pos x="14" y="29"/>
                  </a:cxn>
                  <a:cxn ang="0">
                    <a:pos x="13" y="28"/>
                  </a:cxn>
                  <a:cxn ang="0">
                    <a:pos x="10" y="28"/>
                  </a:cxn>
                  <a:cxn ang="0">
                    <a:pos x="5" y="31"/>
                  </a:cxn>
                  <a:cxn ang="0">
                    <a:pos x="2" y="32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6" y="24"/>
                  </a:cxn>
                  <a:cxn ang="0">
                    <a:pos x="8" y="22"/>
                  </a:cxn>
                  <a:cxn ang="0">
                    <a:pos x="8" y="21"/>
                  </a:cxn>
                  <a:cxn ang="0">
                    <a:pos x="8" y="20"/>
                  </a:cxn>
                  <a:cxn ang="0">
                    <a:pos x="6" y="19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5" y="5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6" y="1"/>
                  </a:cxn>
                  <a:cxn ang="0">
                    <a:pos x="16" y="0"/>
                  </a:cxn>
                </a:cxnLst>
                <a:rect l="0" t="0" r="r" b="b"/>
                <a:pathLst>
                  <a:path w="55" h="37">
                    <a:moveTo>
                      <a:pt x="16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2" y="8"/>
                    </a:lnTo>
                    <a:lnTo>
                      <a:pt x="38" y="15"/>
                    </a:lnTo>
                    <a:lnTo>
                      <a:pt x="44" y="21"/>
                    </a:lnTo>
                    <a:lnTo>
                      <a:pt x="46" y="23"/>
                    </a:lnTo>
                    <a:lnTo>
                      <a:pt x="50" y="24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47" y="29"/>
                    </a:lnTo>
                    <a:lnTo>
                      <a:pt x="43" y="28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1" y="23"/>
                    </a:lnTo>
                    <a:lnTo>
                      <a:pt x="29" y="28"/>
                    </a:lnTo>
                    <a:lnTo>
                      <a:pt x="26" y="32"/>
                    </a:lnTo>
                    <a:lnTo>
                      <a:pt x="23" y="35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5"/>
                    </a:lnTo>
                    <a:lnTo>
                      <a:pt x="15" y="32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5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8" y="11"/>
                    </a:lnTo>
                    <a:lnTo>
                      <a:pt x="12" y="8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2458064" y="2932471"/>
                <a:ext cx="11585" cy="289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1663045" y="2996189"/>
                <a:ext cx="17377" cy="3330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7" y="12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7" y="1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3038762" y="2764489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3035866" y="2761593"/>
                <a:ext cx="2896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5" name="Freeform 139"/>
              <p:cNvSpPr>
                <a:spLocks noEditPoints="1"/>
              </p:cNvSpPr>
              <p:nvPr/>
            </p:nvSpPr>
            <p:spPr bwMode="auto">
              <a:xfrm>
                <a:off x="1668838" y="3029495"/>
                <a:ext cx="11585" cy="448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4" y="17"/>
                  </a:cxn>
                  <a:cxn ang="0">
                    <a:pos x="5" y="18"/>
                  </a:cxn>
                  <a:cxn ang="0">
                    <a:pos x="8" y="21"/>
                  </a:cxn>
                  <a:cxn ang="0">
                    <a:pos x="8" y="22"/>
                  </a:cxn>
                  <a:cxn ang="0">
                    <a:pos x="7" y="25"/>
                  </a:cxn>
                  <a:cxn ang="0">
                    <a:pos x="6" y="28"/>
                  </a:cxn>
                  <a:cxn ang="0">
                    <a:pos x="4" y="31"/>
                  </a:cxn>
                  <a:cxn ang="0">
                    <a:pos x="2" y="31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3" y="20"/>
                  </a:cxn>
                  <a:cxn ang="0">
                    <a:pos x="4" y="15"/>
                  </a:cxn>
                  <a:cxn ang="0">
                    <a:pos x="5" y="11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31">
                    <a:moveTo>
                      <a:pt x="5" y="11"/>
                    </a:moveTo>
                    <a:lnTo>
                      <a:pt x="4" y="17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5"/>
                    </a:lnTo>
                    <a:lnTo>
                      <a:pt x="6" y="28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3" y="20"/>
                    </a:lnTo>
                    <a:lnTo>
                      <a:pt x="4" y="15"/>
                    </a:lnTo>
                    <a:lnTo>
                      <a:pt x="5" y="11"/>
                    </a:lnTo>
                    <a:close/>
                    <a:moveTo>
                      <a:pt x="6" y="2"/>
                    </a:moveTo>
                    <a:lnTo>
                      <a:pt x="6" y="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6" y="2"/>
                    </a:lnTo>
                    <a:close/>
                    <a:moveTo>
                      <a:pt x="7" y="0"/>
                    </a:move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3044554" y="2764489"/>
                <a:ext cx="17377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7" y="6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2995318" y="2726838"/>
                <a:ext cx="149157" cy="11295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"/>
                  </a:cxn>
                  <a:cxn ang="0">
                    <a:pos x="25" y="12"/>
                  </a:cxn>
                  <a:cxn ang="0">
                    <a:pos x="30" y="18"/>
                  </a:cxn>
                  <a:cxn ang="0">
                    <a:pos x="34" y="21"/>
                  </a:cxn>
                  <a:cxn ang="0">
                    <a:pos x="33" y="20"/>
                  </a:cxn>
                  <a:cxn ang="0">
                    <a:pos x="33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2" y="21"/>
                  </a:cxn>
                  <a:cxn ang="0">
                    <a:pos x="57" y="29"/>
                  </a:cxn>
                  <a:cxn ang="0">
                    <a:pos x="73" y="39"/>
                  </a:cxn>
                  <a:cxn ang="0">
                    <a:pos x="86" y="50"/>
                  </a:cxn>
                  <a:cxn ang="0">
                    <a:pos x="91" y="55"/>
                  </a:cxn>
                  <a:cxn ang="0">
                    <a:pos x="96" y="66"/>
                  </a:cxn>
                  <a:cxn ang="0">
                    <a:pos x="103" y="78"/>
                  </a:cxn>
                  <a:cxn ang="0">
                    <a:pos x="101" y="75"/>
                  </a:cxn>
                  <a:cxn ang="0">
                    <a:pos x="94" y="67"/>
                  </a:cxn>
                  <a:cxn ang="0">
                    <a:pos x="88" y="59"/>
                  </a:cxn>
                  <a:cxn ang="0">
                    <a:pos x="84" y="57"/>
                  </a:cxn>
                  <a:cxn ang="0">
                    <a:pos x="89" y="62"/>
                  </a:cxn>
                  <a:cxn ang="0">
                    <a:pos x="89" y="65"/>
                  </a:cxn>
                  <a:cxn ang="0">
                    <a:pos x="81" y="57"/>
                  </a:cxn>
                  <a:cxn ang="0">
                    <a:pos x="77" y="54"/>
                  </a:cxn>
                  <a:cxn ang="0">
                    <a:pos x="75" y="55"/>
                  </a:cxn>
                  <a:cxn ang="0">
                    <a:pos x="69" y="47"/>
                  </a:cxn>
                  <a:cxn ang="0">
                    <a:pos x="66" y="43"/>
                  </a:cxn>
                  <a:cxn ang="0">
                    <a:pos x="64" y="41"/>
                  </a:cxn>
                  <a:cxn ang="0">
                    <a:pos x="59" y="37"/>
                  </a:cxn>
                  <a:cxn ang="0">
                    <a:pos x="50" y="29"/>
                  </a:cxn>
                  <a:cxn ang="0">
                    <a:pos x="46" y="28"/>
                  </a:cxn>
                  <a:cxn ang="0">
                    <a:pos x="46" y="31"/>
                  </a:cxn>
                  <a:cxn ang="0">
                    <a:pos x="50" y="34"/>
                  </a:cxn>
                  <a:cxn ang="0">
                    <a:pos x="51" y="37"/>
                  </a:cxn>
                  <a:cxn ang="0">
                    <a:pos x="44" y="32"/>
                  </a:cxn>
                  <a:cxn ang="0">
                    <a:pos x="38" y="26"/>
                  </a:cxn>
                  <a:cxn ang="0">
                    <a:pos x="30" y="23"/>
                  </a:cxn>
                  <a:cxn ang="0">
                    <a:pos x="27" y="20"/>
                  </a:cxn>
                  <a:cxn ang="0">
                    <a:pos x="28" y="21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14" y="12"/>
                  </a:cxn>
                  <a:cxn ang="0">
                    <a:pos x="6" y="7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10" y="5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15" y="10"/>
                  </a:cxn>
                  <a:cxn ang="0">
                    <a:pos x="14" y="6"/>
                  </a:cxn>
                  <a:cxn ang="0">
                    <a:pos x="10" y="0"/>
                  </a:cxn>
                </a:cxnLst>
                <a:rect l="0" t="0" r="r" b="b"/>
                <a:pathLst>
                  <a:path w="103" h="78">
                    <a:moveTo>
                      <a:pt x="10" y="0"/>
                    </a:move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25" y="12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2" y="21"/>
                    </a:lnTo>
                    <a:lnTo>
                      <a:pt x="47" y="24"/>
                    </a:lnTo>
                    <a:lnTo>
                      <a:pt x="57" y="29"/>
                    </a:lnTo>
                    <a:lnTo>
                      <a:pt x="65" y="33"/>
                    </a:lnTo>
                    <a:lnTo>
                      <a:pt x="73" y="39"/>
                    </a:lnTo>
                    <a:lnTo>
                      <a:pt x="82" y="46"/>
                    </a:lnTo>
                    <a:lnTo>
                      <a:pt x="86" y="50"/>
                    </a:lnTo>
                    <a:lnTo>
                      <a:pt x="90" y="54"/>
                    </a:lnTo>
                    <a:lnTo>
                      <a:pt x="91" y="55"/>
                    </a:lnTo>
                    <a:lnTo>
                      <a:pt x="92" y="60"/>
                    </a:lnTo>
                    <a:lnTo>
                      <a:pt x="96" y="66"/>
                    </a:lnTo>
                    <a:lnTo>
                      <a:pt x="100" y="72"/>
                    </a:lnTo>
                    <a:lnTo>
                      <a:pt x="103" y="78"/>
                    </a:lnTo>
                    <a:lnTo>
                      <a:pt x="102" y="77"/>
                    </a:lnTo>
                    <a:lnTo>
                      <a:pt x="101" y="75"/>
                    </a:lnTo>
                    <a:lnTo>
                      <a:pt x="98" y="71"/>
                    </a:lnTo>
                    <a:lnTo>
                      <a:pt x="94" y="67"/>
                    </a:lnTo>
                    <a:lnTo>
                      <a:pt x="91" y="62"/>
                    </a:lnTo>
                    <a:lnTo>
                      <a:pt x="88" y="59"/>
                    </a:lnTo>
                    <a:lnTo>
                      <a:pt x="85" y="56"/>
                    </a:lnTo>
                    <a:lnTo>
                      <a:pt x="84" y="57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0" y="64"/>
                    </a:lnTo>
                    <a:lnTo>
                      <a:pt x="89" y="65"/>
                    </a:lnTo>
                    <a:lnTo>
                      <a:pt x="86" y="63"/>
                    </a:lnTo>
                    <a:lnTo>
                      <a:pt x="81" y="57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1" y="50"/>
                    </a:lnTo>
                    <a:lnTo>
                      <a:pt x="69" y="47"/>
                    </a:lnTo>
                    <a:lnTo>
                      <a:pt x="67" y="45"/>
                    </a:lnTo>
                    <a:lnTo>
                      <a:pt x="66" y="43"/>
                    </a:lnTo>
                    <a:lnTo>
                      <a:pt x="65" y="42"/>
                    </a:lnTo>
                    <a:lnTo>
                      <a:pt x="64" y="41"/>
                    </a:lnTo>
                    <a:lnTo>
                      <a:pt x="62" y="39"/>
                    </a:lnTo>
                    <a:lnTo>
                      <a:pt x="59" y="37"/>
                    </a:lnTo>
                    <a:lnTo>
                      <a:pt x="55" y="34"/>
                    </a:lnTo>
                    <a:lnTo>
                      <a:pt x="50" y="29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50" y="34"/>
                    </a:lnTo>
                    <a:lnTo>
                      <a:pt x="52" y="36"/>
                    </a:lnTo>
                    <a:lnTo>
                      <a:pt x="51" y="37"/>
                    </a:lnTo>
                    <a:lnTo>
                      <a:pt x="48" y="37"/>
                    </a:lnTo>
                    <a:lnTo>
                      <a:pt x="44" y="32"/>
                    </a:lnTo>
                    <a:lnTo>
                      <a:pt x="42" y="29"/>
                    </a:lnTo>
                    <a:lnTo>
                      <a:pt x="38" y="26"/>
                    </a:lnTo>
                    <a:lnTo>
                      <a:pt x="32" y="24"/>
                    </a:lnTo>
                    <a:lnTo>
                      <a:pt x="30" y="23"/>
                    </a:lnTo>
                    <a:lnTo>
                      <a:pt x="28" y="21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4" y="20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4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1641323" y="3088869"/>
                <a:ext cx="26066" cy="2027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0"/>
                  </a:cxn>
                  <a:cxn ang="0">
                    <a:pos x="10" y="10"/>
                  </a:cxn>
                  <a:cxn ang="0">
                    <a:pos x="6" y="13"/>
                  </a:cxn>
                  <a:cxn ang="0">
                    <a:pos x="5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4">
                    <a:moveTo>
                      <a:pt x="13" y="0"/>
                    </a:moveTo>
                    <a:lnTo>
                      <a:pt x="18" y="0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3069172" y="2789107"/>
                <a:ext cx="70958" cy="695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20" y="13"/>
                  </a:cxn>
                  <a:cxn ang="0">
                    <a:pos x="27" y="18"/>
                  </a:cxn>
                  <a:cxn ang="0">
                    <a:pos x="34" y="25"/>
                  </a:cxn>
                  <a:cxn ang="0">
                    <a:pos x="39" y="32"/>
                  </a:cxn>
                  <a:cxn ang="0">
                    <a:pos x="45" y="41"/>
                  </a:cxn>
                  <a:cxn ang="0">
                    <a:pos x="46" y="43"/>
                  </a:cxn>
                  <a:cxn ang="0">
                    <a:pos x="47" y="44"/>
                  </a:cxn>
                  <a:cxn ang="0">
                    <a:pos x="49" y="47"/>
                  </a:cxn>
                  <a:cxn ang="0">
                    <a:pos x="49" y="47"/>
                  </a:cxn>
                  <a:cxn ang="0">
                    <a:pos x="48" y="48"/>
                  </a:cxn>
                  <a:cxn ang="0">
                    <a:pos x="45" y="48"/>
                  </a:cxn>
                  <a:cxn ang="0">
                    <a:pos x="42" y="46"/>
                  </a:cxn>
                  <a:cxn ang="0">
                    <a:pos x="39" y="43"/>
                  </a:cxn>
                  <a:cxn ang="0">
                    <a:pos x="36" y="39"/>
                  </a:cxn>
                  <a:cxn ang="0">
                    <a:pos x="34" y="35"/>
                  </a:cxn>
                  <a:cxn ang="0">
                    <a:pos x="32" y="31"/>
                  </a:cxn>
                  <a:cxn ang="0">
                    <a:pos x="32" y="30"/>
                  </a:cxn>
                  <a:cxn ang="0">
                    <a:pos x="32" y="31"/>
                  </a:cxn>
                  <a:cxn ang="0">
                    <a:pos x="33" y="32"/>
                  </a:cxn>
                  <a:cxn ang="0">
                    <a:pos x="33" y="33"/>
                  </a:cxn>
                  <a:cxn ang="0">
                    <a:pos x="33" y="34"/>
                  </a:cxn>
                  <a:cxn ang="0">
                    <a:pos x="34" y="36"/>
                  </a:cxn>
                  <a:cxn ang="0">
                    <a:pos x="35" y="37"/>
                  </a:cxn>
                  <a:cxn ang="0">
                    <a:pos x="35" y="37"/>
                  </a:cxn>
                  <a:cxn ang="0">
                    <a:pos x="34" y="37"/>
                  </a:cxn>
                  <a:cxn ang="0">
                    <a:pos x="31" y="33"/>
                  </a:cxn>
                  <a:cxn ang="0">
                    <a:pos x="28" y="29"/>
                  </a:cxn>
                  <a:cxn ang="0">
                    <a:pos x="25" y="26"/>
                  </a:cxn>
                  <a:cxn ang="0">
                    <a:pos x="22" y="25"/>
                  </a:cxn>
                  <a:cxn ang="0">
                    <a:pos x="16" y="23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12" y="15"/>
                  </a:cxn>
                  <a:cxn ang="0">
                    <a:pos x="7" y="9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9" h="48">
                    <a:moveTo>
                      <a:pt x="1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20" y="13"/>
                    </a:lnTo>
                    <a:lnTo>
                      <a:pt x="27" y="18"/>
                    </a:lnTo>
                    <a:lnTo>
                      <a:pt x="34" y="25"/>
                    </a:lnTo>
                    <a:lnTo>
                      <a:pt x="39" y="32"/>
                    </a:lnTo>
                    <a:lnTo>
                      <a:pt x="45" y="41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2" y="46"/>
                    </a:lnTo>
                    <a:lnTo>
                      <a:pt x="39" y="43"/>
                    </a:lnTo>
                    <a:lnTo>
                      <a:pt x="36" y="39"/>
                    </a:lnTo>
                    <a:lnTo>
                      <a:pt x="34" y="35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1" y="33"/>
                    </a:lnTo>
                    <a:lnTo>
                      <a:pt x="28" y="29"/>
                    </a:lnTo>
                    <a:lnTo>
                      <a:pt x="25" y="26"/>
                    </a:lnTo>
                    <a:lnTo>
                      <a:pt x="22" y="25"/>
                    </a:lnTo>
                    <a:lnTo>
                      <a:pt x="16" y="23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1668838" y="3193133"/>
                <a:ext cx="41996" cy="781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6"/>
                  </a:cxn>
                  <a:cxn ang="0">
                    <a:pos x="20" y="13"/>
                  </a:cxn>
                  <a:cxn ang="0">
                    <a:pos x="21" y="14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9" y="16"/>
                  </a:cxn>
                  <a:cxn ang="0">
                    <a:pos x="19" y="17"/>
                  </a:cxn>
                  <a:cxn ang="0">
                    <a:pos x="23" y="27"/>
                  </a:cxn>
                  <a:cxn ang="0">
                    <a:pos x="27" y="37"/>
                  </a:cxn>
                  <a:cxn ang="0">
                    <a:pos x="28" y="40"/>
                  </a:cxn>
                  <a:cxn ang="0">
                    <a:pos x="29" y="43"/>
                  </a:cxn>
                  <a:cxn ang="0">
                    <a:pos x="29" y="50"/>
                  </a:cxn>
                  <a:cxn ang="0">
                    <a:pos x="28" y="53"/>
                  </a:cxn>
                  <a:cxn ang="0">
                    <a:pos x="25" y="54"/>
                  </a:cxn>
                  <a:cxn ang="0">
                    <a:pos x="22" y="54"/>
                  </a:cxn>
                  <a:cxn ang="0">
                    <a:pos x="17" y="51"/>
                  </a:cxn>
                  <a:cxn ang="0">
                    <a:pos x="13" y="47"/>
                  </a:cxn>
                  <a:cxn ang="0">
                    <a:pos x="10" y="42"/>
                  </a:cxn>
                  <a:cxn ang="0">
                    <a:pos x="10" y="41"/>
                  </a:cxn>
                  <a:cxn ang="0">
                    <a:pos x="11" y="40"/>
                  </a:cxn>
                  <a:cxn ang="0">
                    <a:pos x="12" y="40"/>
                  </a:cxn>
                  <a:cxn ang="0">
                    <a:pos x="14" y="39"/>
                  </a:cxn>
                  <a:cxn ang="0">
                    <a:pos x="15" y="38"/>
                  </a:cxn>
                  <a:cxn ang="0">
                    <a:pos x="16" y="38"/>
                  </a:cxn>
                  <a:cxn ang="0">
                    <a:pos x="17" y="37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35"/>
                  </a:cxn>
                  <a:cxn ang="0">
                    <a:pos x="16" y="34"/>
                  </a:cxn>
                  <a:cxn ang="0">
                    <a:pos x="15" y="35"/>
                  </a:cxn>
                  <a:cxn ang="0">
                    <a:pos x="12" y="37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9" y="31"/>
                  </a:cxn>
                  <a:cxn ang="0">
                    <a:pos x="9" y="29"/>
                  </a:cxn>
                  <a:cxn ang="0">
                    <a:pos x="8" y="28"/>
                  </a:cxn>
                  <a:cxn ang="0">
                    <a:pos x="7" y="27"/>
                  </a:cxn>
                  <a:cxn ang="0">
                    <a:pos x="6" y="27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6"/>
                  </a:cxn>
                  <a:cxn ang="0">
                    <a:pos x="1" y="25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29" h="54">
                    <a:moveTo>
                      <a:pt x="4" y="0"/>
                    </a:moveTo>
                    <a:lnTo>
                      <a:pt x="13" y="6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3" y="27"/>
                    </a:lnTo>
                    <a:lnTo>
                      <a:pt x="27" y="37"/>
                    </a:lnTo>
                    <a:lnTo>
                      <a:pt x="28" y="40"/>
                    </a:lnTo>
                    <a:lnTo>
                      <a:pt x="29" y="43"/>
                    </a:lnTo>
                    <a:lnTo>
                      <a:pt x="29" y="50"/>
                    </a:lnTo>
                    <a:lnTo>
                      <a:pt x="28" y="53"/>
                    </a:lnTo>
                    <a:lnTo>
                      <a:pt x="25" y="54"/>
                    </a:lnTo>
                    <a:lnTo>
                      <a:pt x="22" y="54"/>
                    </a:lnTo>
                    <a:lnTo>
                      <a:pt x="17" y="51"/>
                    </a:lnTo>
                    <a:lnTo>
                      <a:pt x="13" y="47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4" y="39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2" y="37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2792581" y="3229336"/>
                <a:ext cx="36204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"/>
                  </a:cxn>
                  <a:cxn ang="0">
                    <a:pos x="16" y="4"/>
                  </a:cxn>
                  <a:cxn ang="0">
                    <a:pos x="24" y="8"/>
                  </a:cxn>
                  <a:cxn ang="0">
                    <a:pos x="25" y="9"/>
                  </a:cxn>
                  <a:cxn ang="0">
                    <a:pos x="24" y="9"/>
                  </a:cxn>
                  <a:cxn ang="0">
                    <a:pos x="24" y="9"/>
                  </a:cxn>
                  <a:cxn ang="0">
                    <a:pos x="23" y="10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2962011" y="3197477"/>
                <a:ext cx="18826" cy="5937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5" y="9"/>
                  </a:cxn>
                  <a:cxn ang="0">
                    <a:pos x="7" y="16"/>
                  </a:cxn>
                  <a:cxn ang="0">
                    <a:pos x="10" y="25"/>
                  </a:cxn>
                  <a:cxn ang="0">
                    <a:pos x="13" y="38"/>
                  </a:cxn>
                  <a:cxn ang="0">
                    <a:pos x="13" y="39"/>
                  </a:cxn>
                  <a:cxn ang="0">
                    <a:pos x="12" y="39"/>
                  </a:cxn>
                  <a:cxn ang="0">
                    <a:pos x="9" y="41"/>
                  </a:cxn>
                  <a:cxn ang="0">
                    <a:pos x="8" y="40"/>
                  </a:cxn>
                  <a:cxn ang="0">
                    <a:pos x="5" y="37"/>
                  </a:cxn>
                  <a:cxn ang="0">
                    <a:pos x="4" y="33"/>
                  </a:cxn>
                  <a:cxn ang="0">
                    <a:pos x="4" y="30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1" y="22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2" y="2"/>
                    </a:lnTo>
                    <a:lnTo>
                      <a:pt x="5" y="9"/>
                    </a:lnTo>
                    <a:lnTo>
                      <a:pt x="7" y="16"/>
                    </a:lnTo>
                    <a:lnTo>
                      <a:pt x="10" y="25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5" y="37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2869331" y="3145345"/>
                <a:ext cx="86887" cy="12019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2" y="16"/>
                  </a:cxn>
                  <a:cxn ang="0">
                    <a:pos x="20" y="24"/>
                  </a:cxn>
                  <a:cxn ang="0">
                    <a:pos x="25" y="29"/>
                  </a:cxn>
                  <a:cxn ang="0">
                    <a:pos x="23" y="33"/>
                  </a:cxn>
                  <a:cxn ang="0">
                    <a:pos x="22" y="38"/>
                  </a:cxn>
                  <a:cxn ang="0">
                    <a:pos x="22" y="42"/>
                  </a:cxn>
                  <a:cxn ang="0">
                    <a:pos x="28" y="43"/>
                  </a:cxn>
                  <a:cxn ang="0">
                    <a:pos x="34" y="42"/>
                  </a:cxn>
                  <a:cxn ang="0">
                    <a:pos x="35" y="36"/>
                  </a:cxn>
                  <a:cxn ang="0">
                    <a:pos x="37" y="30"/>
                  </a:cxn>
                  <a:cxn ang="0">
                    <a:pos x="41" y="27"/>
                  </a:cxn>
                  <a:cxn ang="0">
                    <a:pos x="48" y="31"/>
                  </a:cxn>
                  <a:cxn ang="0">
                    <a:pos x="48" y="36"/>
                  </a:cxn>
                  <a:cxn ang="0">
                    <a:pos x="47" y="43"/>
                  </a:cxn>
                  <a:cxn ang="0">
                    <a:pos x="48" y="43"/>
                  </a:cxn>
                  <a:cxn ang="0">
                    <a:pos x="53" y="41"/>
                  </a:cxn>
                  <a:cxn ang="0">
                    <a:pos x="53" y="44"/>
                  </a:cxn>
                  <a:cxn ang="0">
                    <a:pos x="50" y="48"/>
                  </a:cxn>
                  <a:cxn ang="0">
                    <a:pos x="51" y="49"/>
                  </a:cxn>
                  <a:cxn ang="0">
                    <a:pos x="55" y="45"/>
                  </a:cxn>
                  <a:cxn ang="0">
                    <a:pos x="60" y="41"/>
                  </a:cxn>
                  <a:cxn ang="0">
                    <a:pos x="59" y="44"/>
                  </a:cxn>
                  <a:cxn ang="0">
                    <a:pos x="55" y="48"/>
                  </a:cxn>
                  <a:cxn ang="0">
                    <a:pos x="55" y="52"/>
                  </a:cxn>
                  <a:cxn ang="0">
                    <a:pos x="56" y="56"/>
                  </a:cxn>
                  <a:cxn ang="0">
                    <a:pos x="56" y="58"/>
                  </a:cxn>
                  <a:cxn ang="0">
                    <a:pos x="54" y="58"/>
                  </a:cxn>
                  <a:cxn ang="0">
                    <a:pos x="56" y="61"/>
                  </a:cxn>
                  <a:cxn ang="0">
                    <a:pos x="58" y="66"/>
                  </a:cxn>
                  <a:cxn ang="0">
                    <a:pos x="51" y="76"/>
                  </a:cxn>
                  <a:cxn ang="0">
                    <a:pos x="47" y="79"/>
                  </a:cxn>
                  <a:cxn ang="0">
                    <a:pos x="49" y="75"/>
                  </a:cxn>
                  <a:cxn ang="0">
                    <a:pos x="54" y="67"/>
                  </a:cxn>
                  <a:cxn ang="0">
                    <a:pos x="51" y="61"/>
                  </a:cxn>
                  <a:cxn ang="0">
                    <a:pos x="44" y="61"/>
                  </a:cxn>
                  <a:cxn ang="0">
                    <a:pos x="39" y="65"/>
                  </a:cxn>
                  <a:cxn ang="0">
                    <a:pos x="37" y="72"/>
                  </a:cxn>
                  <a:cxn ang="0">
                    <a:pos x="31" y="75"/>
                  </a:cxn>
                  <a:cxn ang="0">
                    <a:pos x="18" y="76"/>
                  </a:cxn>
                  <a:cxn ang="0">
                    <a:pos x="13" y="81"/>
                  </a:cxn>
                  <a:cxn ang="0">
                    <a:pos x="7" y="82"/>
                  </a:cxn>
                  <a:cxn ang="0">
                    <a:pos x="6" y="79"/>
                  </a:cxn>
                  <a:cxn ang="0">
                    <a:pos x="10" y="70"/>
                  </a:cxn>
                  <a:cxn ang="0">
                    <a:pos x="12" y="63"/>
                  </a:cxn>
                  <a:cxn ang="0">
                    <a:pos x="8" y="63"/>
                  </a:cxn>
                  <a:cxn ang="0">
                    <a:pos x="4" y="66"/>
                  </a:cxn>
                  <a:cxn ang="0">
                    <a:pos x="1" y="65"/>
                  </a:cxn>
                  <a:cxn ang="0">
                    <a:pos x="3" y="62"/>
                  </a:cxn>
                  <a:cxn ang="0">
                    <a:pos x="4" y="60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0" h="83">
                    <a:moveTo>
                      <a:pt x="6" y="0"/>
                    </a:moveTo>
                    <a:lnTo>
                      <a:pt x="10" y="7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5" y="43"/>
                    </a:lnTo>
                    <a:lnTo>
                      <a:pt x="28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5" y="36"/>
                    </a:lnTo>
                    <a:lnTo>
                      <a:pt x="36" y="33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41" y="27"/>
                    </a:lnTo>
                    <a:lnTo>
                      <a:pt x="44" y="27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6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8" y="43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1" y="46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3" y="48"/>
                    </a:lnTo>
                    <a:lnTo>
                      <a:pt x="55" y="45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4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6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7"/>
                    </a:lnTo>
                    <a:lnTo>
                      <a:pt x="54" y="58"/>
                    </a:lnTo>
                    <a:lnTo>
                      <a:pt x="55" y="59"/>
                    </a:lnTo>
                    <a:lnTo>
                      <a:pt x="56" y="61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5" y="71"/>
                    </a:lnTo>
                    <a:lnTo>
                      <a:pt x="51" y="76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8" y="79"/>
                    </a:lnTo>
                    <a:lnTo>
                      <a:pt x="49" y="75"/>
                    </a:lnTo>
                    <a:lnTo>
                      <a:pt x="52" y="71"/>
                    </a:lnTo>
                    <a:lnTo>
                      <a:pt x="54" y="67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8" y="68"/>
                    </a:lnTo>
                    <a:lnTo>
                      <a:pt x="37" y="72"/>
                    </a:lnTo>
                    <a:lnTo>
                      <a:pt x="35" y="74"/>
                    </a:lnTo>
                    <a:lnTo>
                      <a:pt x="31" y="75"/>
                    </a:lnTo>
                    <a:lnTo>
                      <a:pt x="22" y="75"/>
                    </a:lnTo>
                    <a:lnTo>
                      <a:pt x="18" y="76"/>
                    </a:lnTo>
                    <a:lnTo>
                      <a:pt x="15" y="78"/>
                    </a:lnTo>
                    <a:lnTo>
                      <a:pt x="13" y="81"/>
                    </a:lnTo>
                    <a:lnTo>
                      <a:pt x="9" y="83"/>
                    </a:lnTo>
                    <a:lnTo>
                      <a:pt x="7" y="82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4"/>
                    </a:lnTo>
                    <a:lnTo>
                      <a:pt x="10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1" y="62"/>
                    </a:lnTo>
                    <a:lnTo>
                      <a:pt x="8" y="63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1" y="65"/>
                    </a:lnTo>
                    <a:lnTo>
                      <a:pt x="2" y="64"/>
                    </a:lnTo>
                    <a:lnTo>
                      <a:pt x="3" y="62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43"/>
                    </a:lnTo>
                    <a:lnTo>
                      <a:pt x="1" y="26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2951875" y="3229336"/>
                <a:ext cx="10137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2691212" y="3508824"/>
                <a:ext cx="39100" cy="2317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7" y="14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9" y="9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0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lnTo>
                      <a:pt x="7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1755725" y="3853477"/>
                <a:ext cx="7241" cy="144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2685420" y="3951950"/>
                <a:ext cx="10137" cy="217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7" y="6"/>
                  </a:cxn>
                  <a:cxn ang="0">
                    <a:pos x="6" y="10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7" h="15">
                    <a:moveTo>
                      <a:pt x="2" y="0"/>
                    </a:moveTo>
                    <a:lnTo>
                      <a:pt x="4" y="1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6" y="10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2669490" y="3947605"/>
                <a:ext cx="18826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2500060" y="4067800"/>
                <a:ext cx="267903" cy="76751"/>
              </a:xfrm>
              <a:custGeom>
                <a:avLst/>
                <a:gdLst/>
                <a:ahLst/>
                <a:cxnLst>
                  <a:cxn ang="0">
                    <a:pos x="68" y="1"/>
                  </a:cxn>
                  <a:cxn ang="0">
                    <a:pos x="67" y="3"/>
                  </a:cxn>
                  <a:cxn ang="0">
                    <a:pos x="76" y="3"/>
                  </a:cxn>
                  <a:cxn ang="0">
                    <a:pos x="88" y="5"/>
                  </a:cxn>
                  <a:cxn ang="0">
                    <a:pos x="101" y="10"/>
                  </a:cxn>
                  <a:cxn ang="0">
                    <a:pos x="109" y="9"/>
                  </a:cxn>
                  <a:cxn ang="0">
                    <a:pos x="123" y="10"/>
                  </a:cxn>
                  <a:cxn ang="0">
                    <a:pos x="137" y="17"/>
                  </a:cxn>
                  <a:cxn ang="0">
                    <a:pos x="146" y="23"/>
                  </a:cxn>
                  <a:cxn ang="0">
                    <a:pos x="149" y="22"/>
                  </a:cxn>
                  <a:cxn ang="0">
                    <a:pos x="152" y="22"/>
                  </a:cxn>
                  <a:cxn ang="0">
                    <a:pos x="162" y="27"/>
                  </a:cxn>
                  <a:cxn ang="0">
                    <a:pos x="170" y="29"/>
                  </a:cxn>
                  <a:cxn ang="0">
                    <a:pos x="176" y="28"/>
                  </a:cxn>
                  <a:cxn ang="0">
                    <a:pos x="181" y="27"/>
                  </a:cxn>
                  <a:cxn ang="0">
                    <a:pos x="185" y="29"/>
                  </a:cxn>
                  <a:cxn ang="0">
                    <a:pos x="185" y="38"/>
                  </a:cxn>
                  <a:cxn ang="0">
                    <a:pos x="180" y="42"/>
                  </a:cxn>
                  <a:cxn ang="0">
                    <a:pos x="166" y="44"/>
                  </a:cxn>
                  <a:cxn ang="0">
                    <a:pos x="141" y="52"/>
                  </a:cxn>
                  <a:cxn ang="0">
                    <a:pos x="133" y="53"/>
                  </a:cxn>
                  <a:cxn ang="0">
                    <a:pos x="140" y="45"/>
                  </a:cxn>
                  <a:cxn ang="0">
                    <a:pos x="144" y="40"/>
                  </a:cxn>
                  <a:cxn ang="0">
                    <a:pos x="142" y="37"/>
                  </a:cxn>
                  <a:cxn ang="0">
                    <a:pos x="130" y="35"/>
                  </a:cxn>
                  <a:cxn ang="0">
                    <a:pos x="118" y="33"/>
                  </a:cxn>
                  <a:cxn ang="0">
                    <a:pos x="115" y="29"/>
                  </a:cxn>
                  <a:cxn ang="0">
                    <a:pos x="113" y="23"/>
                  </a:cxn>
                  <a:cxn ang="0">
                    <a:pos x="111" y="24"/>
                  </a:cxn>
                  <a:cxn ang="0">
                    <a:pos x="96" y="21"/>
                  </a:cxn>
                  <a:cxn ang="0">
                    <a:pos x="74" y="17"/>
                  </a:cxn>
                  <a:cxn ang="0">
                    <a:pos x="59" y="19"/>
                  </a:cxn>
                  <a:cxn ang="0">
                    <a:pos x="43" y="22"/>
                  </a:cxn>
                  <a:cxn ang="0">
                    <a:pos x="31" y="25"/>
                  </a:cxn>
                  <a:cxn ang="0">
                    <a:pos x="23" y="26"/>
                  </a:cxn>
                  <a:cxn ang="0">
                    <a:pos x="12" y="33"/>
                  </a:cxn>
                  <a:cxn ang="0">
                    <a:pos x="6" y="36"/>
                  </a:cxn>
                  <a:cxn ang="0">
                    <a:pos x="1" y="35"/>
                  </a:cxn>
                  <a:cxn ang="0">
                    <a:pos x="6" y="27"/>
                  </a:cxn>
                  <a:cxn ang="0">
                    <a:pos x="18" y="15"/>
                  </a:cxn>
                  <a:cxn ang="0">
                    <a:pos x="35" y="8"/>
                  </a:cxn>
                  <a:cxn ang="0">
                    <a:pos x="54" y="2"/>
                  </a:cxn>
                  <a:cxn ang="0">
                    <a:pos x="68" y="0"/>
                  </a:cxn>
                </a:cxnLst>
                <a:rect l="0" t="0" r="r" b="b"/>
                <a:pathLst>
                  <a:path w="185" h="53">
                    <a:moveTo>
                      <a:pt x="68" y="0"/>
                    </a:moveTo>
                    <a:lnTo>
                      <a:pt x="68" y="1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8" y="5"/>
                    </a:lnTo>
                    <a:lnTo>
                      <a:pt x="95" y="8"/>
                    </a:lnTo>
                    <a:lnTo>
                      <a:pt x="101" y="10"/>
                    </a:lnTo>
                    <a:lnTo>
                      <a:pt x="105" y="10"/>
                    </a:lnTo>
                    <a:lnTo>
                      <a:pt x="109" y="9"/>
                    </a:lnTo>
                    <a:lnTo>
                      <a:pt x="112" y="8"/>
                    </a:lnTo>
                    <a:lnTo>
                      <a:pt x="123" y="10"/>
                    </a:lnTo>
                    <a:lnTo>
                      <a:pt x="132" y="14"/>
                    </a:lnTo>
                    <a:lnTo>
                      <a:pt x="137" y="17"/>
                    </a:lnTo>
                    <a:lnTo>
                      <a:pt x="141" y="20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2" y="22"/>
                    </a:lnTo>
                    <a:lnTo>
                      <a:pt x="157" y="24"/>
                    </a:lnTo>
                    <a:lnTo>
                      <a:pt x="162" y="27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7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9"/>
                    </a:lnTo>
                    <a:lnTo>
                      <a:pt x="185" y="32"/>
                    </a:lnTo>
                    <a:lnTo>
                      <a:pt x="185" y="38"/>
                    </a:lnTo>
                    <a:lnTo>
                      <a:pt x="184" y="40"/>
                    </a:lnTo>
                    <a:lnTo>
                      <a:pt x="180" y="42"/>
                    </a:lnTo>
                    <a:lnTo>
                      <a:pt x="175" y="43"/>
                    </a:lnTo>
                    <a:lnTo>
                      <a:pt x="166" y="44"/>
                    </a:lnTo>
                    <a:lnTo>
                      <a:pt x="161" y="44"/>
                    </a:lnTo>
                    <a:lnTo>
                      <a:pt x="141" y="52"/>
                    </a:lnTo>
                    <a:lnTo>
                      <a:pt x="134" y="53"/>
                    </a:lnTo>
                    <a:lnTo>
                      <a:pt x="133" y="53"/>
                    </a:lnTo>
                    <a:lnTo>
                      <a:pt x="133" y="52"/>
                    </a:lnTo>
                    <a:lnTo>
                      <a:pt x="140" y="45"/>
                    </a:lnTo>
                    <a:lnTo>
                      <a:pt x="142" y="42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2" y="37"/>
                    </a:lnTo>
                    <a:lnTo>
                      <a:pt x="135" y="36"/>
                    </a:lnTo>
                    <a:lnTo>
                      <a:pt x="130" y="35"/>
                    </a:lnTo>
                    <a:lnTo>
                      <a:pt x="124" y="35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4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4"/>
                    </a:lnTo>
                    <a:lnTo>
                      <a:pt x="110" y="24"/>
                    </a:lnTo>
                    <a:lnTo>
                      <a:pt x="96" y="21"/>
                    </a:lnTo>
                    <a:lnTo>
                      <a:pt x="81" y="18"/>
                    </a:lnTo>
                    <a:lnTo>
                      <a:pt x="74" y="17"/>
                    </a:lnTo>
                    <a:lnTo>
                      <a:pt x="67" y="18"/>
                    </a:lnTo>
                    <a:lnTo>
                      <a:pt x="59" y="19"/>
                    </a:lnTo>
                    <a:lnTo>
                      <a:pt x="51" y="20"/>
                    </a:lnTo>
                    <a:lnTo>
                      <a:pt x="43" y="22"/>
                    </a:lnTo>
                    <a:lnTo>
                      <a:pt x="36" y="23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3" y="26"/>
                    </a:lnTo>
                    <a:lnTo>
                      <a:pt x="18" y="27"/>
                    </a:lnTo>
                    <a:lnTo>
                      <a:pt x="12" y="33"/>
                    </a:lnTo>
                    <a:lnTo>
                      <a:pt x="9" y="36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6" y="27"/>
                    </a:lnTo>
                    <a:lnTo>
                      <a:pt x="12" y="19"/>
                    </a:lnTo>
                    <a:lnTo>
                      <a:pt x="18" y="15"/>
                    </a:lnTo>
                    <a:lnTo>
                      <a:pt x="26" y="11"/>
                    </a:lnTo>
                    <a:lnTo>
                      <a:pt x="35" y="8"/>
                    </a:lnTo>
                    <a:lnTo>
                      <a:pt x="45" y="4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2888157" y="2610988"/>
                <a:ext cx="5792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1" name="Freeform 155"/>
              <p:cNvSpPr>
                <a:spLocks noEditPoints="1"/>
              </p:cNvSpPr>
              <p:nvPr/>
            </p:nvSpPr>
            <p:spPr bwMode="auto">
              <a:xfrm>
                <a:off x="2893950" y="2613884"/>
                <a:ext cx="28962" cy="1737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0" y="1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0" h="12">
                    <a:moveTo>
                      <a:pt x="2" y="1"/>
                    </a:moveTo>
                    <a:lnTo>
                      <a:pt x="20" y="12"/>
                    </a:lnTo>
                    <a:lnTo>
                      <a:pt x="2" y="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2831680" y="2580577"/>
                <a:ext cx="7241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2838921" y="2583473"/>
                <a:ext cx="26066" cy="130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9"/>
                  </a:cxn>
                  <a:cxn ang="0">
                    <a:pos x="9" y="5"/>
                  </a:cxn>
                  <a:cxn ang="0">
                    <a:pos x="0" y="0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18" y="9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2668042" y="2509619"/>
                <a:ext cx="14481" cy="43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2778100" y="4104002"/>
                <a:ext cx="149157" cy="6661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8" y="3"/>
                  </a:cxn>
                  <a:cxn ang="0">
                    <a:pos x="84" y="1"/>
                  </a:cxn>
                  <a:cxn ang="0">
                    <a:pos x="91" y="1"/>
                  </a:cxn>
                  <a:cxn ang="0">
                    <a:pos x="99" y="4"/>
                  </a:cxn>
                  <a:cxn ang="0">
                    <a:pos x="103" y="10"/>
                  </a:cxn>
                  <a:cxn ang="0">
                    <a:pos x="97" y="17"/>
                  </a:cxn>
                  <a:cxn ang="0">
                    <a:pos x="94" y="16"/>
                  </a:cxn>
                  <a:cxn ang="0">
                    <a:pos x="84" y="16"/>
                  </a:cxn>
                  <a:cxn ang="0">
                    <a:pos x="74" y="21"/>
                  </a:cxn>
                  <a:cxn ang="0">
                    <a:pos x="67" y="27"/>
                  </a:cxn>
                  <a:cxn ang="0">
                    <a:pos x="65" y="25"/>
                  </a:cxn>
                  <a:cxn ang="0">
                    <a:pos x="60" y="25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42" y="34"/>
                  </a:cxn>
                  <a:cxn ang="0">
                    <a:pos x="37" y="35"/>
                  </a:cxn>
                  <a:cxn ang="0">
                    <a:pos x="29" y="39"/>
                  </a:cxn>
                  <a:cxn ang="0">
                    <a:pos x="22" y="39"/>
                  </a:cxn>
                  <a:cxn ang="0">
                    <a:pos x="17" y="41"/>
                  </a:cxn>
                  <a:cxn ang="0">
                    <a:pos x="11" y="46"/>
                  </a:cxn>
                  <a:cxn ang="0">
                    <a:pos x="3" y="44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9" y="35"/>
                  </a:cxn>
                  <a:cxn ang="0">
                    <a:pos x="19" y="35"/>
                  </a:cxn>
                  <a:cxn ang="0">
                    <a:pos x="25" y="35"/>
                  </a:cxn>
                  <a:cxn ang="0">
                    <a:pos x="30" y="31"/>
                  </a:cxn>
                  <a:cxn ang="0">
                    <a:pos x="29" y="24"/>
                  </a:cxn>
                  <a:cxn ang="0">
                    <a:pos x="17" y="15"/>
                  </a:cxn>
                  <a:cxn ang="0">
                    <a:pos x="17" y="9"/>
                  </a:cxn>
                  <a:cxn ang="0">
                    <a:pos x="21" y="6"/>
                  </a:cxn>
                  <a:cxn ang="0">
                    <a:pos x="28" y="6"/>
                  </a:cxn>
                  <a:cxn ang="0">
                    <a:pos x="34" y="7"/>
                  </a:cxn>
                  <a:cxn ang="0">
                    <a:pos x="45" y="6"/>
                  </a:cxn>
                  <a:cxn ang="0">
                    <a:pos x="61" y="1"/>
                  </a:cxn>
                </a:cxnLst>
                <a:rect l="0" t="0" r="r" b="b"/>
                <a:pathLst>
                  <a:path w="103" h="46">
                    <a:moveTo>
                      <a:pt x="69" y="0"/>
                    </a:moveTo>
                    <a:lnTo>
                      <a:pt x="72" y="0"/>
                    </a:lnTo>
                    <a:lnTo>
                      <a:pt x="75" y="2"/>
                    </a:lnTo>
                    <a:lnTo>
                      <a:pt x="78" y="3"/>
                    </a:lnTo>
                    <a:lnTo>
                      <a:pt x="81" y="2"/>
                    </a:lnTo>
                    <a:lnTo>
                      <a:pt x="84" y="1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5" y="2"/>
                    </a:lnTo>
                    <a:lnTo>
                      <a:pt x="99" y="4"/>
                    </a:lnTo>
                    <a:lnTo>
                      <a:pt x="102" y="7"/>
                    </a:lnTo>
                    <a:lnTo>
                      <a:pt x="103" y="10"/>
                    </a:lnTo>
                    <a:lnTo>
                      <a:pt x="102" y="14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4" y="16"/>
                    </a:lnTo>
                    <a:lnTo>
                      <a:pt x="92" y="15"/>
                    </a:lnTo>
                    <a:lnTo>
                      <a:pt x="84" y="16"/>
                    </a:lnTo>
                    <a:lnTo>
                      <a:pt x="77" y="19"/>
                    </a:lnTo>
                    <a:lnTo>
                      <a:pt x="74" y="21"/>
                    </a:lnTo>
                    <a:lnTo>
                      <a:pt x="71" y="25"/>
                    </a:lnTo>
                    <a:lnTo>
                      <a:pt x="67" y="27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4" y="24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51" y="34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37" y="35"/>
                    </a:lnTo>
                    <a:lnTo>
                      <a:pt x="33" y="38"/>
                    </a:lnTo>
                    <a:lnTo>
                      <a:pt x="29" y="39"/>
                    </a:lnTo>
                    <a:lnTo>
                      <a:pt x="26" y="40"/>
                    </a:lnTo>
                    <a:lnTo>
                      <a:pt x="22" y="39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7" y="45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9" y="35"/>
                    </a:lnTo>
                    <a:lnTo>
                      <a:pt x="15" y="34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5" y="35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1" y="27"/>
                    </a:lnTo>
                    <a:lnTo>
                      <a:pt x="29" y="24"/>
                    </a:lnTo>
                    <a:lnTo>
                      <a:pt x="20" y="16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45" y="6"/>
                    </a:lnTo>
                    <a:lnTo>
                      <a:pt x="53" y="3"/>
                    </a:lnTo>
                    <a:lnTo>
                      <a:pt x="61" y="1"/>
                    </a:lnTo>
                    <a:lnTo>
                      <a:pt x="69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2950426" y="4102554"/>
                <a:ext cx="28962" cy="217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4" y="12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5" y="0"/>
                  </a:cxn>
                </a:cxnLst>
                <a:rect l="0" t="0" r="r" b="b"/>
                <a:pathLst>
                  <a:path w="20" h="15">
                    <a:moveTo>
                      <a:pt x="15" y="0"/>
                    </a:moveTo>
                    <a:lnTo>
                      <a:pt x="17" y="0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2319044" y="4652841"/>
                <a:ext cx="20274" cy="217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7"/>
                  </a:cxn>
                  <a:cxn ang="0">
                    <a:pos x="14" y="10"/>
                  </a:cxn>
                  <a:cxn ang="0">
                    <a:pos x="13" y="13"/>
                  </a:cxn>
                  <a:cxn ang="0">
                    <a:pos x="10" y="15"/>
                  </a:cxn>
                  <a:cxn ang="0">
                    <a:pos x="6" y="15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15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8" name="Freeform 162"/>
              <p:cNvSpPr>
                <a:spLocks noEditPoints="1"/>
              </p:cNvSpPr>
              <p:nvPr/>
            </p:nvSpPr>
            <p:spPr bwMode="auto">
              <a:xfrm>
                <a:off x="1437138" y="2674705"/>
                <a:ext cx="1973792" cy="2243143"/>
              </a:xfrm>
              <a:custGeom>
                <a:avLst/>
                <a:gdLst/>
                <a:ahLst/>
                <a:cxnLst>
                  <a:cxn ang="0">
                    <a:pos x="782" y="897"/>
                  </a:cxn>
                  <a:cxn ang="0">
                    <a:pos x="586" y="158"/>
                  </a:cxn>
                  <a:cxn ang="0">
                    <a:pos x="232" y="0"/>
                  </a:cxn>
                  <a:cxn ang="0">
                    <a:pos x="289" y="51"/>
                  </a:cxn>
                  <a:cxn ang="0">
                    <a:pos x="376" y="78"/>
                  </a:cxn>
                  <a:cxn ang="0">
                    <a:pos x="458" y="132"/>
                  </a:cxn>
                  <a:cxn ang="0">
                    <a:pos x="545" y="128"/>
                  </a:cxn>
                  <a:cxn ang="0">
                    <a:pos x="553" y="51"/>
                  </a:cxn>
                  <a:cxn ang="0">
                    <a:pos x="615" y="130"/>
                  </a:cxn>
                  <a:cxn ang="0">
                    <a:pos x="631" y="133"/>
                  </a:cxn>
                  <a:cxn ang="0">
                    <a:pos x="604" y="179"/>
                  </a:cxn>
                  <a:cxn ang="0">
                    <a:pos x="573" y="211"/>
                  </a:cxn>
                  <a:cxn ang="0">
                    <a:pos x="574" y="302"/>
                  </a:cxn>
                  <a:cxn ang="0">
                    <a:pos x="712" y="381"/>
                  </a:cxn>
                  <a:cxn ang="0">
                    <a:pos x="745" y="364"/>
                  </a:cxn>
                  <a:cxn ang="0">
                    <a:pos x="713" y="225"/>
                  </a:cxn>
                  <a:cxn ang="0">
                    <a:pos x="792" y="209"/>
                  </a:cxn>
                  <a:cxn ang="0">
                    <a:pos x="835" y="246"/>
                  </a:cxn>
                  <a:cxn ang="0">
                    <a:pos x="869" y="234"/>
                  </a:cxn>
                  <a:cxn ang="0">
                    <a:pos x="934" y="306"/>
                  </a:cxn>
                  <a:cxn ang="0">
                    <a:pos x="897" y="394"/>
                  </a:cxn>
                  <a:cxn ang="0">
                    <a:pos x="914" y="427"/>
                  </a:cxn>
                  <a:cxn ang="0">
                    <a:pos x="919" y="498"/>
                  </a:cxn>
                  <a:cxn ang="0">
                    <a:pos x="861" y="637"/>
                  </a:cxn>
                  <a:cxn ang="0">
                    <a:pos x="860" y="686"/>
                  </a:cxn>
                  <a:cxn ang="0">
                    <a:pos x="812" y="760"/>
                  </a:cxn>
                  <a:cxn ang="0">
                    <a:pos x="800" y="920"/>
                  </a:cxn>
                  <a:cxn ang="0">
                    <a:pos x="716" y="841"/>
                  </a:cxn>
                  <a:cxn ang="0">
                    <a:pos x="630" y="860"/>
                  </a:cxn>
                  <a:cxn ang="0">
                    <a:pos x="547" y="851"/>
                  </a:cxn>
                  <a:cxn ang="0">
                    <a:pos x="495" y="946"/>
                  </a:cxn>
                  <a:cxn ang="0">
                    <a:pos x="625" y="1046"/>
                  </a:cxn>
                  <a:cxn ang="0">
                    <a:pos x="675" y="1075"/>
                  </a:cxn>
                  <a:cxn ang="0">
                    <a:pos x="761" y="1164"/>
                  </a:cxn>
                  <a:cxn ang="0">
                    <a:pos x="927" y="1156"/>
                  </a:cxn>
                  <a:cxn ang="0">
                    <a:pos x="1036" y="1130"/>
                  </a:cxn>
                  <a:cxn ang="0">
                    <a:pos x="1117" y="1100"/>
                  </a:cxn>
                  <a:cxn ang="0">
                    <a:pos x="1220" y="1115"/>
                  </a:cxn>
                  <a:cxn ang="0">
                    <a:pos x="1253" y="1165"/>
                  </a:cxn>
                  <a:cxn ang="0">
                    <a:pos x="1307" y="1135"/>
                  </a:cxn>
                  <a:cxn ang="0">
                    <a:pos x="853" y="1549"/>
                  </a:cxn>
                  <a:cxn ang="0">
                    <a:pos x="835" y="1436"/>
                  </a:cxn>
                  <a:cxn ang="0">
                    <a:pos x="818" y="1351"/>
                  </a:cxn>
                  <a:cxn ang="0">
                    <a:pos x="870" y="1232"/>
                  </a:cxn>
                  <a:cxn ang="0">
                    <a:pos x="787" y="1231"/>
                  </a:cxn>
                  <a:cxn ang="0">
                    <a:pos x="685" y="1167"/>
                  </a:cxn>
                  <a:cxn ang="0">
                    <a:pos x="541" y="1110"/>
                  </a:cxn>
                  <a:cxn ang="0">
                    <a:pos x="374" y="1056"/>
                  </a:cxn>
                  <a:cxn ang="0">
                    <a:pos x="310" y="935"/>
                  </a:cxn>
                  <a:cxn ang="0">
                    <a:pos x="231" y="793"/>
                  </a:cxn>
                  <a:cxn ang="0">
                    <a:pos x="231" y="856"/>
                  </a:cxn>
                  <a:cxn ang="0">
                    <a:pos x="232" y="886"/>
                  </a:cxn>
                  <a:cxn ang="0">
                    <a:pos x="177" y="746"/>
                  </a:cxn>
                  <a:cxn ang="0">
                    <a:pos x="121" y="586"/>
                  </a:cxn>
                  <a:cxn ang="0">
                    <a:pos x="188" y="427"/>
                  </a:cxn>
                  <a:cxn ang="0">
                    <a:pos x="171" y="358"/>
                  </a:cxn>
                  <a:cxn ang="0">
                    <a:pos x="185" y="277"/>
                  </a:cxn>
                  <a:cxn ang="0">
                    <a:pos x="190" y="212"/>
                  </a:cxn>
                  <a:cxn ang="0">
                    <a:pos x="169" y="172"/>
                  </a:cxn>
                  <a:cxn ang="0">
                    <a:pos x="113" y="133"/>
                  </a:cxn>
                  <a:cxn ang="0">
                    <a:pos x="28" y="149"/>
                  </a:cxn>
                  <a:cxn ang="0">
                    <a:pos x="75" y="84"/>
                  </a:cxn>
                  <a:cxn ang="0">
                    <a:pos x="162" y="20"/>
                  </a:cxn>
                </a:cxnLst>
                <a:rect l="0" t="0" r="r" b="b"/>
                <a:pathLst>
                  <a:path w="1363" h="1549">
                    <a:moveTo>
                      <a:pt x="1254" y="1171"/>
                    </a:moveTo>
                    <a:lnTo>
                      <a:pt x="1253" y="1173"/>
                    </a:lnTo>
                    <a:lnTo>
                      <a:pt x="1253" y="1175"/>
                    </a:lnTo>
                    <a:lnTo>
                      <a:pt x="1254" y="1176"/>
                    </a:lnTo>
                    <a:lnTo>
                      <a:pt x="1256" y="1176"/>
                    </a:lnTo>
                    <a:lnTo>
                      <a:pt x="1257" y="1175"/>
                    </a:lnTo>
                    <a:lnTo>
                      <a:pt x="1260" y="1173"/>
                    </a:lnTo>
                    <a:lnTo>
                      <a:pt x="1258" y="1174"/>
                    </a:lnTo>
                    <a:lnTo>
                      <a:pt x="1257" y="1174"/>
                    </a:lnTo>
                    <a:lnTo>
                      <a:pt x="1256" y="1174"/>
                    </a:lnTo>
                    <a:lnTo>
                      <a:pt x="1255" y="1173"/>
                    </a:lnTo>
                    <a:lnTo>
                      <a:pt x="1254" y="1172"/>
                    </a:lnTo>
                    <a:lnTo>
                      <a:pt x="1254" y="1172"/>
                    </a:lnTo>
                    <a:lnTo>
                      <a:pt x="1254" y="1171"/>
                    </a:lnTo>
                    <a:close/>
                    <a:moveTo>
                      <a:pt x="765" y="1160"/>
                    </a:moveTo>
                    <a:lnTo>
                      <a:pt x="765" y="1161"/>
                    </a:lnTo>
                    <a:lnTo>
                      <a:pt x="765" y="1160"/>
                    </a:lnTo>
                    <a:close/>
                    <a:moveTo>
                      <a:pt x="981" y="1148"/>
                    </a:moveTo>
                    <a:lnTo>
                      <a:pt x="981" y="1150"/>
                    </a:lnTo>
                    <a:lnTo>
                      <a:pt x="979" y="1152"/>
                    </a:lnTo>
                    <a:lnTo>
                      <a:pt x="977" y="1154"/>
                    </a:lnTo>
                    <a:lnTo>
                      <a:pt x="973" y="1161"/>
                    </a:lnTo>
                    <a:lnTo>
                      <a:pt x="972" y="1165"/>
                    </a:lnTo>
                    <a:lnTo>
                      <a:pt x="972" y="1169"/>
                    </a:lnTo>
                    <a:lnTo>
                      <a:pt x="973" y="1171"/>
                    </a:lnTo>
                    <a:lnTo>
                      <a:pt x="976" y="1173"/>
                    </a:lnTo>
                    <a:lnTo>
                      <a:pt x="980" y="1175"/>
                    </a:lnTo>
                    <a:lnTo>
                      <a:pt x="983" y="1174"/>
                    </a:lnTo>
                    <a:lnTo>
                      <a:pt x="987" y="1172"/>
                    </a:lnTo>
                    <a:lnTo>
                      <a:pt x="990" y="1169"/>
                    </a:lnTo>
                    <a:lnTo>
                      <a:pt x="991" y="1165"/>
                    </a:lnTo>
                    <a:lnTo>
                      <a:pt x="991" y="1161"/>
                    </a:lnTo>
                    <a:lnTo>
                      <a:pt x="989" y="1158"/>
                    </a:lnTo>
                    <a:lnTo>
                      <a:pt x="986" y="1155"/>
                    </a:lnTo>
                    <a:lnTo>
                      <a:pt x="983" y="1152"/>
                    </a:lnTo>
                    <a:lnTo>
                      <a:pt x="981" y="1148"/>
                    </a:lnTo>
                    <a:close/>
                    <a:moveTo>
                      <a:pt x="1102" y="1104"/>
                    </a:moveTo>
                    <a:lnTo>
                      <a:pt x="1101" y="1105"/>
                    </a:lnTo>
                    <a:lnTo>
                      <a:pt x="1100" y="1105"/>
                    </a:lnTo>
                    <a:lnTo>
                      <a:pt x="1102" y="1104"/>
                    </a:lnTo>
                    <a:close/>
                    <a:moveTo>
                      <a:pt x="1103" y="1104"/>
                    </a:moveTo>
                    <a:lnTo>
                      <a:pt x="1103" y="1104"/>
                    </a:lnTo>
                    <a:lnTo>
                      <a:pt x="1102" y="1104"/>
                    </a:lnTo>
                    <a:lnTo>
                      <a:pt x="1103" y="1104"/>
                    </a:lnTo>
                    <a:close/>
                    <a:moveTo>
                      <a:pt x="784" y="894"/>
                    </a:moveTo>
                    <a:lnTo>
                      <a:pt x="783" y="895"/>
                    </a:lnTo>
                    <a:lnTo>
                      <a:pt x="783" y="895"/>
                    </a:lnTo>
                    <a:lnTo>
                      <a:pt x="782" y="897"/>
                    </a:lnTo>
                    <a:lnTo>
                      <a:pt x="782" y="897"/>
                    </a:lnTo>
                    <a:lnTo>
                      <a:pt x="783" y="896"/>
                    </a:lnTo>
                    <a:lnTo>
                      <a:pt x="784" y="895"/>
                    </a:lnTo>
                    <a:lnTo>
                      <a:pt x="784" y="895"/>
                    </a:lnTo>
                    <a:lnTo>
                      <a:pt x="784" y="894"/>
                    </a:lnTo>
                    <a:lnTo>
                      <a:pt x="784" y="894"/>
                    </a:lnTo>
                    <a:close/>
                    <a:moveTo>
                      <a:pt x="797" y="850"/>
                    </a:moveTo>
                    <a:lnTo>
                      <a:pt x="797" y="851"/>
                    </a:lnTo>
                    <a:lnTo>
                      <a:pt x="797" y="852"/>
                    </a:lnTo>
                    <a:lnTo>
                      <a:pt x="797" y="853"/>
                    </a:lnTo>
                    <a:lnTo>
                      <a:pt x="798" y="854"/>
                    </a:lnTo>
                    <a:lnTo>
                      <a:pt x="798" y="855"/>
                    </a:lnTo>
                    <a:lnTo>
                      <a:pt x="800" y="857"/>
                    </a:lnTo>
                    <a:lnTo>
                      <a:pt x="801" y="860"/>
                    </a:lnTo>
                    <a:lnTo>
                      <a:pt x="802" y="862"/>
                    </a:lnTo>
                    <a:lnTo>
                      <a:pt x="800" y="856"/>
                    </a:lnTo>
                    <a:lnTo>
                      <a:pt x="797" y="850"/>
                    </a:lnTo>
                    <a:close/>
                    <a:moveTo>
                      <a:pt x="852" y="610"/>
                    </a:moveTo>
                    <a:lnTo>
                      <a:pt x="850" y="614"/>
                    </a:lnTo>
                    <a:lnTo>
                      <a:pt x="849" y="619"/>
                    </a:lnTo>
                    <a:lnTo>
                      <a:pt x="851" y="614"/>
                    </a:lnTo>
                    <a:lnTo>
                      <a:pt x="852" y="610"/>
                    </a:lnTo>
                    <a:close/>
                    <a:moveTo>
                      <a:pt x="731" y="397"/>
                    </a:moveTo>
                    <a:lnTo>
                      <a:pt x="730" y="398"/>
                    </a:lnTo>
                    <a:lnTo>
                      <a:pt x="729" y="399"/>
                    </a:lnTo>
                    <a:lnTo>
                      <a:pt x="727" y="399"/>
                    </a:lnTo>
                    <a:lnTo>
                      <a:pt x="727" y="400"/>
                    </a:lnTo>
                    <a:lnTo>
                      <a:pt x="726" y="401"/>
                    </a:lnTo>
                    <a:lnTo>
                      <a:pt x="727" y="402"/>
                    </a:lnTo>
                    <a:lnTo>
                      <a:pt x="727" y="402"/>
                    </a:lnTo>
                    <a:lnTo>
                      <a:pt x="730" y="400"/>
                    </a:lnTo>
                    <a:lnTo>
                      <a:pt x="730" y="399"/>
                    </a:lnTo>
                    <a:lnTo>
                      <a:pt x="731" y="398"/>
                    </a:lnTo>
                    <a:lnTo>
                      <a:pt x="731" y="397"/>
                    </a:lnTo>
                    <a:close/>
                    <a:moveTo>
                      <a:pt x="563" y="179"/>
                    </a:moveTo>
                    <a:lnTo>
                      <a:pt x="563" y="181"/>
                    </a:lnTo>
                    <a:lnTo>
                      <a:pt x="564" y="184"/>
                    </a:lnTo>
                    <a:lnTo>
                      <a:pt x="564" y="184"/>
                    </a:lnTo>
                    <a:lnTo>
                      <a:pt x="569" y="185"/>
                    </a:lnTo>
                    <a:lnTo>
                      <a:pt x="574" y="186"/>
                    </a:lnTo>
                    <a:lnTo>
                      <a:pt x="570" y="181"/>
                    </a:lnTo>
                    <a:lnTo>
                      <a:pt x="567" y="180"/>
                    </a:lnTo>
                    <a:lnTo>
                      <a:pt x="563" y="179"/>
                    </a:lnTo>
                    <a:lnTo>
                      <a:pt x="563" y="179"/>
                    </a:lnTo>
                    <a:close/>
                    <a:moveTo>
                      <a:pt x="583" y="150"/>
                    </a:moveTo>
                    <a:lnTo>
                      <a:pt x="581" y="150"/>
                    </a:lnTo>
                    <a:lnTo>
                      <a:pt x="581" y="152"/>
                    </a:lnTo>
                    <a:lnTo>
                      <a:pt x="586" y="158"/>
                    </a:lnTo>
                    <a:lnTo>
                      <a:pt x="589" y="161"/>
                    </a:lnTo>
                    <a:lnTo>
                      <a:pt x="592" y="163"/>
                    </a:lnTo>
                    <a:lnTo>
                      <a:pt x="595" y="163"/>
                    </a:lnTo>
                    <a:lnTo>
                      <a:pt x="597" y="162"/>
                    </a:lnTo>
                    <a:lnTo>
                      <a:pt x="599" y="161"/>
                    </a:lnTo>
                    <a:lnTo>
                      <a:pt x="602" y="161"/>
                    </a:lnTo>
                    <a:lnTo>
                      <a:pt x="609" y="161"/>
                    </a:lnTo>
                    <a:lnTo>
                      <a:pt x="611" y="161"/>
                    </a:lnTo>
                    <a:lnTo>
                      <a:pt x="612" y="161"/>
                    </a:lnTo>
                    <a:lnTo>
                      <a:pt x="609" y="160"/>
                    </a:lnTo>
                    <a:lnTo>
                      <a:pt x="606" y="157"/>
                    </a:lnTo>
                    <a:lnTo>
                      <a:pt x="601" y="153"/>
                    </a:lnTo>
                    <a:lnTo>
                      <a:pt x="596" y="151"/>
                    </a:lnTo>
                    <a:lnTo>
                      <a:pt x="593" y="151"/>
                    </a:lnTo>
                    <a:lnTo>
                      <a:pt x="586" y="150"/>
                    </a:lnTo>
                    <a:lnTo>
                      <a:pt x="583" y="150"/>
                    </a:lnTo>
                    <a:close/>
                    <a:moveTo>
                      <a:pt x="88" y="92"/>
                    </a:moveTo>
                    <a:lnTo>
                      <a:pt x="86" y="93"/>
                    </a:lnTo>
                    <a:lnTo>
                      <a:pt x="87" y="93"/>
                    </a:lnTo>
                    <a:lnTo>
                      <a:pt x="88" y="92"/>
                    </a:lnTo>
                    <a:close/>
                    <a:moveTo>
                      <a:pt x="340" y="66"/>
                    </a:moveTo>
                    <a:lnTo>
                      <a:pt x="334" y="67"/>
                    </a:lnTo>
                    <a:lnTo>
                      <a:pt x="320" y="70"/>
                    </a:lnTo>
                    <a:lnTo>
                      <a:pt x="314" y="71"/>
                    </a:lnTo>
                    <a:lnTo>
                      <a:pt x="311" y="72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1" y="75"/>
                    </a:lnTo>
                    <a:lnTo>
                      <a:pt x="316" y="75"/>
                    </a:lnTo>
                    <a:lnTo>
                      <a:pt x="321" y="73"/>
                    </a:lnTo>
                    <a:lnTo>
                      <a:pt x="327" y="71"/>
                    </a:lnTo>
                    <a:lnTo>
                      <a:pt x="335" y="68"/>
                    </a:lnTo>
                    <a:lnTo>
                      <a:pt x="340" y="66"/>
                    </a:lnTo>
                    <a:close/>
                    <a:moveTo>
                      <a:pt x="182" y="28"/>
                    </a:moveTo>
                    <a:lnTo>
                      <a:pt x="181" y="30"/>
                    </a:lnTo>
                    <a:lnTo>
                      <a:pt x="180" y="32"/>
                    </a:lnTo>
                    <a:lnTo>
                      <a:pt x="178" y="35"/>
                    </a:lnTo>
                    <a:lnTo>
                      <a:pt x="177" y="37"/>
                    </a:lnTo>
                    <a:lnTo>
                      <a:pt x="177" y="39"/>
                    </a:lnTo>
                    <a:lnTo>
                      <a:pt x="179" y="39"/>
                    </a:lnTo>
                    <a:lnTo>
                      <a:pt x="181" y="37"/>
                    </a:lnTo>
                    <a:lnTo>
                      <a:pt x="182" y="33"/>
                    </a:lnTo>
                    <a:lnTo>
                      <a:pt x="183" y="30"/>
                    </a:lnTo>
                    <a:lnTo>
                      <a:pt x="183" y="29"/>
                    </a:lnTo>
                    <a:lnTo>
                      <a:pt x="183" y="29"/>
                    </a:lnTo>
                    <a:lnTo>
                      <a:pt x="182" y="29"/>
                    </a:lnTo>
                    <a:lnTo>
                      <a:pt x="182" y="28"/>
                    </a:lnTo>
                    <a:close/>
                    <a:moveTo>
                      <a:pt x="232" y="0"/>
                    </a:moveTo>
                    <a:lnTo>
                      <a:pt x="233" y="0"/>
                    </a:lnTo>
                    <a:lnTo>
                      <a:pt x="234" y="0"/>
                    </a:lnTo>
                    <a:lnTo>
                      <a:pt x="234" y="2"/>
                    </a:lnTo>
                    <a:lnTo>
                      <a:pt x="235" y="2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1" y="5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3"/>
                    </a:lnTo>
                    <a:lnTo>
                      <a:pt x="245" y="2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50" y="2"/>
                    </a:lnTo>
                    <a:lnTo>
                      <a:pt x="256" y="4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0" y="7"/>
                    </a:lnTo>
                    <a:lnTo>
                      <a:pt x="256" y="7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11"/>
                    </a:lnTo>
                    <a:lnTo>
                      <a:pt x="260" y="12"/>
                    </a:lnTo>
                    <a:lnTo>
                      <a:pt x="263" y="13"/>
                    </a:lnTo>
                    <a:lnTo>
                      <a:pt x="266" y="15"/>
                    </a:lnTo>
                    <a:lnTo>
                      <a:pt x="266" y="16"/>
                    </a:lnTo>
                    <a:lnTo>
                      <a:pt x="264" y="16"/>
                    </a:lnTo>
                    <a:lnTo>
                      <a:pt x="263" y="17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4" y="22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4"/>
                    </a:lnTo>
                    <a:lnTo>
                      <a:pt x="271" y="28"/>
                    </a:lnTo>
                    <a:lnTo>
                      <a:pt x="274" y="34"/>
                    </a:lnTo>
                    <a:lnTo>
                      <a:pt x="276" y="38"/>
                    </a:lnTo>
                    <a:lnTo>
                      <a:pt x="281" y="44"/>
                    </a:lnTo>
                    <a:lnTo>
                      <a:pt x="287" y="49"/>
                    </a:lnTo>
                    <a:lnTo>
                      <a:pt x="289" y="51"/>
                    </a:lnTo>
                    <a:lnTo>
                      <a:pt x="292" y="53"/>
                    </a:lnTo>
                    <a:lnTo>
                      <a:pt x="293" y="54"/>
                    </a:lnTo>
                    <a:lnTo>
                      <a:pt x="293" y="56"/>
                    </a:lnTo>
                    <a:lnTo>
                      <a:pt x="292" y="57"/>
                    </a:lnTo>
                    <a:lnTo>
                      <a:pt x="292" y="57"/>
                    </a:lnTo>
                    <a:lnTo>
                      <a:pt x="292" y="59"/>
                    </a:lnTo>
                    <a:lnTo>
                      <a:pt x="295" y="65"/>
                    </a:lnTo>
                    <a:lnTo>
                      <a:pt x="301" y="71"/>
                    </a:lnTo>
                    <a:lnTo>
                      <a:pt x="301" y="68"/>
                    </a:lnTo>
                    <a:lnTo>
                      <a:pt x="301" y="68"/>
                    </a:lnTo>
                    <a:lnTo>
                      <a:pt x="321" y="66"/>
                    </a:lnTo>
                    <a:lnTo>
                      <a:pt x="334" y="63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7" y="62"/>
                    </a:lnTo>
                    <a:lnTo>
                      <a:pt x="346" y="63"/>
                    </a:lnTo>
                    <a:lnTo>
                      <a:pt x="345" y="65"/>
                    </a:lnTo>
                    <a:lnTo>
                      <a:pt x="348" y="64"/>
                    </a:lnTo>
                    <a:lnTo>
                      <a:pt x="353" y="62"/>
                    </a:lnTo>
                    <a:lnTo>
                      <a:pt x="356" y="61"/>
                    </a:lnTo>
                    <a:lnTo>
                      <a:pt x="358" y="60"/>
                    </a:lnTo>
                    <a:lnTo>
                      <a:pt x="360" y="62"/>
                    </a:lnTo>
                    <a:lnTo>
                      <a:pt x="360" y="64"/>
                    </a:lnTo>
                    <a:lnTo>
                      <a:pt x="357" y="73"/>
                    </a:lnTo>
                    <a:lnTo>
                      <a:pt x="356" y="76"/>
                    </a:lnTo>
                    <a:lnTo>
                      <a:pt x="356" y="77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9" y="79"/>
                    </a:lnTo>
                    <a:lnTo>
                      <a:pt x="362" y="78"/>
                    </a:lnTo>
                    <a:lnTo>
                      <a:pt x="364" y="75"/>
                    </a:lnTo>
                    <a:lnTo>
                      <a:pt x="366" y="73"/>
                    </a:lnTo>
                    <a:lnTo>
                      <a:pt x="369" y="71"/>
                    </a:lnTo>
                    <a:lnTo>
                      <a:pt x="372" y="70"/>
                    </a:lnTo>
                    <a:lnTo>
                      <a:pt x="373" y="71"/>
                    </a:lnTo>
                    <a:lnTo>
                      <a:pt x="372" y="73"/>
                    </a:lnTo>
                    <a:lnTo>
                      <a:pt x="370" y="74"/>
                    </a:lnTo>
                    <a:lnTo>
                      <a:pt x="366" y="78"/>
                    </a:lnTo>
                    <a:lnTo>
                      <a:pt x="365" y="80"/>
                    </a:lnTo>
                    <a:lnTo>
                      <a:pt x="365" y="81"/>
                    </a:lnTo>
                    <a:lnTo>
                      <a:pt x="366" y="81"/>
                    </a:lnTo>
                    <a:lnTo>
                      <a:pt x="367" y="82"/>
                    </a:lnTo>
                    <a:lnTo>
                      <a:pt x="368" y="82"/>
                    </a:lnTo>
                    <a:lnTo>
                      <a:pt x="369" y="81"/>
                    </a:lnTo>
                    <a:lnTo>
                      <a:pt x="370" y="81"/>
                    </a:lnTo>
                    <a:lnTo>
                      <a:pt x="373" y="80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7" y="77"/>
                    </a:lnTo>
                    <a:lnTo>
                      <a:pt x="378" y="76"/>
                    </a:lnTo>
                    <a:lnTo>
                      <a:pt x="380" y="76"/>
                    </a:lnTo>
                    <a:lnTo>
                      <a:pt x="382" y="77"/>
                    </a:lnTo>
                    <a:lnTo>
                      <a:pt x="384" y="78"/>
                    </a:lnTo>
                    <a:lnTo>
                      <a:pt x="385" y="79"/>
                    </a:lnTo>
                    <a:lnTo>
                      <a:pt x="389" y="82"/>
                    </a:lnTo>
                    <a:lnTo>
                      <a:pt x="390" y="84"/>
                    </a:lnTo>
                    <a:lnTo>
                      <a:pt x="391" y="85"/>
                    </a:lnTo>
                    <a:lnTo>
                      <a:pt x="390" y="86"/>
                    </a:lnTo>
                    <a:lnTo>
                      <a:pt x="389" y="86"/>
                    </a:lnTo>
                    <a:lnTo>
                      <a:pt x="388" y="87"/>
                    </a:lnTo>
                    <a:lnTo>
                      <a:pt x="388" y="88"/>
                    </a:lnTo>
                    <a:lnTo>
                      <a:pt x="389" y="89"/>
                    </a:lnTo>
                    <a:lnTo>
                      <a:pt x="392" y="90"/>
                    </a:lnTo>
                    <a:lnTo>
                      <a:pt x="397" y="93"/>
                    </a:lnTo>
                    <a:lnTo>
                      <a:pt x="404" y="96"/>
                    </a:lnTo>
                    <a:lnTo>
                      <a:pt x="407" y="96"/>
                    </a:lnTo>
                    <a:lnTo>
                      <a:pt x="410" y="96"/>
                    </a:lnTo>
                    <a:lnTo>
                      <a:pt x="413" y="96"/>
                    </a:lnTo>
                    <a:lnTo>
                      <a:pt x="416" y="96"/>
                    </a:lnTo>
                    <a:lnTo>
                      <a:pt x="418" y="98"/>
                    </a:lnTo>
                    <a:lnTo>
                      <a:pt x="418" y="101"/>
                    </a:lnTo>
                    <a:lnTo>
                      <a:pt x="416" y="104"/>
                    </a:lnTo>
                    <a:lnTo>
                      <a:pt x="412" y="107"/>
                    </a:lnTo>
                    <a:lnTo>
                      <a:pt x="410" y="109"/>
                    </a:lnTo>
                    <a:lnTo>
                      <a:pt x="410" y="112"/>
                    </a:lnTo>
                    <a:lnTo>
                      <a:pt x="411" y="115"/>
                    </a:lnTo>
                    <a:lnTo>
                      <a:pt x="413" y="116"/>
                    </a:lnTo>
                    <a:lnTo>
                      <a:pt x="417" y="116"/>
                    </a:lnTo>
                    <a:lnTo>
                      <a:pt x="420" y="116"/>
                    </a:lnTo>
                    <a:lnTo>
                      <a:pt x="423" y="117"/>
                    </a:lnTo>
                    <a:lnTo>
                      <a:pt x="437" y="121"/>
                    </a:lnTo>
                    <a:lnTo>
                      <a:pt x="451" y="125"/>
                    </a:lnTo>
                    <a:lnTo>
                      <a:pt x="451" y="125"/>
                    </a:lnTo>
                    <a:lnTo>
                      <a:pt x="452" y="124"/>
                    </a:lnTo>
                    <a:lnTo>
                      <a:pt x="453" y="122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3" y="121"/>
                    </a:lnTo>
                    <a:lnTo>
                      <a:pt x="455" y="126"/>
                    </a:lnTo>
                    <a:lnTo>
                      <a:pt x="456" y="136"/>
                    </a:lnTo>
                    <a:lnTo>
                      <a:pt x="458" y="141"/>
                    </a:lnTo>
                    <a:lnTo>
                      <a:pt x="459" y="142"/>
                    </a:lnTo>
                    <a:lnTo>
                      <a:pt x="459" y="140"/>
                    </a:lnTo>
                    <a:lnTo>
                      <a:pt x="458" y="138"/>
                    </a:lnTo>
                    <a:lnTo>
                      <a:pt x="458" y="135"/>
                    </a:lnTo>
                    <a:lnTo>
                      <a:pt x="458" y="132"/>
                    </a:lnTo>
                    <a:lnTo>
                      <a:pt x="458" y="130"/>
                    </a:lnTo>
                    <a:lnTo>
                      <a:pt x="462" y="124"/>
                    </a:lnTo>
                    <a:lnTo>
                      <a:pt x="467" y="120"/>
                    </a:lnTo>
                    <a:lnTo>
                      <a:pt x="472" y="116"/>
                    </a:lnTo>
                    <a:lnTo>
                      <a:pt x="473" y="115"/>
                    </a:lnTo>
                    <a:lnTo>
                      <a:pt x="474" y="113"/>
                    </a:lnTo>
                    <a:lnTo>
                      <a:pt x="476" y="113"/>
                    </a:lnTo>
                    <a:lnTo>
                      <a:pt x="477" y="112"/>
                    </a:lnTo>
                    <a:lnTo>
                      <a:pt x="478" y="111"/>
                    </a:lnTo>
                    <a:lnTo>
                      <a:pt x="479" y="110"/>
                    </a:lnTo>
                    <a:lnTo>
                      <a:pt x="479" y="109"/>
                    </a:lnTo>
                    <a:lnTo>
                      <a:pt x="479" y="108"/>
                    </a:lnTo>
                    <a:lnTo>
                      <a:pt x="478" y="108"/>
                    </a:lnTo>
                    <a:lnTo>
                      <a:pt x="478" y="109"/>
                    </a:lnTo>
                    <a:lnTo>
                      <a:pt x="477" y="109"/>
                    </a:lnTo>
                    <a:lnTo>
                      <a:pt x="474" y="112"/>
                    </a:lnTo>
                    <a:lnTo>
                      <a:pt x="472" y="113"/>
                    </a:lnTo>
                    <a:lnTo>
                      <a:pt x="467" y="115"/>
                    </a:lnTo>
                    <a:lnTo>
                      <a:pt x="462" y="115"/>
                    </a:lnTo>
                    <a:lnTo>
                      <a:pt x="458" y="113"/>
                    </a:lnTo>
                    <a:lnTo>
                      <a:pt x="457" y="113"/>
                    </a:lnTo>
                    <a:lnTo>
                      <a:pt x="457" y="112"/>
                    </a:lnTo>
                    <a:lnTo>
                      <a:pt x="458" y="111"/>
                    </a:lnTo>
                    <a:lnTo>
                      <a:pt x="458" y="110"/>
                    </a:lnTo>
                    <a:lnTo>
                      <a:pt x="459" y="109"/>
                    </a:lnTo>
                    <a:lnTo>
                      <a:pt x="460" y="108"/>
                    </a:lnTo>
                    <a:lnTo>
                      <a:pt x="464" y="106"/>
                    </a:lnTo>
                    <a:lnTo>
                      <a:pt x="468" y="104"/>
                    </a:lnTo>
                    <a:lnTo>
                      <a:pt x="473" y="104"/>
                    </a:lnTo>
                    <a:lnTo>
                      <a:pt x="476" y="105"/>
                    </a:lnTo>
                    <a:lnTo>
                      <a:pt x="479" y="107"/>
                    </a:lnTo>
                    <a:lnTo>
                      <a:pt x="480" y="109"/>
                    </a:lnTo>
                    <a:lnTo>
                      <a:pt x="481" y="112"/>
                    </a:lnTo>
                    <a:lnTo>
                      <a:pt x="483" y="116"/>
                    </a:lnTo>
                    <a:lnTo>
                      <a:pt x="485" y="118"/>
                    </a:lnTo>
                    <a:lnTo>
                      <a:pt x="490" y="121"/>
                    </a:lnTo>
                    <a:lnTo>
                      <a:pt x="500" y="124"/>
                    </a:lnTo>
                    <a:lnTo>
                      <a:pt x="506" y="125"/>
                    </a:lnTo>
                    <a:lnTo>
                      <a:pt x="511" y="123"/>
                    </a:lnTo>
                    <a:lnTo>
                      <a:pt x="517" y="120"/>
                    </a:lnTo>
                    <a:lnTo>
                      <a:pt x="522" y="117"/>
                    </a:lnTo>
                    <a:lnTo>
                      <a:pt x="528" y="115"/>
                    </a:lnTo>
                    <a:lnTo>
                      <a:pt x="534" y="113"/>
                    </a:lnTo>
                    <a:lnTo>
                      <a:pt x="537" y="115"/>
                    </a:lnTo>
                    <a:lnTo>
                      <a:pt x="540" y="118"/>
                    </a:lnTo>
                    <a:lnTo>
                      <a:pt x="543" y="121"/>
                    </a:lnTo>
                    <a:lnTo>
                      <a:pt x="545" y="125"/>
                    </a:lnTo>
                    <a:lnTo>
                      <a:pt x="545" y="128"/>
                    </a:lnTo>
                    <a:lnTo>
                      <a:pt x="544" y="131"/>
                    </a:lnTo>
                    <a:lnTo>
                      <a:pt x="544" y="132"/>
                    </a:lnTo>
                    <a:lnTo>
                      <a:pt x="544" y="132"/>
                    </a:lnTo>
                    <a:lnTo>
                      <a:pt x="547" y="133"/>
                    </a:lnTo>
                    <a:lnTo>
                      <a:pt x="549" y="132"/>
                    </a:lnTo>
                    <a:lnTo>
                      <a:pt x="550" y="130"/>
                    </a:lnTo>
                    <a:lnTo>
                      <a:pt x="550" y="122"/>
                    </a:lnTo>
                    <a:lnTo>
                      <a:pt x="551" y="121"/>
                    </a:lnTo>
                    <a:lnTo>
                      <a:pt x="554" y="118"/>
                    </a:lnTo>
                    <a:lnTo>
                      <a:pt x="563" y="115"/>
                    </a:lnTo>
                    <a:lnTo>
                      <a:pt x="566" y="112"/>
                    </a:lnTo>
                    <a:lnTo>
                      <a:pt x="567" y="110"/>
                    </a:lnTo>
                    <a:lnTo>
                      <a:pt x="567" y="108"/>
                    </a:lnTo>
                    <a:lnTo>
                      <a:pt x="565" y="107"/>
                    </a:lnTo>
                    <a:lnTo>
                      <a:pt x="563" y="106"/>
                    </a:lnTo>
                    <a:lnTo>
                      <a:pt x="561" y="106"/>
                    </a:lnTo>
                    <a:lnTo>
                      <a:pt x="559" y="104"/>
                    </a:lnTo>
                    <a:lnTo>
                      <a:pt x="559" y="103"/>
                    </a:lnTo>
                    <a:lnTo>
                      <a:pt x="560" y="102"/>
                    </a:lnTo>
                    <a:lnTo>
                      <a:pt x="561" y="102"/>
                    </a:lnTo>
                    <a:lnTo>
                      <a:pt x="563" y="102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1"/>
                    </a:lnTo>
                    <a:lnTo>
                      <a:pt x="560" y="98"/>
                    </a:lnTo>
                    <a:lnTo>
                      <a:pt x="555" y="96"/>
                    </a:lnTo>
                    <a:lnTo>
                      <a:pt x="549" y="94"/>
                    </a:lnTo>
                    <a:lnTo>
                      <a:pt x="545" y="91"/>
                    </a:lnTo>
                    <a:lnTo>
                      <a:pt x="544" y="91"/>
                    </a:lnTo>
                    <a:lnTo>
                      <a:pt x="545" y="90"/>
                    </a:lnTo>
                    <a:lnTo>
                      <a:pt x="546" y="89"/>
                    </a:lnTo>
                    <a:lnTo>
                      <a:pt x="548" y="89"/>
                    </a:lnTo>
                    <a:lnTo>
                      <a:pt x="549" y="87"/>
                    </a:lnTo>
                    <a:lnTo>
                      <a:pt x="550" y="86"/>
                    </a:lnTo>
                    <a:lnTo>
                      <a:pt x="550" y="85"/>
                    </a:lnTo>
                    <a:lnTo>
                      <a:pt x="549" y="85"/>
                    </a:lnTo>
                    <a:lnTo>
                      <a:pt x="548" y="84"/>
                    </a:lnTo>
                    <a:lnTo>
                      <a:pt x="545" y="83"/>
                    </a:lnTo>
                    <a:lnTo>
                      <a:pt x="545" y="82"/>
                    </a:lnTo>
                    <a:lnTo>
                      <a:pt x="545" y="78"/>
                    </a:lnTo>
                    <a:lnTo>
                      <a:pt x="548" y="74"/>
                    </a:lnTo>
                    <a:lnTo>
                      <a:pt x="551" y="70"/>
                    </a:lnTo>
                    <a:lnTo>
                      <a:pt x="555" y="68"/>
                    </a:lnTo>
                    <a:lnTo>
                      <a:pt x="554" y="67"/>
                    </a:lnTo>
                    <a:lnTo>
                      <a:pt x="554" y="67"/>
                    </a:lnTo>
                    <a:lnTo>
                      <a:pt x="552" y="62"/>
                    </a:lnTo>
                    <a:lnTo>
                      <a:pt x="552" y="56"/>
                    </a:lnTo>
                    <a:lnTo>
                      <a:pt x="553" y="51"/>
                    </a:lnTo>
                    <a:lnTo>
                      <a:pt x="554" y="46"/>
                    </a:lnTo>
                    <a:lnTo>
                      <a:pt x="555" y="41"/>
                    </a:lnTo>
                    <a:lnTo>
                      <a:pt x="559" y="44"/>
                    </a:lnTo>
                    <a:lnTo>
                      <a:pt x="567" y="50"/>
                    </a:lnTo>
                    <a:lnTo>
                      <a:pt x="570" y="53"/>
                    </a:lnTo>
                    <a:lnTo>
                      <a:pt x="572" y="57"/>
                    </a:lnTo>
                    <a:lnTo>
                      <a:pt x="572" y="59"/>
                    </a:lnTo>
                    <a:lnTo>
                      <a:pt x="568" y="62"/>
                    </a:lnTo>
                    <a:lnTo>
                      <a:pt x="565" y="64"/>
                    </a:lnTo>
                    <a:lnTo>
                      <a:pt x="561" y="67"/>
                    </a:lnTo>
                    <a:lnTo>
                      <a:pt x="563" y="69"/>
                    </a:lnTo>
                    <a:lnTo>
                      <a:pt x="565" y="75"/>
                    </a:lnTo>
                    <a:lnTo>
                      <a:pt x="566" y="80"/>
                    </a:lnTo>
                    <a:lnTo>
                      <a:pt x="567" y="87"/>
                    </a:lnTo>
                    <a:lnTo>
                      <a:pt x="568" y="92"/>
                    </a:lnTo>
                    <a:lnTo>
                      <a:pt x="568" y="96"/>
                    </a:lnTo>
                    <a:lnTo>
                      <a:pt x="568" y="98"/>
                    </a:lnTo>
                    <a:lnTo>
                      <a:pt x="569" y="99"/>
                    </a:lnTo>
                    <a:lnTo>
                      <a:pt x="570" y="99"/>
                    </a:lnTo>
                    <a:lnTo>
                      <a:pt x="573" y="99"/>
                    </a:lnTo>
                    <a:lnTo>
                      <a:pt x="574" y="100"/>
                    </a:lnTo>
                    <a:lnTo>
                      <a:pt x="575" y="100"/>
                    </a:lnTo>
                    <a:lnTo>
                      <a:pt x="576" y="101"/>
                    </a:lnTo>
                    <a:lnTo>
                      <a:pt x="582" y="104"/>
                    </a:lnTo>
                    <a:lnTo>
                      <a:pt x="587" y="109"/>
                    </a:lnTo>
                    <a:lnTo>
                      <a:pt x="587" y="111"/>
                    </a:lnTo>
                    <a:lnTo>
                      <a:pt x="587" y="116"/>
                    </a:lnTo>
                    <a:lnTo>
                      <a:pt x="588" y="118"/>
                    </a:lnTo>
                    <a:lnTo>
                      <a:pt x="589" y="118"/>
                    </a:lnTo>
                    <a:lnTo>
                      <a:pt x="590" y="116"/>
                    </a:lnTo>
                    <a:lnTo>
                      <a:pt x="591" y="113"/>
                    </a:lnTo>
                    <a:lnTo>
                      <a:pt x="592" y="110"/>
                    </a:lnTo>
                    <a:lnTo>
                      <a:pt x="593" y="107"/>
                    </a:lnTo>
                    <a:lnTo>
                      <a:pt x="594" y="104"/>
                    </a:lnTo>
                    <a:lnTo>
                      <a:pt x="596" y="103"/>
                    </a:lnTo>
                    <a:lnTo>
                      <a:pt x="599" y="104"/>
                    </a:lnTo>
                    <a:lnTo>
                      <a:pt x="602" y="107"/>
                    </a:lnTo>
                    <a:lnTo>
                      <a:pt x="604" y="111"/>
                    </a:lnTo>
                    <a:lnTo>
                      <a:pt x="606" y="115"/>
                    </a:lnTo>
                    <a:lnTo>
                      <a:pt x="606" y="116"/>
                    </a:lnTo>
                    <a:lnTo>
                      <a:pt x="603" y="116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602" y="117"/>
                    </a:lnTo>
                    <a:lnTo>
                      <a:pt x="607" y="124"/>
                    </a:lnTo>
                    <a:lnTo>
                      <a:pt x="614" y="131"/>
                    </a:lnTo>
                    <a:lnTo>
                      <a:pt x="615" y="131"/>
                    </a:lnTo>
                    <a:lnTo>
                      <a:pt x="615" y="130"/>
                    </a:lnTo>
                    <a:lnTo>
                      <a:pt x="616" y="129"/>
                    </a:lnTo>
                    <a:lnTo>
                      <a:pt x="616" y="129"/>
                    </a:lnTo>
                    <a:lnTo>
                      <a:pt x="617" y="129"/>
                    </a:lnTo>
                    <a:lnTo>
                      <a:pt x="617" y="129"/>
                    </a:lnTo>
                    <a:lnTo>
                      <a:pt x="618" y="130"/>
                    </a:lnTo>
                    <a:lnTo>
                      <a:pt x="618" y="129"/>
                    </a:lnTo>
                    <a:lnTo>
                      <a:pt x="617" y="128"/>
                    </a:lnTo>
                    <a:lnTo>
                      <a:pt x="617" y="126"/>
                    </a:lnTo>
                    <a:lnTo>
                      <a:pt x="617" y="125"/>
                    </a:lnTo>
                    <a:lnTo>
                      <a:pt x="617" y="124"/>
                    </a:lnTo>
                    <a:lnTo>
                      <a:pt x="619" y="118"/>
                    </a:lnTo>
                    <a:lnTo>
                      <a:pt x="621" y="111"/>
                    </a:lnTo>
                    <a:lnTo>
                      <a:pt x="623" y="105"/>
                    </a:lnTo>
                    <a:lnTo>
                      <a:pt x="626" y="99"/>
                    </a:lnTo>
                    <a:lnTo>
                      <a:pt x="630" y="95"/>
                    </a:lnTo>
                    <a:lnTo>
                      <a:pt x="634" y="94"/>
                    </a:lnTo>
                    <a:lnTo>
                      <a:pt x="637" y="94"/>
                    </a:lnTo>
                    <a:lnTo>
                      <a:pt x="641" y="96"/>
                    </a:lnTo>
                    <a:lnTo>
                      <a:pt x="645" y="98"/>
                    </a:lnTo>
                    <a:lnTo>
                      <a:pt x="648" y="101"/>
                    </a:lnTo>
                    <a:lnTo>
                      <a:pt x="649" y="101"/>
                    </a:lnTo>
                    <a:lnTo>
                      <a:pt x="648" y="102"/>
                    </a:lnTo>
                    <a:lnTo>
                      <a:pt x="646" y="103"/>
                    </a:lnTo>
                    <a:lnTo>
                      <a:pt x="645" y="105"/>
                    </a:lnTo>
                    <a:lnTo>
                      <a:pt x="645" y="106"/>
                    </a:lnTo>
                    <a:lnTo>
                      <a:pt x="645" y="106"/>
                    </a:lnTo>
                    <a:lnTo>
                      <a:pt x="646" y="107"/>
                    </a:lnTo>
                    <a:lnTo>
                      <a:pt x="647" y="107"/>
                    </a:lnTo>
                    <a:lnTo>
                      <a:pt x="648" y="107"/>
                    </a:lnTo>
                    <a:lnTo>
                      <a:pt x="649" y="107"/>
                    </a:lnTo>
                    <a:lnTo>
                      <a:pt x="650" y="108"/>
                    </a:lnTo>
                    <a:lnTo>
                      <a:pt x="651" y="108"/>
                    </a:lnTo>
                    <a:lnTo>
                      <a:pt x="653" y="112"/>
                    </a:lnTo>
                    <a:lnTo>
                      <a:pt x="655" y="117"/>
                    </a:lnTo>
                    <a:lnTo>
                      <a:pt x="656" y="122"/>
                    </a:lnTo>
                    <a:lnTo>
                      <a:pt x="656" y="128"/>
                    </a:lnTo>
                    <a:lnTo>
                      <a:pt x="656" y="133"/>
                    </a:lnTo>
                    <a:lnTo>
                      <a:pt x="654" y="137"/>
                    </a:lnTo>
                    <a:lnTo>
                      <a:pt x="650" y="140"/>
                    </a:lnTo>
                    <a:lnTo>
                      <a:pt x="645" y="143"/>
                    </a:lnTo>
                    <a:lnTo>
                      <a:pt x="644" y="143"/>
                    </a:lnTo>
                    <a:lnTo>
                      <a:pt x="643" y="142"/>
                    </a:lnTo>
                    <a:lnTo>
                      <a:pt x="641" y="139"/>
                    </a:lnTo>
                    <a:lnTo>
                      <a:pt x="641" y="138"/>
                    </a:lnTo>
                    <a:lnTo>
                      <a:pt x="640" y="136"/>
                    </a:lnTo>
                    <a:lnTo>
                      <a:pt x="639" y="135"/>
                    </a:lnTo>
                    <a:lnTo>
                      <a:pt x="634" y="134"/>
                    </a:lnTo>
                    <a:lnTo>
                      <a:pt x="631" y="133"/>
                    </a:lnTo>
                    <a:lnTo>
                      <a:pt x="629" y="134"/>
                    </a:lnTo>
                    <a:lnTo>
                      <a:pt x="629" y="135"/>
                    </a:lnTo>
                    <a:lnTo>
                      <a:pt x="631" y="138"/>
                    </a:lnTo>
                    <a:lnTo>
                      <a:pt x="635" y="140"/>
                    </a:lnTo>
                    <a:lnTo>
                      <a:pt x="639" y="143"/>
                    </a:lnTo>
                    <a:lnTo>
                      <a:pt x="643" y="145"/>
                    </a:lnTo>
                    <a:lnTo>
                      <a:pt x="642" y="145"/>
                    </a:lnTo>
                    <a:lnTo>
                      <a:pt x="641" y="145"/>
                    </a:lnTo>
                    <a:lnTo>
                      <a:pt x="640" y="144"/>
                    </a:lnTo>
                    <a:lnTo>
                      <a:pt x="639" y="143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3"/>
                    </a:lnTo>
                    <a:lnTo>
                      <a:pt x="636" y="143"/>
                    </a:lnTo>
                    <a:lnTo>
                      <a:pt x="636" y="144"/>
                    </a:lnTo>
                    <a:lnTo>
                      <a:pt x="637" y="144"/>
                    </a:lnTo>
                    <a:lnTo>
                      <a:pt x="638" y="145"/>
                    </a:lnTo>
                    <a:lnTo>
                      <a:pt x="638" y="146"/>
                    </a:lnTo>
                    <a:lnTo>
                      <a:pt x="636" y="147"/>
                    </a:lnTo>
                    <a:lnTo>
                      <a:pt x="634" y="146"/>
                    </a:lnTo>
                    <a:lnTo>
                      <a:pt x="632" y="146"/>
                    </a:lnTo>
                    <a:lnTo>
                      <a:pt x="631" y="145"/>
                    </a:lnTo>
                    <a:lnTo>
                      <a:pt x="630" y="144"/>
                    </a:lnTo>
                    <a:lnTo>
                      <a:pt x="629" y="142"/>
                    </a:lnTo>
                    <a:lnTo>
                      <a:pt x="629" y="142"/>
                    </a:lnTo>
                    <a:lnTo>
                      <a:pt x="629" y="140"/>
                    </a:lnTo>
                    <a:lnTo>
                      <a:pt x="628" y="140"/>
                    </a:lnTo>
                    <a:lnTo>
                      <a:pt x="627" y="140"/>
                    </a:lnTo>
                    <a:lnTo>
                      <a:pt x="624" y="145"/>
                    </a:lnTo>
                    <a:lnTo>
                      <a:pt x="621" y="150"/>
                    </a:lnTo>
                    <a:lnTo>
                      <a:pt x="619" y="156"/>
                    </a:lnTo>
                    <a:lnTo>
                      <a:pt x="616" y="160"/>
                    </a:lnTo>
                    <a:lnTo>
                      <a:pt x="615" y="161"/>
                    </a:lnTo>
                    <a:lnTo>
                      <a:pt x="614" y="161"/>
                    </a:lnTo>
                    <a:lnTo>
                      <a:pt x="616" y="161"/>
                    </a:lnTo>
                    <a:lnTo>
                      <a:pt x="617" y="162"/>
                    </a:lnTo>
                    <a:lnTo>
                      <a:pt x="618" y="162"/>
                    </a:lnTo>
                    <a:lnTo>
                      <a:pt x="619" y="163"/>
                    </a:lnTo>
                    <a:lnTo>
                      <a:pt x="620" y="164"/>
                    </a:lnTo>
                    <a:lnTo>
                      <a:pt x="620" y="167"/>
                    </a:lnTo>
                    <a:lnTo>
                      <a:pt x="619" y="170"/>
                    </a:lnTo>
                    <a:lnTo>
                      <a:pt x="617" y="174"/>
                    </a:lnTo>
                    <a:lnTo>
                      <a:pt x="613" y="178"/>
                    </a:lnTo>
                    <a:lnTo>
                      <a:pt x="610" y="180"/>
                    </a:lnTo>
                    <a:lnTo>
                      <a:pt x="607" y="181"/>
                    </a:lnTo>
                    <a:lnTo>
                      <a:pt x="606" y="181"/>
                    </a:lnTo>
                    <a:lnTo>
                      <a:pt x="605" y="180"/>
                    </a:lnTo>
                    <a:lnTo>
                      <a:pt x="604" y="179"/>
                    </a:lnTo>
                    <a:lnTo>
                      <a:pt x="603" y="179"/>
                    </a:lnTo>
                    <a:lnTo>
                      <a:pt x="602" y="179"/>
                    </a:lnTo>
                    <a:lnTo>
                      <a:pt x="602" y="179"/>
                    </a:lnTo>
                    <a:lnTo>
                      <a:pt x="603" y="180"/>
                    </a:lnTo>
                    <a:lnTo>
                      <a:pt x="604" y="181"/>
                    </a:lnTo>
                    <a:lnTo>
                      <a:pt x="605" y="181"/>
                    </a:lnTo>
                    <a:lnTo>
                      <a:pt x="605" y="182"/>
                    </a:lnTo>
                    <a:lnTo>
                      <a:pt x="603" y="181"/>
                    </a:lnTo>
                    <a:lnTo>
                      <a:pt x="600" y="180"/>
                    </a:lnTo>
                    <a:lnTo>
                      <a:pt x="598" y="179"/>
                    </a:lnTo>
                    <a:lnTo>
                      <a:pt x="596" y="179"/>
                    </a:lnTo>
                    <a:lnTo>
                      <a:pt x="595" y="180"/>
                    </a:lnTo>
                    <a:lnTo>
                      <a:pt x="595" y="181"/>
                    </a:lnTo>
                    <a:lnTo>
                      <a:pt x="595" y="182"/>
                    </a:lnTo>
                    <a:lnTo>
                      <a:pt x="595" y="183"/>
                    </a:lnTo>
                    <a:lnTo>
                      <a:pt x="595" y="184"/>
                    </a:lnTo>
                    <a:lnTo>
                      <a:pt x="596" y="185"/>
                    </a:lnTo>
                    <a:lnTo>
                      <a:pt x="596" y="186"/>
                    </a:lnTo>
                    <a:lnTo>
                      <a:pt x="595" y="188"/>
                    </a:lnTo>
                    <a:lnTo>
                      <a:pt x="594" y="188"/>
                    </a:lnTo>
                    <a:lnTo>
                      <a:pt x="593" y="189"/>
                    </a:lnTo>
                    <a:lnTo>
                      <a:pt x="580" y="189"/>
                    </a:lnTo>
                    <a:lnTo>
                      <a:pt x="577" y="188"/>
                    </a:lnTo>
                    <a:lnTo>
                      <a:pt x="577" y="188"/>
                    </a:lnTo>
                    <a:lnTo>
                      <a:pt x="576" y="189"/>
                    </a:lnTo>
                    <a:lnTo>
                      <a:pt x="575" y="189"/>
                    </a:lnTo>
                    <a:lnTo>
                      <a:pt x="575" y="189"/>
                    </a:lnTo>
                    <a:lnTo>
                      <a:pt x="575" y="190"/>
                    </a:lnTo>
                    <a:lnTo>
                      <a:pt x="579" y="192"/>
                    </a:lnTo>
                    <a:lnTo>
                      <a:pt x="583" y="193"/>
                    </a:lnTo>
                    <a:lnTo>
                      <a:pt x="588" y="194"/>
                    </a:lnTo>
                    <a:lnTo>
                      <a:pt x="592" y="197"/>
                    </a:lnTo>
                    <a:lnTo>
                      <a:pt x="592" y="198"/>
                    </a:lnTo>
                    <a:lnTo>
                      <a:pt x="591" y="199"/>
                    </a:lnTo>
                    <a:lnTo>
                      <a:pt x="589" y="200"/>
                    </a:lnTo>
                    <a:lnTo>
                      <a:pt x="588" y="200"/>
                    </a:lnTo>
                    <a:lnTo>
                      <a:pt x="587" y="201"/>
                    </a:lnTo>
                    <a:lnTo>
                      <a:pt x="586" y="201"/>
                    </a:lnTo>
                    <a:lnTo>
                      <a:pt x="581" y="203"/>
                    </a:lnTo>
                    <a:lnTo>
                      <a:pt x="577" y="204"/>
                    </a:lnTo>
                    <a:lnTo>
                      <a:pt x="572" y="206"/>
                    </a:lnTo>
                    <a:lnTo>
                      <a:pt x="568" y="208"/>
                    </a:lnTo>
                    <a:lnTo>
                      <a:pt x="568" y="209"/>
                    </a:lnTo>
                    <a:lnTo>
                      <a:pt x="569" y="209"/>
                    </a:lnTo>
                    <a:lnTo>
                      <a:pt x="570" y="209"/>
                    </a:lnTo>
                    <a:lnTo>
                      <a:pt x="572" y="210"/>
                    </a:lnTo>
                    <a:lnTo>
                      <a:pt x="572" y="210"/>
                    </a:lnTo>
                    <a:lnTo>
                      <a:pt x="573" y="211"/>
                    </a:lnTo>
                    <a:lnTo>
                      <a:pt x="573" y="211"/>
                    </a:lnTo>
                    <a:lnTo>
                      <a:pt x="572" y="212"/>
                    </a:lnTo>
                    <a:lnTo>
                      <a:pt x="571" y="213"/>
                    </a:lnTo>
                    <a:lnTo>
                      <a:pt x="569" y="213"/>
                    </a:lnTo>
                    <a:lnTo>
                      <a:pt x="568" y="213"/>
                    </a:lnTo>
                    <a:lnTo>
                      <a:pt x="567" y="214"/>
                    </a:lnTo>
                    <a:lnTo>
                      <a:pt x="566" y="214"/>
                    </a:lnTo>
                    <a:lnTo>
                      <a:pt x="565" y="215"/>
                    </a:lnTo>
                    <a:lnTo>
                      <a:pt x="565" y="216"/>
                    </a:lnTo>
                    <a:lnTo>
                      <a:pt x="565" y="216"/>
                    </a:lnTo>
                    <a:lnTo>
                      <a:pt x="566" y="217"/>
                    </a:lnTo>
                    <a:lnTo>
                      <a:pt x="567" y="217"/>
                    </a:lnTo>
                    <a:lnTo>
                      <a:pt x="568" y="217"/>
                    </a:lnTo>
                    <a:lnTo>
                      <a:pt x="568" y="218"/>
                    </a:lnTo>
                    <a:lnTo>
                      <a:pt x="568" y="218"/>
                    </a:lnTo>
                    <a:lnTo>
                      <a:pt x="567" y="220"/>
                    </a:lnTo>
                    <a:lnTo>
                      <a:pt x="565" y="222"/>
                    </a:lnTo>
                    <a:lnTo>
                      <a:pt x="562" y="224"/>
                    </a:lnTo>
                    <a:lnTo>
                      <a:pt x="560" y="227"/>
                    </a:lnTo>
                    <a:lnTo>
                      <a:pt x="556" y="232"/>
                    </a:lnTo>
                    <a:lnTo>
                      <a:pt x="553" y="239"/>
                    </a:lnTo>
                    <a:lnTo>
                      <a:pt x="553" y="240"/>
                    </a:lnTo>
                    <a:lnTo>
                      <a:pt x="554" y="241"/>
                    </a:lnTo>
                    <a:lnTo>
                      <a:pt x="555" y="241"/>
                    </a:lnTo>
                    <a:lnTo>
                      <a:pt x="555" y="241"/>
                    </a:lnTo>
                    <a:lnTo>
                      <a:pt x="556" y="257"/>
                    </a:lnTo>
                    <a:lnTo>
                      <a:pt x="558" y="274"/>
                    </a:lnTo>
                    <a:lnTo>
                      <a:pt x="559" y="273"/>
                    </a:lnTo>
                    <a:lnTo>
                      <a:pt x="559" y="270"/>
                    </a:lnTo>
                    <a:lnTo>
                      <a:pt x="560" y="269"/>
                    </a:lnTo>
                    <a:lnTo>
                      <a:pt x="563" y="268"/>
                    </a:lnTo>
                    <a:lnTo>
                      <a:pt x="566" y="268"/>
                    </a:lnTo>
                    <a:lnTo>
                      <a:pt x="569" y="269"/>
                    </a:lnTo>
                    <a:lnTo>
                      <a:pt x="570" y="270"/>
                    </a:lnTo>
                    <a:lnTo>
                      <a:pt x="570" y="271"/>
                    </a:lnTo>
                    <a:lnTo>
                      <a:pt x="571" y="272"/>
                    </a:lnTo>
                    <a:lnTo>
                      <a:pt x="571" y="274"/>
                    </a:lnTo>
                    <a:lnTo>
                      <a:pt x="572" y="275"/>
                    </a:lnTo>
                    <a:lnTo>
                      <a:pt x="574" y="281"/>
                    </a:lnTo>
                    <a:lnTo>
                      <a:pt x="577" y="288"/>
                    </a:lnTo>
                    <a:lnTo>
                      <a:pt x="579" y="294"/>
                    </a:lnTo>
                    <a:lnTo>
                      <a:pt x="578" y="295"/>
                    </a:lnTo>
                    <a:lnTo>
                      <a:pt x="578" y="297"/>
                    </a:lnTo>
                    <a:lnTo>
                      <a:pt x="576" y="298"/>
                    </a:lnTo>
                    <a:lnTo>
                      <a:pt x="574" y="300"/>
                    </a:lnTo>
                    <a:lnTo>
                      <a:pt x="574" y="301"/>
                    </a:lnTo>
                    <a:lnTo>
                      <a:pt x="574" y="302"/>
                    </a:lnTo>
                    <a:lnTo>
                      <a:pt x="574" y="302"/>
                    </a:lnTo>
                    <a:lnTo>
                      <a:pt x="576" y="302"/>
                    </a:lnTo>
                    <a:lnTo>
                      <a:pt x="577" y="302"/>
                    </a:lnTo>
                    <a:lnTo>
                      <a:pt x="579" y="299"/>
                    </a:lnTo>
                    <a:lnTo>
                      <a:pt x="580" y="299"/>
                    </a:lnTo>
                    <a:lnTo>
                      <a:pt x="587" y="297"/>
                    </a:lnTo>
                    <a:lnTo>
                      <a:pt x="594" y="295"/>
                    </a:lnTo>
                    <a:lnTo>
                      <a:pt x="597" y="295"/>
                    </a:lnTo>
                    <a:lnTo>
                      <a:pt x="599" y="296"/>
                    </a:lnTo>
                    <a:lnTo>
                      <a:pt x="601" y="297"/>
                    </a:lnTo>
                    <a:lnTo>
                      <a:pt x="603" y="298"/>
                    </a:lnTo>
                    <a:lnTo>
                      <a:pt x="606" y="299"/>
                    </a:lnTo>
                    <a:lnTo>
                      <a:pt x="610" y="300"/>
                    </a:lnTo>
                    <a:lnTo>
                      <a:pt x="615" y="301"/>
                    </a:lnTo>
                    <a:lnTo>
                      <a:pt x="619" y="302"/>
                    </a:lnTo>
                    <a:lnTo>
                      <a:pt x="624" y="304"/>
                    </a:lnTo>
                    <a:lnTo>
                      <a:pt x="626" y="306"/>
                    </a:lnTo>
                    <a:lnTo>
                      <a:pt x="628" y="308"/>
                    </a:lnTo>
                    <a:lnTo>
                      <a:pt x="630" y="310"/>
                    </a:lnTo>
                    <a:lnTo>
                      <a:pt x="631" y="313"/>
                    </a:lnTo>
                    <a:lnTo>
                      <a:pt x="634" y="316"/>
                    </a:lnTo>
                    <a:lnTo>
                      <a:pt x="634" y="316"/>
                    </a:lnTo>
                    <a:lnTo>
                      <a:pt x="634" y="315"/>
                    </a:lnTo>
                    <a:lnTo>
                      <a:pt x="642" y="317"/>
                    </a:lnTo>
                    <a:lnTo>
                      <a:pt x="656" y="323"/>
                    </a:lnTo>
                    <a:lnTo>
                      <a:pt x="663" y="326"/>
                    </a:lnTo>
                    <a:lnTo>
                      <a:pt x="664" y="327"/>
                    </a:lnTo>
                    <a:lnTo>
                      <a:pt x="664" y="328"/>
                    </a:lnTo>
                    <a:lnTo>
                      <a:pt x="663" y="328"/>
                    </a:lnTo>
                    <a:lnTo>
                      <a:pt x="662" y="330"/>
                    </a:lnTo>
                    <a:lnTo>
                      <a:pt x="661" y="332"/>
                    </a:lnTo>
                    <a:lnTo>
                      <a:pt x="661" y="333"/>
                    </a:lnTo>
                    <a:lnTo>
                      <a:pt x="661" y="333"/>
                    </a:lnTo>
                    <a:lnTo>
                      <a:pt x="669" y="333"/>
                    </a:lnTo>
                    <a:lnTo>
                      <a:pt x="676" y="332"/>
                    </a:lnTo>
                    <a:lnTo>
                      <a:pt x="684" y="331"/>
                    </a:lnTo>
                    <a:lnTo>
                      <a:pt x="691" y="331"/>
                    </a:lnTo>
                    <a:lnTo>
                      <a:pt x="698" y="332"/>
                    </a:lnTo>
                    <a:lnTo>
                      <a:pt x="701" y="335"/>
                    </a:lnTo>
                    <a:lnTo>
                      <a:pt x="702" y="340"/>
                    </a:lnTo>
                    <a:lnTo>
                      <a:pt x="703" y="346"/>
                    </a:lnTo>
                    <a:lnTo>
                      <a:pt x="703" y="352"/>
                    </a:lnTo>
                    <a:lnTo>
                      <a:pt x="703" y="359"/>
                    </a:lnTo>
                    <a:lnTo>
                      <a:pt x="704" y="364"/>
                    </a:lnTo>
                    <a:lnTo>
                      <a:pt x="704" y="367"/>
                    </a:lnTo>
                    <a:lnTo>
                      <a:pt x="706" y="374"/>
                    </a:lnTo>
                    <a:lnTo>
                      <a:pt x="708" y="378"/>
                    </a:lnTo>
                    <a:lnTo>
                      <a:pt x="710" y="380"/>
                    </a:lnTo>
                    <a:lnTo>
                      <a:pt x="712" y="381"/>
                    </a:lnTo>
                    <a:lnTo>
                      <a:pt x="715" y="381"/>
                    </a:lnTo>
                    <a:lnTo>
                      <a:pt x="717" y="382"/>
                    </a:lnTo>
                    <a:lnTo>
                      <a:pt x="720" y="383"/>
                    </a:lnTo>
                    <a:lnTo>
                      <a:pt x="724" y="385"/>
                    </a:lnTo>
                    <a:lnTo>
                      <a:pt x="730" y="388"/>
                    </a:lnTo>
                    <a:lnTo>
                      <a:pt x="732" y="391"/>
                    </a:lnTo>
                    <a:lnTo>
                      <a:pt x="733" y="394"/>
                    </a:lnTo>
                    <a:lnTo>
                      <a:pt x="733" y="396"/>
                    </a:lnTo>
                    <a:lnTo>
                      <a:pt x="733" y="395"/>
                    </a:lnTo>
                    <a:lnTo>
                      <a:pt x="737" y="396"/>
                    </a:lnTo>
                    <a:lnTo>
                      <a:pt x="741" y="398"/>
                    </a:lnTo>
                    <a:lnTo>
                      <a:pt x="744" y="400"/>
                    </a:lnTo>
                    <a:lnTo>
                      <a:pt x="746" y="402"/>
                    </a:lnTo>
                    <a:lnTo>
                      <a:pt x="747" y="402"/>
                    </a:lnTo>
                    <a:lnTo>
                      <a:pt x="747" y="404"/>
                    </a:lnTo>
                    <a:lnTo>
                      <a:pt x="748" y="405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9" y="406"/>
                    </a:lnTo>
                    <a:lnTo>
                      <a:pt x="747" y="401"/>
                    </a:lnTo>
                    <a:lnTo>
                      <a:pt x="744" y="397"/>
                    </a:lnTo>
                    <a:lnTo>
                      <a:pt x="741" y="393"/>
                    </a:lnTo>
                    <a:lnTo>
                      <a:pt x="741" y="391"/>
                    </a:lnTo>
                    <a:lnTo>
                      <a:pt x="742" y="389"/>
                    </a:lnTo>
                    <a:lnTo>
                      <a:pt x="744" y="387"/>
                    </a:lnTo>
                    <a:lnTo>
                      <a:pt x="745" y="387"/>
                    </a:lnTo>
                    <a:lnTo>
                      <a:pt x="747" y="389"/>
                    </a:lnTo>
                    <a:lnTo>
                      <a:pt x="750" y="394"/>
                    </a:lnTo>
                    <a:lnTo>
                      <a:pt x="752" y="396"/>
                    </a:lnTo>
                    <a:lnTo>
                      <a:pt x="753" y="396"/>
                    </a:lnTo>
                    <a:lnTo>
                      <a:pt x="753" y="395"/>
                    </a:lnTo>
                    <a:lnTo>
                      <a:pt x="754" y="394"/>
                    </a:lnTo>
                    <a:lnTo>
                      <a:pt x="754" y="391"/>
                    </a:lnTo>
                    <a:lnTo>
                      <a:pt x="753" y="389"/>
                    </a:lnTo>
                    <a:lnTo>
                      <a:pt x="752" y="388"/>
                    </a:lnTo>
                    <a:lnTo>
                      <a:pt x="751" y="388"/>
                    </a:lnTo>
                    <a:lnTo>
                      <a:pt x="750" y="387"/>
                    </a:lnTo>
                    <a:lnTo>
                      <a:pt x="749" y="386"/>
                    </a:lnTo>
                    <a:lnTo>
                      <a:pt x="749" y="386"/>
                    </a:lnTo>
                    <a:lnTo>
                      <a:pt x="748" y="385"/>
                    </a:lnTo>
                    <a:lnTo>
                      <a:pt x="749" y="382"/>
                    </a:lnTo>
                    <a:lnTo>
                      <a:pt x="751" y="380"/>
                    </a:lnTo>
                    <a:lnTo>
                      <a:pt x="752" y="378"/>
                    </a:lnTo>
                    <a:lnTo>
                      <a:pt x="753" y="375"/>
                    </a:lnTo>
                    <a:lnTo>
                      <a:pt x="752" y="373"/>
                    </a:lnTo>
                    <a:lnTo>
                      <a:pt x="750" y="370"/>
                    </a:lnTo>
                    <a:lnTo>
                      <a:pt x="747" y="367"/>
                    </a:lnTo>
                    <a:lnTo>
                      <a:pt x="745" y="364"/>
                    </a:lnTo>
                    <a:lnTo>
                      <a:pt x="743" y="362"/>
                    </a:lnTo>
                    <a:lnTo>
                      <a:pt x="742" y="358"/>
                    </a:lnTo>
                    <a:lnTo>
                      <a:pt x="741" y="353"/>
                    </a:lnTo>
                    <a:lnTo>
                      <a:pt x="740" y="349"/>
                    </a:lnTo>
                    <a:lnTo>
                      <a:pt x="739" y="344"/>
                    </a:lnTo>
                    <a:lnTo>
                      <a:pt x="737" y="341"/>
                    </a:lnTo>
                    <a:lnTo>
                      <a:pt x="732" y="337"/>
                    </a:lnTo>
                    <a:lnTo>
                      <a:pt x="726" y="333"/>
                    </a:lnTo>
                    <a:lnTo>
                      <a:pt x="726" y="332"/>
                    </a:lnTo>
                    <a:lnTo>
                      <a:pt x="727" y="332"/>
                    </a:lnTo>
                    <a:lnTo>
                      <a:pt x="728" y="332"/>
                    </a:lnTo>
                    <a:lnTo>
                      <a:pt x="735" y="328"/>
                    </a:lnTo>
                    <a:lnTo>
                      <a:pt x="741" y="324"/>
                    </a:lnTo>
                    <a:lnTo>
                      <a:pt x="746" y="319"/>
                    </a:lnTo>
                    <a:lnTo>
                      <a:pt x="750" y="313"/>
                    </a:lnTo>
                    <a:lnTo>
                      <a:pt x="753" y="306"/>
                    </a:lnTo>
                    <a:lnTo>
                      <a:pt x="753" y="299"/>
                    </a:lnTo>
                    <a:lnTo>
                      <a:pt x="752" y="290"/>
                    </a:lnTo>
                    <a:lnTo>
                      <a:pt x="748" y="283"/>
                    </a:lnTo>
                    <a:lnTo>
                      <a:pt x="745" y="276"/>
                    </a:lnTo>
                    <a:lnTo>
                      <a:pt x="741" y="272"/>
                    </a:lnTo>
                    <a:lnTo>
                      <a:pt x="738" y="270"/>
                    </a:lnTo>
                    <a:lnTo>
                      <a:pt x="736" y="269"/>
                    </a:lnTo>
                    <a:lnTo>
                      <a:pt x="733" y="269"/>
                    </a:lnTo>
                    <a:lnTo>
                      <a:pt x="730" y="268"/>
                    </a:lnTo>
                    <a:lnTo>
                      <a:pt x="725" y="266"/>
                    </a:lnTo>
                    <a:lnTo>
                      <a:pt x="720" y="262"/>
                    </a:lnTo>
                    <a:lnTo>
                      <a:pt x="719" y="259"/>
                    </a:lnTo>
                    <a:lnTo>
                      <a:pt x="719" y="255"/>
                    </a:lnTo>
                    <a:lnTo>
                      <a:pt x="720" y="250"/>
                    </a:lnTo>
                    <a:lnTo>
                      <a:pt x="723" y="245"/>
                    </a:lnTo>
                    <a:lnTo>
                      <a:pt x="725" y="241"/>
                    </a:lnTo>
                    <a:lnTo>
                      <a:pt x="726" y="236"/>
                    </a:lnTo>
                    <a:lnTo>
                      <a:pt x="726" y="235"/>
                    </a:lnTo>
                    <a:lnTo>
                      <a:pt x="725" y="235"/>
                    </a:lnTo>
                    <a:lnTo>
                      <a:pt x="725" y="236"/>
                    </a:lnTo>
                    <a:lnTo>
                      <a:pt x="724" y="236"/>
                    </a:lnTo>
                    <a:lnTo>
                      <a:pt x="723" y="236"/>
                    </a:lnTo>
                    <a:lnTo>
                      <a:pt x="722" y="236"/>
                    </a:lnTo>
                    <a:lnTo>
                      <a:pt x="722" y="235"/>
                    </a:lnTo>
                    <a:lnTo>
                      <a:pt x="722" y="233"/>
                    </a:lnTo>
                    <a:lnTo>
                      <a:pt x="722" y="232"/>
                    </a:lnTo>
                    <a:lnTo>
                      <a:pt x="722" y="229"/>
                    </a:lnTo>
                    <a:lnTo>
                      <a:pt x="722" y="228"/>
                    </a:lnTo>
                    <a:lnTo>
                      <a:pt x="720" y="227"/>
                    </a:lnTo>
                    <a:lnTo>
                      <a:pt x="717" y="227"/>
                    </a:lnTo>
                    <a:lnTo>
                      <a:pt x="715" y="226"/>
                    </a:lnTo>
                    <a:lnTo>
                      <a:pt x="713" y="225"/>
                    </a:lnTo>
                    <a:lnTo>
                      <a:pt x="713" y="222"/>
                    </a:lnTo>
                    <a:lnTo>
                      <a:pt x="715" y="218"/>
                    </a:lnTo>
                    <a:lnTo>
                      <a:pt x="716" y="215"/>
                    </a:lnTo>
                    <a:lnTo>
                      <a:pt x="716" y="212"/>
                    </a:lnTo>
                    <a:lnTo>
                      <a:pt x="715" y="208"/>
                    </a:lnTo>
                    <a:lnTo>
                      <a:pt x="710" y="203"/>
                    </a:lnTo>
                    <a:lnTo>
                      <a:pt x="708" y="202"/>
                    </a:lnTo>
                    <a:lnTo>
                      <a:pt x="706" y="201"/>
                    </a:lnTo>
                    <a:lnTo>
                      <a:pt x="706" y="200"/>
                    </a:lnTo>
                    <a:lnTo>
                      <a:pt x="707" y="198"/>
                    </a:lnTo>
                    <a:lnTo>
                      <a:pt x="710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11" y="195"/>
                    </a:lnTo>
                    <a:lnTo>
                      <a:pt x="728" y="198"/>
                    </a:lnTo>
                    <a:lnTo>
                      <a:pt x="728" y="198"/>
                    </a:lnTo>
                    <a:lnTo>
                      <a:pt x="727" y="199"/>
                    </a:lnTo>
                    <a:lnTo>
                      <a:pt x="727" y="199"/>
                    </a:lnTo>
                    <a:lnTo>
                      <a:pt x="726" y="200"/>
                    </a:lnTo>
                    <a:lnTo>
                      <a:pt x="732" y="198"/>
                    </a:lnTo>
                    <a:lnTo>
                      <a:pt x="737" y="194"/>
                    </a:lnTo>
                    <a:lnTo>
                      <a:pt x="743" y="192"/>
                    </a:lnTo>
                    <a:lnTo>
                      <a:pt x="744" y="192"/>
                    </a:lnTo>
                    <a:lnTo>
                      <a:pt x="746" y="192"/>
                    </a:lnTo>
                    <a:lnTo>
                      <a:pt x="748" y="194"/>
                    </a:lnTo>
                    <a:lnTo>
                      <a:pt x="749" y="195"/>
                    </a:lnTo>
                    <a:lnTo>
                      <a:pt x="755" y="198"/>
                    </a:lnTo>
                    <a:lnTo>
                      <a:pt x="762" y="201"/>
                    </a:lnTo>
                    <a:lnTo>
                      <a:pt x="762" y="203"/>
                    </a:lnTo>
                    <a:lnTo>
                      <a:pt x="761" y="204"/>
                    </a:lnTo>
                    <a:lnTo>
                      <a:pt x="761" y="204"/>
                    </a:lnTo>
                    <a:lnTo>
                      <a:pt x="762" y="204"/>
                    </a:lnTo>
                    <a:lnTo>
                      <a:pt x="764" y="204"/>
                    </a:lnTo>
                    <a:lnTo>
                      <a:pt x="765" y="203"/>
                    </a:lnTo>
                    <a:lnTo>
                      <a:pt x="767" y="203"/>
                    </a:lnTo>
                    <a:lnTo>
                      <a:pt x="768" y="205"/>
                    </a:lnTo>
                    <a:lnTo>
                      <a:pt x="768" y="206"/>
                    </a:lnTo>
                    <a:lnTo>
                      <a:pt x="769" y="207"/>
                    </a:lnTo>
                    <a:lnTo>
                      <a:pt x="769" y="208"/>
                    </a:lnTo>
                    <a:lnTo>
                      <a:pt x="769" y="209"/>
                    </a:lnTo>
                    <a:lnTo>
                      <a:pt x="770" y="210"/>
                    </a:lnTo>
                    <a:lnTo>
                      <a:pt x="773" y="211"/>
                    </a:lnTo>
                    <a:lnTo>
                      <a:pt x="777" y="210"/>
                    </a:lnTo>
                    <a:lnTo>
                      <a:pt x="780" y="209"/>
                    </a:lnTo>
                    <a:lnTo>
                      <a:pt x="783" y="208"/>
                    </a:lnTo>
                    <a:lnTo>
                      <a:pt x="786" y="208"/>
                    </a:lnTo>
                    <a:lnTo>
                      <a:pt x="789" y="208"/>
                    </a:lnTo>
                    <a:lnTo>
                      <a:pt x="792" y="209"/>
                    </a:lnTo>
                    <a:lnTo>
                      <a:pt x="794" y="212"/>
                    </a:lnTo>
                    <a:lnTo>
                      <a:pt x="795" y="217"/>
                    </a:lnTo>
                    <a:lnTo>
                      <a:pt x="795" y="223"/>
                    </a:lnTo>
                    <a:lnTo>
                      <a:pt x="795" y="225"/>
                    </a:lnTo>
                    <a:lnTo>
                      <a:pt x="793" y="226"/>
                    </a:lnTo>
                    <a:lnTo>
                      <a:pt x="790" y="226"/>
                    </a:lnTo>
                    <a:lnTo>
                      <a:pt x="787" y="225"/>
                    </a:lnTo>
                    <a:lnTo>
                      <a:pt x="783" y="225"/>
                    </a:lnTo>
                    <a:lnTo>
                      <a:pt x="783" y="226"/>
                    </a:lnTo>
                    <a:lnTo>
                      <a:pt x="786" y="232"/>
                    </a:lnTo>
                    <a:lnTo>
                      <a:pt x="789" y="235"/>
                    </a:lnTo>
                    <a:lnTo>
                      <a:pt x="793" y="236"/>
                    </a:lnTo>
                    <a:lnTo>
                      <a:pt x="796" y="236"/>
                    </a:lnTo>
                    <a:lnTo>
                      <a:pt x="805" y="235"/>
                    </a:lnTo>
                    <a:lnTo>
                      <a:pt x="809" y="235"/>
                    </a:lnTo>
                    <a:lnTo>
                      <a:pt x="813" y="237"/>
                    </a:lnTo>
                    <a:lnTo>
                      <a:pt x="817" y="240"/>
                    </a:lnTo>
                    <a:lnTo>
                      <a:pt x="820" y="245"/>
                    </a:lnTo>
                    <a:lnTo>
                      <a:pt x="820" y="249"/>
                    </a:lnTo>
                    <a:lnTo>
                      <a:pt x="818" y="253"/>
                    </a:lnTo>
                    <a:lnTo>
                      <a:pt x="816" y="257"/>
                    </a:lnTo>
                    <a:lnTo>
                      <a:pt x="815" y="261"/>
                    </a:lnTo>
                    <a:lnTo>
                      <a:pt x="816" y="261"/>
                    </a:lnTo>
                    <a:lnTo>
                      <a:pt x="817" y="261"/>
                    </a:lnTo>
                    <a:lnTo>
                      <a:pt x="818" y="260"/>
                    </a:lnTo>
                    <a:lnTo>
                      <a:pt x="819" y="259"/>
                    </a:lnTo>
                    <a:lnTo>
                      <a:pt x="820" y="258"/>
                    </a:lnTo>
                    <a:lnTo>
                      <a:pt x="821" y="257"/>
                    </a:lnTo>
                    <a:lnTo>
                      <a:pt x="822" y="255"/>
                    </a:lnTo>
                    <a:lnTo>
                      <a:pt x="822" y="253"/>
                    </a:lnTo>
                    <a:lnTo>
                      <a:pt x="821" y="250"/>
                    </a:lnTo>
                    <a:lnTo>
                      <a:pt x="821" y="248"/>
                    </a:lnTo>
                    <a:lnTo>
                      <a:pt x="820" y="246"/>
                    </a:lnTo>
                    <a:lnTo>
                      <a:pt x="821" y="245"/>
                    </a:lnTo>
                    <a:lnTo>
                      <a:pt x="822" y="245"/>
                    </a:lnTo>
                    <a:lnTo>
                      <a:pt x="823" y="247"/>
                    </a:lnTo>
                    <a:lnTo>
                      <a:pt x="823" y="249"/>
                    </a:lnTo>
                    <a:lnTo>
                      <a:pt x="823" y="252"/>
                    </a:lnTo>
                    <a:lnTo>
                      <a:pt x="824" y="254"/>
                    </a:lnTo>
                    <a:lnTo>
                      <a:pt x="825" y="254"/>
                    </a:lnTo>
                    <a:lnTo>
                      <a:pt x="825" y="252"/>
                    </a:lnTo>
                    <a:lnTo>
                      <a:pt x="824" y="251"/>
                    </a:lnTo>
                    <a:lnTo>
                      <a:pt x="824" y="250"/>
                    </a:lnTo>
                    <a:lnTo>
                      <a:pt x="824" y="248"/>
                    </a:lnTo>
                    <a:lnTo>
                      <a:pt x="824" y="246"/>
                    </a:lnTo>
                    <a:lnTo>
                      <a:pt x="824" y="246"/>
                    </a:lnTo>
                    <a:lnTo>
                      <a:pt x="827" y="245"/>
                    </a:lnTo>
                    <a:lnTo>
                      <a:pt x="835" y="246"/>
                    </a:lnTo>
                    <a:lnTo>
                      <a:pt x="838" y="246"/>
                    </a:lnTo>
                    <a:lnTo>
                      <a:pt x="840" y="245"/>
                    </a:lnTo>
                    <a:lnTo>
                      <a:pt x="841" y="243"/>
                    </a:lnTo>
                    <a:lnTo>
                      <a:pt x="840" y="241"/>
                    </a:lnTo>
                    <a:lnTo>
                      <a:pt x="839" y="238"/>
                    </a:lnTo>
                    <a:lnTo>
                      <a:pt x="837" y="236"/>
                    </a:lnTo>
                    <a:lnTo>
                      <a:pt x="836" y="233"/>
                    </a:lnTo>
                    <a:lnTo>
                      <a:pt x="836" y="233"/>
                    </a:lnTo>
                    <a:lnTo>
                      <a:pt x="837" y="232"/>
                    </a:lnTo>
                    <a:lnTo>
                      <a:pt x="840" y="232"/>
                    </a:lnTo>
                    <a:lnTo>
                      <a:pt x="841" y="232"/>
                    </a:lnTo>
                    <a:lnTo>
                      <a:pt x="841" y="227"/>
                    </a:lnTo>
                    <a:lnTo>
                      <a:pt x="841" y="223"/>
                    </a:lnTo>
                    <a:lnTo>
                      <a:pt x="841" y="218"/>
                    </a:lnTo>
                    <a:lnTo>
                      <a:pt x="843" y="214"/>
                    </a:lnTo>
                    <a:lnTo>
                      <a:pt x="843" y="214"/>
                    </a:lnTo>
                    <a:lnTo>
                      <a:pt x="844" y="214"/>
                    </a:lnTo>
                    <a:lnTo>
                      <a:pt x="844" y="215"/>
                    </a:lnTo>
                    <a:lnTo>
                      <a:pt x="844" y="216"/>
                    </a:lnTo>
                    <a:lnTo>
                      <a:pt x="845" y="217"/>
                    </a:lnTo>
                    <a:lnTo>
                      <a:pt x="845" y="219"/>
                    </a:lnTo>
                    <a:lnTo>
                      <a:pt x="846" y="220"/>
                    </a:lnTo>
                    <a:lnTo>
                      <a:pt x="847" y="221"/>
                    </a:lnTo>
                    <a:lnTo>
                      <a:pt x="847" y="221"/>
                    </a:lnTo>
                    <a:lnTo>
                      <a:pt x="848" y="221"/>
                    </a:lnTo>
                    <a:lnTo>
                      <a:pt x="849" y="221"/>
                    </a:lnTo>
                    <a:lnTo>
                      <a:pt x="849" y="220"/>
                    </a:lnTo>
                    <a:lnTo>
                      <a:pt x="850" y="220"/>
                    </a:lnTo>
                    <a:lnTo>
                      <a:pt x="850" y="221"/>
                    </a:lnTo>
                    <a:lnTo>
                      <a:pt x="848" y="223"/>
                    </a:lnTo>
                    <a:lnTo>
                      <a:pt x="848" y="223"/>
                    </a:lnTo>
                    <a:lnTo>
                      <a:pt x="851" y="225"/>
                    </a:lnTo>
                    <a:lnTo>
                      <a:pt x="853" y="225"/>
                    </a:lnTo>
                    <a:lnTo>
                      <a:pt x="855" y="223"/>
                    </a:lnTo>
                    <a:lnTo>
                      <a:pt x="857" y="222"/>
                    </a:lnTo>
                    <a:lnTo>
                      <a:pt x="858" y="222"/>
                    </a:lnTo>
                    <a:lnTo>
                      <a:pt x="859" y="223"/>
                    </a:lnTo>
                    <a:lnTo>
                      <a:pt x="861" y="226"/>
                    </a:lnTo>
                    <a:lnTo>
                      <a:pt x="863" y="230"/>
                    </a:lnTo>
                    <a:lnTo>
                      <a:pt x="863" y="232"/>
                    </a:lnTo>
                    <a:lnTo>
                      <a:pt x="862" y="235"/>
                    </a:lnTo>
                    <a:lnTo>
                      <a:pt x="862" y="237"/>
                    </a:lnTo>
                    <a:lnTo>
                      <a:pt x="862" y="240"/>
                    </a:lnTo>
                    <a:lnTo>
                      <a:pt x="864" y="240"/>
                    </a:lnTo>
                    <a:lnTo>
                      <a:pt x="866" y="237"/>
                    </a:lnTo>
                    <a:lnTo>
                      <a:pt x="866" y="236"/>
                    </a:lnTo>
                    <a:lnTo>
                      <a:pt x="868" y="234"/>
                    </a:lnTo>
                    <a:lnTo>
                      <a:pt x="869" y="234"/>
                    </a:lnTo>
                    <a:lnTo>
                      <a:pt x="870" y="234"/>
                    </a:lnTo>
                    <a:lnTo>
                      <a:pt x="870" y="234"/>
                    </a:lnTo>
                    <a:lnTo>
                      <a:pt x="869" y="235"/>
                    </a:lnTo>
                    <a:lnTo>
                      <a:pt x="869" y="236"/>
                    </a:lnTo>
                    <a:lnTo>
                      <a:pt x="868" y="238"/>
                    </a:lnTo>
                    <a:lnTo>
                      <a:pt x="868" y="239"/>
                    </a:lnTo>
                    <a:lnTo>
                      <a:pt x="869" y="239"/>
                    </a:lnTo>
                    <a:lnTo>
                      <a:pt x="872" y="240"/>
                    </a:lnTo>
                    <a:lnTo>
                      <a:pt x="878" y="241"/>
                    </a:lnTo>
                    <a:lnTo>
                      <a:pt x="879" y="242"/>
                    </a:lnTo>
                    <a:lnTo>
                      <a:pt x="882" y="245"/>
                    </a:lnTo>
                    <a:lnTo>
                      <a:pt x="883" y="246"/>
                    </a:lnTo>
                    <a:lnTo>
                      <a:pt x="887" y="250"/>
                    </a:lnTo>
                    <a:lnTo>
                      <a:pt x="890" y="254"/>
                    </a:lnTo>
                    <a:lnTo>
                      <a:pt x="894" y="259"/>
                    </a:lnTo>
                    <a:lnTo>
                      <a:pt x="895" y="263"/>
                    </a:lnTo>
                    <a:lnTo>
                      <a:pt x="895" y="263"/>
                    </a:lnTo>
                    <a:lnTo>
                      <a:pt x="894" y="264"/>
                    </a:lnTo>
                    <a:lnTo>
                      <a:pt x="894" y="264"/>
                    </a:lnTo>
                    <a:lnTo>
                      <a:pt x="893" y="264"/>
                    </a:lnTo>
                    <a:lnTo>
                      <a:pt x="892" y="265"/>
                    </a:lnTo>
                    <a:lnTo>
                      <a:pt x="892" y="265"/>
                    </a:lnTo>
                    <a:lnTo>
                      <a:pt x="892" y="266"/>
                    </a:lnTo>
                    <a:lnTo>
                      <a:pt x="895" y="269"/>
                    </a:lnTo>
                    <a:lnTo>
                      <a:pt x="897" y="271"/>
                    </a:lnTo>
                    <a:lnTo>
                      <a:pt x="903" y="271"/>
                    </a:lnTo>
                    <a:lnTo>
                      <a:pt x="906" y="272"/>
                    </a:lnTo>
                    <a:lnTo>
                      <a:pt x="909" y="274"/>
                    </a:lnTo>
                    <a:lnTo>
                      <a:pt x="911" y="277"/>
                    </a:lnTo>
                    <a:lnTo>
                      <a:pt x="913" y="280"/>
                    </a:lnTo>
                    <a:lnTo>
                      <a:pt x="915" y="283"/>
                    </a:lnTo>
                    <a:lnTo>
                      <a:pt x="918" y="285"/>
                    </a:lnTo>
                    <a:lnTo>
                      <a:pt x="919" y="285"/>
                    </a:lnTo>
                    <a:lnTo>
                      <a:pt x="919" y="285"/>
                    </a:lnTo>
                    <a:lnTo>
                      <a:pt x="919" y="280"/>
                    </a:lnTo>
                    <a:lnTo>
                      <a:pt x="920" y="279"/>
                    </a:lnTo>
                    <a:lnTo>
                      <a:pt x="925" y="277"/>
                    </a:lnTo>
                    <a:lnTo>
                      <a:pt x="930" y="277"/>
                    </a:lnTo>
                    <a:lnTo>
                      <a:pt x="935" y="280"/>
                    </a:lnTo>
                    <a:lnTo>
                      <a:pt x="939" y="283"/>
                    </a:lnTo>
                    <a:lnTo>
                      <a:pt x="943" y="287"/>
                    </a:lnTo>
                    <a:lnTo>
                      <a:pt x="946" y="291"/>
                    </a:lnTo>
                    <a:lnTo>
                      <a:pt x="947" y="293"/>
                    </a:lnTo>
                    <a:lnTo>
                      <a:pt x="946" y="295"/>
                    </a:lnTo>
                    <a:lnTo>
                      <a:pt x="943" y="296"/>
                    </a:lnTo>
                    <a:lnTo>
                      <a:pt x="937" y="300"/>
                    </a:lnTo>
                    <a:lnTo>
                      <a:pt x="934" y="304"/>
                    </a:lnTo>
                    <a:lnTo>
                      <a:pt x="934" y="306"/>
                    </a:lnTo>
                    <a:lnTo>
                      <a:pt x="934" y="310"/>
                    </a:lnTo>
                    <a:lnTo>
                      <a:pt x="935" y="312"/>
                    </a:lnTo>
                    <a:lnTo>
                      <a:pt x="937" y="313"/>
                    </a:lnTo>
                    <a:lnTo>
                      <a:pt x="939" y="312"/>
                    </a:lnTo>
                    <a:lnTo>
                      <a:pt x="941" y="309"/>
                    </a:lnTo>
                    <a:lnTo>
                      <a:pt x="943" y="305"/>
                    </a:lnTo>
                    <a:lnTo>
                      <a:pt x="945" y="302"/>
                    </a:lnTo>
                    <a:lnTo>
                      <a:pt x="949" y="298"/>
                    </a:lnTo>
                    <a:lnTo>
                      <a:pt x="952" y="293"/>
                    </a:lnTo>
                    <a:lnTo>
                      <a:pt x="955" y="297"/>
                    </a:lnTo>
                    <a:lnTo>
                      <a:pt x="959" y="299"/>
                    </a:lnTo>
                    <a:lnTo>
                      <a:pt x="962" y="301"/>
                    </a:lnTo>
                    <a:lnTo>
                      <a:pt x="966" y="301"/>
                    </a:lnTo>
                    <a:lnTo>
                      <a:pt x="971" y="301"/>
                    </a:lnTo>
                    <a:lnTo>
                      <a:pt x="974" y="300"/>
                    </a:lnTo>
                    <a:lnTo>
                      <a:pt x="978" y="300"/>
                    </a:lnTo>
                    <a:lnTo>
                      <a:pt x="979" y="300"/>
                    </a:lnTo>
                    <a:lnTo>
                      <a:pt x="980" y="302"/>
                    </a:lnTo>
                    <a:lnTo>
                      <a:pt x="980" y="303"/>
                    </a:lnTo>
                    <a:lnTo>
                      <a:pt x="981" y="305"/>
                    </a:lnTo>
                    <a:lnTo>
                      <a:pt x="986" y="310"/>
                    </a:lnTo>
                    <a:lnTo>
                      <a:pt x="989" y="315"/>
                    </a:lnTo>
                    <a:lnTo>
                      <a:pt x="988" y="315"/>
                    </a:lnTo>
                    <a:lnTo>
                      <a:pt x="988" y="316"/>
                    </a:lnTo>
                    <a:lnTo>
                      <a:pt x="982" y="324"/>
                    </a:lnTo>
                    <a:lnTo>
                      <a:pt x="976" y="333"/>
                    </a:lnTo>
                    <a:lnTo>
                      <a:pt x="972" y="342"/>
                    </a:lnTo>
                    <a:lnTo>
                      <a:pt x="972" y="344"/>
                    </a:lnTo>
                    <a:lnTo>
                      <a:pt x="974" y="350"/>
                    </a:lnTo>
                    <a:lnTo>
                      <a:pt x="973" y="352"/>
                    </a:lnTo>
                    <a:lnTo>
                      <a:pt x="967" y="359"/>
                    </a:lnTo>
                    <a:lnTo>
                      <a:pt x="960" y="366"/>
                    </a:lnTo>
                    <a:lnTo>
                      <a:pt x="953" y="372"/>
                    </a:lnTo>
                    <a:lnTo>
                      <a:pt x="953" y="372"/>
                    </a:lnTo>
                    <a:lnTo>
                      <a:pt x="953" y="371"/>
                    </a:lnTo>
                    <a:lnTo>
                      <a:pt x="953" y="370"/>
                    </a:lnTo>
                    <a:lnTo>
                      <a:pt x="947" y="370"/>
                    </a:lnTo>
                    <a:lnTo>
                      <a:pt x="940" y="372"/>
                    </a:lnTo>
                    <a:lnTo>
                      <a:pt x="939" y="372"/>
                    </a:lnTo>
                    <a:lnTo>
                      <a:pt x="937" y="374"/>
                    </a:lnTo>
                    <a:lnTo>
                      <a:pt x="935" y="375"/>
                    </a:lnTo>
                    <a:lnTo>
                      <a:pt x="934" y="376"/>
                    </a:lnTo>
                    <a:lnTo>
                      <a:pt x="907" y="382"/>
                    </a:lnTo>
                    <a:lnTo>
                      <a:pt x="906" y="383"/>
                    </a:lnTo>
                    <a:lnTo>
                      <a:pt x="905" y="383"/>
                    </a:lnTo>
                    <a:lnTo>
                      <a:pt x="902" y="384"/>
                    </a:lnTo>
                    <a:lnTo>
                      <a:pt x="899" y="389"/>
                    </a:lnTo>
                    <a:lnTo>
                      <a:pt x="897" y="394"/>
                    </a:lnTo>
                    <a:lnTo>
                      <a:pt x="897" y="397"/>
                    </a:lnTo>
                    <a:lnTo>
                      <a:pt x="898" y="399"/>
                    </a:lnTo>
                    <a:lnTo>
                      <a:pt x="899" y="401"/>
                    </a:lnTo>
                    <a:lnTo>
                      <a:pt x="898" y="404"/>
                    </a:lnTo>
                    <a:lnTo>
                      <a:pt x="896" y="406"/>
                    </a:lnTo>
                    <a:lnTo>
                      <a:pt x="893" y="407"/>
                    </a:lnTo>
                    <a:lnTo>
                      <a:pt x="890" y="408"/>
                    </a:lnTo>
                    <a:lnTo>
                      <a:pt x="888" y="410"/>
                    </a:lnTo>
                    <a:lnTo>
                      <a:pt x="886" y="413"/>
                    </a:lnTo>
                    <a:lnTo>
                      <a:pt x="883" y="419"/>
                    </a:lnTo>
                    <a:lnTo>
                      <a:pt x="880" y="433"/>
                    </a:lnTo>
                    <a:lnTo>
                      <a:pt x="879" y="433"/>
                    </a:lnTo>
                    <a:lnTo>
                      <a:pt x="875" y="443"/>
                    </a:lnTo>
                    <a:lnTo>
                      <a:pt x="872" y="453"/>
                    </a:lnTo>
                    <a:lnTo>
                      <a:pt x="869" y="463"/>
                    </a:lnTo>
                    <a:lnTo>
                      <a:pt x="870" y="464"/>
                    </a:lnTo>
                    <a:lnTo>
                      <a:pt x="872" y="463"/>
                    </a:lnTo>
                    <a:lnTo>
                      <a:pt x="874" y="461"/>
                    </a:lnTo>
                    <a:lnTo>
                      <a:pt x="876" y="458"/>
                    </a:lnTo>
                    <a:lnTo>
                      <a:pt x="878" y="456"/>
                    </a:lnTo>
                    <a:lnTo>
                      <a:pt x="880" y="451"/>
                    </a:lnTo>
                    <a:lnTo>
                      <a:pt x="882" y="446"/>
                    </a:lnTo>
                    <a:lnTo>
                      <a:pt x="883" y="440"/>
                    </a:lnTo>
                    <a:lnTo>
                      <a:pt x="884" y="435"/>
                    </a:lnTo>
                    <a:lnTo>
                      <a:pt x="887" y="429"/>
                    </a:lnTo>
                    <a:lnTo>
                      <a:pt x="891" y="423"/>
                    </a:lnTo>
                    <a:lnTo>
                      <a:pt x="896" y="416"/>
                    </a:lnTo>
                    <a:lnTo>
                      <a:pt x="902" y="411"/>
                    </a:lnTo>
                    <a:lnTo>
                      <a:pt x="908" y="406"/>
                    </a:lnTo>
                    <a:lnTo>
                      <a:pt x="915" y="402"/>
                    </a:lnTo>
                    <a:lnTo>
                      <a:pt x="922" y="399"/>
                    </a:lnTo>
                    <a:lnTo>
                      <a:pt x="929" y="399"/>
                    </a:lnTo>
                    <a:lnTo>
                      <a:pt x="935" y="401"/>
                    </a:lnTo>
                    <a:lnTo>
                      <a:pt x="938" y="404"/>
                    </a:lnTo>
                    <a:lnTo>
                      <a:pt x="939" y="407"/>
                    </a:lnTo>
                    <a:lnTo>
                      <a:pt x="939" y="410"/>
                    </a:lnTo>
                    <a:lnTo>
                      <a:pt x="938" y="414"/>
                    </a:lnTo>
                    <a:lnTo>
                      <a:pt x="936" y="417"/>
                    </a:lnTo>
                    <a:lnTo>
                      <a:pt x="934" y="420"/>
                    </a:lnTo>
                    <a:lnTo>
                      <a:pt x="932" y="422"/>
                    </a:lnTo>
                    <a:lnTo>
                      <a:pt x="930" y="422"/>
                    </a:lnTo>
                    <a:lnTo>
                      <a:pt x="928" y="421"/>
                    </a:lnTo>
                    <a:lnTo>
                      <a:pt x="925" y="420"/>
                    </a:lnTo>
                    <a:lnTo>
                      <a:pt x="923" y="420"/>
                    </a:lnTo>
                    <a:lnTo>
                      <a:pt x="920" y="421"/>
                    </a:lnTo>
                    <a:lnTo>
                      <a:pt x="917" y="422"/>
                    </a:lnTo>
                    <a:lnTo>
                      <a:pt x="915" y="424"/>
                    </a:lnTo>
                    <a:lnTo>
                      <a:pt x="914" y="427"/>
                    </a:lnTo>
                    <a:lnTo>
                      <a:pt x="916" y="428"/>
                    </a:lnTo>
                    <a:lnTo>
                      <a:pt x="918" y="427"/>
                    </a:lnTo>
                    <a:lnTo>
                      <a:pt x="921" y="426"/>
                    </a:lnTo>
                    <a:lnTo>
                      <a:pt x="924" y="425"/>
                    </a:lnTo>
                    <a:lnTo>
                      <a:pt x="926" y="425"/>
                    </a:lnTo>
                    <a:lnTo>
                      <a:pt x="930" y="428"/>
                    </a:lnTo>
                    <a:lnTo>
                      <a:pt x="932" y="432"/>
                    </a:lnTo>
                    <a:lnTo>
                      <a:pt x="935" y="436"/>
                    </a:lnTo>
                    <a:lnTo>
                      <a:pt x="938" y="439"/>
                    </a:lnTo>
                    <a:lnTo>
                      <a:pt x="941" y="438"/>
                    </a:lnTo>
                    <a:lnTo>
                      <a:pt x="943" y="437"/>
                    </a:lnTo>
                    <a:lnTo>
                      <a:pt x="944" y="437"/>
                    </a:lnTo>
                    <a:lnTo>
                      <a:pt x="949" y="441"/>
                    </a:lnTo>
                    <a:lnTo>
                      <a:pt x="951" y="445"/>
                    </a:lnTo>
                    <a:lnTo>
                      <a:pt x="951" y="448"/>
                    </a:lnTo>
                    <a:lnTo>
                      <a:pt x="951" y="449"/>
                    </a:lnTo>
                    <a:lnTo>
                      <a:pt x="951" y="451"/>
                    </a:lnTo>
                    <a:lnTo>
                      <a:pt x="951" y="452"/>
                    </a:lnTo>
                    <a:lnTo>
                      <a:pt x="951" y="452"/>
                    </a:lnTo>
                    <a:lnTo>
                      <a:pt x="953" y="453"/>
                    </a:lnTo>
                    <a:lnTo>
                      <a:pt x="957" y="454"/>
                    </a:lnTo>
                    <a:lnTo>
                      <a:pt x="955" y="454"/>
                    </a:lnTo>
                    <a:lnTo>
                      <a:pt x="953" y="455"/>
                    </a:lnTo>
                    <a:lnTo>
                      <a:pt x="952" y="455"/>
                    </a:lnTo>
                    <a:lnTo>
                      <a:pt x="950" y="457"/>
                    </a:lnTo>
                    <a:lnTo>
                      <a:pt x="949" y="460"/>
                    </a:lnTo>
                    <a:lnTo>
                      <a:pt x="948" y="463"/>
                    </a:lnTo>
                    <a:lnTo>
                      <a:pt x="948" y="467"/>
                    </a:lnTo>
                    <a:lnTo>
                      <a:pt x="948" y="471"/>
                    </a:lnTo>
                    <a:lnTo>
                      <a:pt x="947" y="474"/>
                    </a:lnTo>
                    <a:lnTo>
                      <a:pt x="946" y="475"/>
                    </a:lnTo>
                    <a:lnTo>
                      <a:pt x="941" y="475"/>
                    </a:lnTo>
                    <a:lnTo>
                      <a:pt x="938" y="476"/>
                    </a:lnTo>
                    <a:lnTo>
                      <a:pt x="935" y="477"/>
                    </a:lnTo>
                    <a:lnTo>
                      <a:pt x="932" y="478"/>
                    </a:lnTo>
                    <a:lnTo>
                      <a:pt x="930" y="481"/>
                    </a:lnTo>
                    <a:lnTo>
                      <a:pt x="930" y="483"/>
                    </a:lnTo>
                    <a:lnTo>
                      <a:pt x="931" y="485"/>
                    </a:lnTo>
                    <a:lnTo>
                      <a:pt x="933" y="488"/>
                    </a:lnTo>
                    <a:lnTo>
                      <a:pt x="933" y="490"/>
                    </a:lnTo>
                    <a:lnTo>
                      <a:pt x="932" y="494"/>
                    </a:lnTo>
                    <a:lnTo>
                      <a:pt x="929" y="497"/>
                    </a:lnTo>
                    <a:lnTo>
                      <a:pt x="925" y="499"/>
                    </a:lnTo>
                    <a:lnTo>
                      <a:pt x="923" y="499"/>
                    </a:lnTo>
                    <a:lnTo>
                      <a:pt x="922" y="498"/>
                    </a:lnTo>
                    <a:lnTo>
                      <a:pt x="920" y="497"/>
                    </a:lnTo>
                    <a:lnTo>
                      <a:pt x="919" y="497"/>
                    </a:lnTo>
                    <a:lnTo>
                      <a:pt x="919" y="498"/>
                    </a:lnTo>
                    <a:lnTo>
                      <a:pt x="917" y="501"/>
                    </a:lnTo>
                    <a:lnTo>
                      <a:pt x="915" y="507"/>
                    </a:lnTo>
                    <a:lnTo>
                      <a:pt x="914" y="509"/>
                    </a:lnTo>
                    <a:lnTo>
                      <a:pt x="912" y="510"/>
                    </a:lnTo>
                    <a:lnTo>
                      <a:pt x="910" y="510"/>
                    </a:lnTo>
                    <a:lnTo>
                      <a:pt x="909" y="510"/>
                    </a:lnTo>
                    <a:lnTo>
                      <a:pt x="908" y="510"/>
                    </a:lnTo>
                    <a:lnTo>
                      <a:pt x="907" y="511"/>
                    </a:lnTo>
                    <a:lnTo>
                      <a:pt x="906" y="511"/>
                    </a:lnTo>
                    <a:lnTo>
                      <a:pt x="906" y="512"/>
                    </a:lnTo>
                    <a:lnTo>
                      <a:pt x="907" y="513"/>
                    </a:lnTo>
                    <a:lnTo>
                      <a:pt x="907" y="516"/>
                    </a:lnTo>
                    <a:lnTo>
                      <a:pt x="905" y="521"/>
                    </a:lnTo>
                    <a:lnTo>
                      <a:pt x="900" y="531"/>
                    </a:lnTo>
                    <a:lnTo>
                      <a:pt x="898" y="535"/>
                    </a:lnTo>
                    <a:lnTo>
                      <a:pt x="898" y="540"/>
                    </a:lnTo>
                    <a:lnTo>
                      <a:pt x="900" y="546"/>
                    </a:lnTo>
                    <a:lnTo>
                      <a:pt x="900" y="547"/>
                    </a:lnTo>
                    <a:lnTo>
                      <a:pt x="901" y="547"/>
                    </a:lnTo>
                    <a:lnTo>
                      <a:pt x="902" y="547"/>
                    </a:lnTo>
                    <a:lnTo>
                      <a:pt x="903" y="548"/>
                    </a:lnTo>
                    <a:lnTo>
                      <a:pt x="904" y="549"/>
                    </a:lnTo>
                    <a:lnTo>
                      <a:pt x="904" y="549"/>
                    </a:lnTo>
                    <a:lnTo>
                      <a:pt x="901" y="559"/>
                    </a:lnTo>
                    <a:lnTo>
                      <a:pt x="898" y="565"/>
                    </a:lnTo>
                    <a:lnTo>
                      <a:pt x="895" y="568"/>
                    </a:lnTo>
                    <a:lnTo>
                      <a:pt x="892" y="571"/>
                    </a:lnTo>
                    <a:lnTo>
                      <a:pt x="890" y="571"/>
                    </a:lnTo>
                    <a:lnTo>
                      <a:pt x="886" y="572"/>
                    </a:lnTo>
                    <a:lnTo>
                      <a:pt x="882" y="573"/>
                    </a:lnTo>
                    <a:lnTo>
                      <a:pt x="879" y="574"/>
                    </a:lnTo>
                    <a:lnTo>
                      <a:pt x="875" y="577"/>
                    </a:lnTo>
                    <a:lnTo>
                      <a:pt x="870" y="582"/>
                    </a:lnTo>
                    <a:lnTo>
                      <a:pt x="866" y="588"/>
                    </a:lnTo>
                    <a:lnTo>
                      <a:pt x="863" y="594"/>
                    </a:lnTo>
                    <a:lnTo>
                      <a:pt x="863" y="594"/>
                    </a:lnTo>
                    <a:lnTo>
                      <a:pt x="868" y="594"/>
                    </a:lnTo>
                    <a:lnTo>
                      <a:pt x="868" y="595"/>
                    </a:lnTo>
                    <a:lnTo>
                      <a:pt x="869" y="600"/>
                    </a:lnTo>
                    <a:lnTo>
                      <a:pt x="869" y="606"/>
                    </a:lnTo>
                    <a:lnTo>
                      <a:pt x="868" y="613"/>
                    </a:lnTo>
                    <a:lnTo>
                      <a:pt x="867" y="619"/>
                    </a:lnTo>
                    <a:lnTo>
                      <a:pt x="865" y="624"/>
                    </a:lnTo>
                    <a:lnTo>
                      <a:pt x="862" y="627"/>
                    </a:lnTo>
                    <a:lnTo>
                      <a:pt x="855" y="629"/>
                    </a:lnTo>
                    <a:lnTo>
                      <a:pt x="858" y="631"/>
                    </a:lnTo>
                    <a:lnTo>
                      <a:pt x="860" y="634"/>
                    </a:lnTo>
                    <a:lnTo>
                      <a:pt x="861" y="637"/>
                    </a:lnTo>
                    <a:lnTo>
                      <a:pt x="861" y="641"/>
                    </a:lnTo>
                    <a:lnTo>
                      <a:pt x="860" y="644"/>
                    </a:lnTo>
                    <a:lnTo>
                      <a:pt x="858" y="647"/>
                    </a:lnTo>
                    <a:lnTo>
                      <a:pt x="857" y="654"/>
                    </a:lnTo>
                    <a:lnTo>
                      <a:pt x="854" y="663"/>
                    </a:lnTo>
                    <a:lnTo>
                      <a:pt x="853" y="666"/>
                    </a:lnTo>
                    <a:lnTo>
                      <a:pt x="853" y="667"/>
                    </a:lnTo>
                    <a:lnTo>
                      <a:pt x="849" y="661"/>
                    </a:lnTo>
                    <a:lnTo>
                      <a:pt x="846" y="654"/>
                    </a:lnTo>
                    <a:lnTo>
                      <a:pt x="844" y="647"/>
                    </a:lnTo>
                    <a:lnTo>
                      <a:pt x="843" y="640"/>
                    </a:lnTo>
                    <a:lnTo>
                      <a:pt x="843" y="640"/>
                    </a:lnTo>
                    <a:lnTo>
                      <a:pt x="844" y="639"/>
                    </a:lnTo>
                    <a:lnTo>
                      <a:pt x="845" y="639"/>
                    </a:lnTo>
                    <a:lnTo>
                      <a:pt x="846" y="639"/>
                    </a:lnTo>
                    <a:lnTo>
                      <a:pt x="847" y="637"/>
                    </a:lnTo>
                    <a:lnTo>
                      <a:pt x="847" y="637"/>
                    </a:lnTo>
                    <a:lnTo>
                      <a:pt x="844" y="634"/>
                    </a:lnTo>
                    <a:lnTo>
                      <a:pt x="837" y="628"/>
                    </a:lnTo>
                    <a:lnTo>
                      <a:pt x="837" y="629"/>
                    </a:lnTo>
                    <a:lnTo>
                      <a:pt x="838" y="630"/>
                    </a:lnTo>
                    <a:lnTo>
                      <a:pt x="840" y="636"/>
                    </a:lnTo>
                    <a:lnTo>
                      <a:pt x="841" y="643"/>
                    </a:lnTo>
                    <a:lnTo>
                      <a:pt x="842" y="644"/>
                    </a:lnTo>
                    <a:lnTo>
                      <a:pt x="843" y="645"/>
                    </a:lnTo>
                    <a:lnTo>
                      <a:pt x="844" y="648"/>
                    </a:lnTo>
                    <a:lnTo>
                      <a:pt x="844" y="649"/>
                    </a:lnTo>
                    <a:lnTo>
                      <a:pt x="844" y="649"/>
                    </a:lnTo>
                    <a:lnTo>
                      <a:pt x="840" y="649"/>
                    </a:lnTo>
                    <a:lnTo>
                      <a:pt x="837" y="649"/>
                    </a:lnTo>
                    <a:lnTo>
                      <a:pt x="839" y="654"/>
                    </a:lnTo>
                    <a:lnTo>
                      <a:pt x="842" y="658"/>
                    </a:lnTo>
                    <a:lnTo>
                      <a:pt x="843" y="659"/>
                    </a:lnTo>
                    <a:lnTo>
                      <a:pt x="846" y="659"/>
                    </a:lnTo>
                    <a:lnTo>
                      <a:pt x="843" y="660"/>
                    </a:lnTo>
                    <a:lnTo>
                      <a:pt x="840" y="661"/>
                    </a:lnTo>
                    <a:lnTo>
                      <a:pt x="836" y="662"/>
                    </a:lnTo>
                    <a:lnTo>
                      <a:pt x="833" y="663"/>
                    </a:lnTo>
                    <a:lnTo>
                      <a:pt x="832" y="665"/>
                    </a:lnTo>
                    <a:lnTo>
                      <a:pt x="832" y="667"/>
                    </a:lnTo>
                    <a:lnTo>
                      <a:pt x="835" y="671"/>
                    </a:lnTo>
                    <a:lnTo>
                      <a:pt x="840" y="672"/>
                    </a:lnTo>
                    <a:lnTo>
                      <a:pt x="845" y="674"/>
                    </a:lnTo>
                    <a:lnTo>
                      <a:pt x="851" y="675"/>
                    </a:lnTo>
                    <a:lnTo>
                      <a:pt x="855" y="677"/>
                    </a:lnTo>
                    <a:lnTo>
                      <a:pt x="857" y="680"/>
                    </a:lnTo>
                    <a:lnTo>
                      <a:pt x="859" y="683"/>
                    </a:lnTo>
                    <a:lnTo>
                      <a:pt x="860" y="686"/>
                    </a:lnTo>
                    <a:lnTo>
                      <a:pt x="859" y="688"/>
                    </a:lnTo>
                    <a:lnTo>
                      <a:pt x="857" y="690"/>
                    </a:lnTo>
                    <a:lnTo>
                      <a:pt x="848" y="691"/>
                    </a:lnTo>
                    <a:lnTo>
                      <a:pt x="845" y="693"/>
                    </a:lnTo>
                    <a:lnTo>
                      <a:pt x="845" y="694"/>
                    </a:lnTo>
                    <a:lnTo>
                      <a:pt x="846" y="694"/>
                    </a:lnTo>
                    <a:lnTo>
                      <a:pt x="848" y="693"/>
                    </a:lnTo>
                    <a:lnTo>
                      <a:pt x="851" y="692"/>
                    </a:lnTo>
                    <a:lnTo>
                      <a:pt x="854" y="691"/>
                    </a:lnTo>
                    <a:lnTo>
                      <a:pt x="856" y="691"/>
                    </a:lnTo>
                    <a:lnTo>
                      <a:pt x="858" y="692"/>
                    </a:lnTo>
                    <a:lnTo>
                      <a:pt x="860" y="694"/>
                    </a:lnTo>
                    <a:lnTo>
                      <a:pt x="861" y="695"/>
                    </a:lnTo>
                    <a:lnTo>
                      <a:pt x="861" y="697"/>
                    </a:lnTo>
                    <a:lnTo>
                      <a:pt x="860" y="700"/>
                    </a:lnTo>
                    <a:lnTo>
                      <a:pt x="858" y="703"/>
                    </a:lnTo>
                    <a:lnTo>
                      <a:pt x="856" y="704"/>
                    </a:lnTo>
                    <a:lnTo>
                      <a:pt x="855" y="704"/>
                    </a:lnTo>
                    <a:lnTo>
                      <a:pt x="854" y="704"/>
                    </a:lnTo>
                    <a:lnTo>
                      <a:pt x="853" y="705"/>
                    </a:lnTo>
                    <a:lnTo>
                      <a:pt x="852" y="705"/>
                    </a:lnTo>
                    <a:lnTo>
                      <a:pt x="851" y="706"/>
                    </a:lnTo>
                    <a:lnTo>
                      <a:pt x="852" y="707"/>
                    </a:lnTo>
                    <a:lnTo>
                      <a:pt x="852" y="709"/>
                    </a:lnTo>
                    <a:lnTo>
                      <a:pt x="854" y="711"/>
                    </a:lnTo>
                    <a:lnTo>
                      <a:pt x="855" y="713"/>
                    </a:lnTo>
                    <a:lnTo>
                      <a:pt x="855" y="714"/>
                    </a:lnTo>
                    <a:lnTo>
                      <a:pt x="851" y="718"/>
                    </a:lnTo>
                    <a:lnTo>
                      <a:pt x="846" y="721"/>
                    </a:lnTo>
                    <a:lnTo>
                      <a:pt x="840" y="723"/>
                    </a:lnTo>
                    <a:lnTo>
                      <a:pt x="840" y="723"/>
                    </a:lnTo>
                    <a:lnTo>
                      <a:pt x="839" y="723"/>
                    </a:lnTo>
                    <a:lnTo>
                      <a:pt x="839" y="722"/>
                    </a:lnTo>
                    <a:lnTo>
                      <a:pt x="839" y="720"/>
                    </a:lnTo>
                    <a:lnTo>
                      <a:pt x="838" y="720"/>
                    </a:lnTo>
                    <a:lnTo>
                      <a:pt x="838" y="719"/>
                    </a:lnTo>
                    <a:lnTo>
                      <a:pt x="838" y="719"/>
                    </a:lnTo>
                    <a:lnTo>
                      <a:pt x="833" y="726"/>
                    </a:lnTo>
                    <a:lnTo>
                      <a:pt x="828" y="733"/>
                    </a:lnTo>
                    <a:lnTo>
                      <a:pt x="823" y="741"/>
                    </a:lnTo>
                    <a:lnTo>
                      <a:pt x="821" y="742"/>
                    </a:lnTo>
                    <a:lnTo>
                      <a:pt x="820" y="744"/>
                    </a:lnTo>
                    <a:lnTo>
                      <a:pt x="819" y="745"/>
                    </a:lnTo>
                    <a:lnTo>
                      <a:pt x="818" y="746"/>
                    </a:lnTo>
                    <a:lnTo>
                      <a:pt x="815" y="753"/>
                    </a:lnTo>
                    <a:lnTo>
                      <a:pt x="815" y="756"/>
                    </a:lnTo>
                    <a:lnTo>
                      <a:pt x="814" y="757"/>
                    </a:lnTo>
                    <a:lnTo>
                      <a:pt x="812" y="760"/>
                    </a:lnTo>
                    <a:lnTo>
                      <a:pt x="807" y="766"/>
                    </a:lnTo>
                    <a:lnTo>
                      <a:pt x="803" y="770"/>
                    </a:lnTo>
                    <a:lnTo>
                      <a:pt x="800" y="771"/>
                    </a:lnTo>
                    <a:lnTo>
                      <a:pt x="797" y="772"/>
                    </a:lnTo>
                    <a:lnTo>
                      <a:pt x="794" y="772"/>
                    </a:lnTo>
                    <a:lnTo>
                      <a:pt x="792" y="773"/>
                    </a:lnTo>
                    <a:lnTo>
                      <a:pt x="791" y="776"/>
                    </a:lnTo>
                    <a:lnTo>
                      <a:pt x="790" y="779"/>
                    </a:lnTo>
                    <a:lnTo>
                      <a:pt x="790" y="782"/>
                    </a:lnTo>
                    <a:lnTo>
                      <a:pt x="789" y="784"/>
                    </a:lnTo>
                    <a:lnTo>
                      <a:pt x="787" y="788"/>
                    </a:lnTo>
                    <a:lnTo>
                      <a:pt x="785" y="789"/>
                    </a:lnTo>
                    <a:lnTo>
                      <a:pt x="784" y="791"/>
                    </a:lnTo>
                    <a:lnTo>
                      <a:pt x="783" y="791"/>
                    </a:lnTo>
                    <a:lnTo>
                      <a:pt x="782" y="792"/>
                    </a:lnTo>
                    <a:lnTo>
                      <a:pt x="781" y="794"/>
                    </a:lnTo>
                    <a:lnTo>
                      <a:pt x="781" y="799"/>
                    </a:lnTo>
                    <a:lnTo>
                      <a:pt x="781" y="809"/>
                    </a:lnTo>
                    <a:lnTo>
                      <a:pt x="783" y="818"/>
                    </a:lnTo>
                    <a:lnTo>
                      <a:pt x="787" y="827"/>
                    </a:lnTo>
                    <a:lnTo>
                      <a:pt x="791" y="836"/>
                    </a:lnTo>
                    <a:lnTo>
                      <a:pt x="795" y="844"/>
                    </a:lnTo>
                    <a:lnTo>
                      <a:pt x="800" y="850"/>
                    </a:lnTo>
                    <a:lnTo>
                      <a:pt x="803" y="855"/>
                    </a:lnTo>
                    <a:lnTo>
                      <a:pt x="804" y="858"/>
                    </a:lnTo>
                    <a:lnTo>
                      <a:pt x="806" y="864"/>
                    </a:lnTo>
                    <a:lnTo>
                      <a:pt x="807" y="866"/>
                    </a:lnTo>
                    <a:lnTo>
                      <a:pt x="807" y="868"/>
                    </a:lnTo>
                    <a:lnTo>
                      <a:pt x="806" y="867"/>
                    </a:lnTo>
                    <a:lnTo>
                      <a:pt x="804" y="866"/>
                    </a:lnTo>
                    <a:lnTo>
                      <a:pt x="806" y="869"/>
                    </a:lnTo>
                    <a:lnTo>
                      <a:pt x="807" y="871"/>
                    </a:lnTo>
                    <a:lnTo>
                      <a:pt x="811" y="878"/>
                    </a:lnTo>
                    <a:lnTo>
                      <a:pt x="814" y="885"/>
                    </a:lnTo>
                    <a:lnTo>
                      <a:pt x="816" y="892"/>
                    </a:lnTo>
                    <a:lnTo>
                      <a:pt x="816" y="899"/>
                    </a:lnTo>
                    <a:lnTo>
                      <a:pt x="816" y="907"/>
                    </a:lnTo>
                    <a:lnTo>
                      <a:pt x="815" y="915"/>
                    </a:lnTo>
                    <a:lnTo>
                      <a:pt x="814" y="918"/>
                    </a:lnTo>
                    <a:lnTo>
                      <a:pt x="811" y="921"/>
                    </a:lnTo>
                    <a:lnTo>
                      <a:pt x="808" y="923"/>
                    </a:lnTo>
                    <a:lnTo>
                      <a:pt x="804" y="924"/>
                    </a:lnTo>
                    <a:lnTo>
                      <a:pt x="800" y="924"/>
                    </a:lnTo>
                    <a:lnTo>
                      <a:pt x="798" y="923"/>
                    </a:lnTo>
                    <a:lnTo>
                      <a:pt x="798" y="923"/>
                    </a:lnTo>
                    <a:lnTo>
                      <a:pt x="798" y="921"/>
                    </a:lnTo>
                    <a:lnTo>
                      <a:pt x="798" y="920"/>
                    </a:lnTo>
                    <a:lnTo>
                      <a:pt x="800" y="920"/>
                    </a:lnTo>
                    <a:lnTo>
                      <a:pt x="801" y="920"/>
                    </a:lnTo>
                    <a:lnTo>
                      <a:pt x="802" y="921"/>
                    </a:lnTo>
                    <a:lnTo>
                      <a:pt x="802" y="921"/>
                    </a:lnTo>
                    <a:lnTo>
                      <a:pt x="798" y="918"/>
                    </a:lnTo>
                    <a:lnTo>
                      <a:pt x="793" y="915"/>
                    </a:lnTo>
                    <a:lnTo>
                      <a:pt x="789" y="912"/>
                    </a:lnTo>
                    <a:lnTo>
                      <a:pt x="786" y="909"/>
                    </a:lnTo>
                    <a:lnTo>
                      <a:pt x="782" y="905"/>
                    </a:lnTo>
                    <a:lnTo>
                      <a:pt x="781" y="899"/>
                    </a:lnTo>
                    <a:lnTo>
                      <a:pt x="781" y="898"/>
                    </a:lnTo>
                    <a:lnTo>
                      <a:pt x="780" y="898"/>
                    </a:lnTo>
                    <a:lnTo>
                      <a:pt x="780" y="896"/>
                    </a:lnTo>
                    <a:lnTo>
                      <a:pt x="779" y="896"/>
                    </a:lnTo>
                    <a:lnTo>
                      <a:pt x="779" y="895"/>
                    </a:lnTo>
                    <a:lnTo>
                      <a:pt x="768" y="884"/>
                    </a:lnTo>
                    <a:lnTo>
                      <a:pt x="766" y="880"/>
                    </a:lnTo>
                    <a:lnTo>
                      <a:pt x="766" y="879"/>
                    </a:lnTo>
                    <a:lnTo>
                      <a:pt x="767" y="878"/>
                    </a:lnTo>
                    <a:lnTo>
                      <a:pt x="768" y="878"/>
                    </a:lnTo>
                    <a:lnTo>
                      <a:pt x="769" y="877"/>
                    </a:lnTo>
                    <a:lnTo>
                      <a:pt x="770" y="876"/>
                    </a:lnTo>
                    <a:lnTo>
                      <a:pt x="772" y="875"/>
                    </a:lnTo>
                    <a:lnTo>
                      <a:pt x="772" y="874"/>
                    </a:lnTo>
                    <a:lnTo>
                      <a:pt x="770" y="873"/>
                    </a:lnTo>
                    <a:lnTo>
                      <a:pt x="768" y="873"/>
                    </a:lnTo>
                    <a:lnTo>
                      <a:pt x="766" y="874"/>
                    </a:lnTo>
                    <a:lnTo>
                      <a:pt x="764" y="874"/>
                    </a:lnTo>
                    <a:lnTo>
                      <a:pt x="763" y="873"/>
                    </a:lnTo>
                    <a:lnTo>
                      <a:pt x="763" y="872"/>
                    </a:lnTo>
                    <a:lnTo>
                      <a:pt x="764" y="871"/>
                    </a:lnTo>
                    <a:lnTo>
                      <a:pt x="765" y="870"/>
                    </a:lnTo>
                    <a:lnTo>
                      <a:pt x="765" y="869"/>
                    </a:lnTo>
                    <a:lnTo>
                      <a:pt x="766" y="861"/>
                    </a:lnTo>
                    <a:lnTo>
                      <a:pt x="766" y="852"/>
                    </a:lnTo>
                    <a:lnTo>
                      <a:pt x="765" y="849"/>
                    </a:lnTo>
                    <a:lnTo>
                      <a:pt x="764" y="848"/>
                    </a:lnTo>
                    <a:lnTo>
                      <a:pt x="762" y="847"/>
                    </a:lnTo>
                    <a:lnTo>
                      <a:pt x="760" y="847"/>
                    </a:lnTo>
                    <a:lnTo>
                      <a:pt x="758" y="847"/>
                    </a:lnTo>
                    <a:lnTo>
                      <a:pt x="756" y="845"/>
                    </a:lnTo>
                    <a:lnTo>
                      <a:pt x="746" y="834"/>
                    </a:lnTo>
                    <a:lnTo>
                      <a:pt x="741" y="830"/>
                    </a:lnTo>
                    <a:lnTo>
                      <a:pt x="739" y="830"/>
                    </a:lnTo>
                    <a:lnTo>
                      <a:pt x="734" y="833"/>
                    </a:lnTo>
                    <a:lnTo>
                      <a:pt x="728" y="836"/>
                    </a:lnTo>
                    <a:lnTo>
                      <a:pt x="722" y="839"/>
                    </a:lnTo>
                    <a:lnTo>
                      <a:pt x="717" y="841"/>
                    </a:lnTo>
                    <a:lnTo>
                      <a:pt x="716" y="841"/>
                    </a:lnTo>
                    <a:lnTo>
                      <a:pt x="716" y="837"/>
                    </a:lnTo>
                    <a:lnTo>
                      <a:pt x="715" y="836"/>
                    </a:lnTo>
                    <a:lnTo>
                      <a:pt x="713" y="835"/>
                    </a:lnTo>
                    <a:lnTo>
                      <a:pt x="712" y="834"/>
                    </a:lnTo>
                    <a:lnTo>
                      <a:pt x="711" y="834"/>
                    </a:lnTo>
                    <a:lnTo>
                      <a:pt x="710" y="833"/>
                    </a:lnTo>
                    <a:lnTo>
                      <a:pt x="709" y="832"/>
                    </a:lnTo>
                    <a:lnTo>
                      <a:pt x="709" y="831"/>
                    </a:lnTo>
                    <a:lnTo>
                      <a:pt x="710" y="830"/>
                    </a:lnTo>
                    <a:lnTo>
                      <a:pt x="711" y="829"/>
                    </a:lnTo>
                    <a:lnTo>
                      <a:pt x="712" y="829"/>
                    </a:lnTo>
                    <a:lnTo>
                      <a:pt x="712" y="829"/>
                    </a:lnTo>
                    <a:lnTo>
                      <a:pt x="706" y="828"/>
                    </a:lnTo>
                    <a:lnTo>
                      <a:pt x="701" y="829"/>
                    </a:lnTo>
                    <a:lnTo>
                      <a:pt x="695" y="828"/>
                    </a:lnTo>
                    <a:lnTo>
                      <a:pt x="694" y="828"/>
                    </a:lnTo>
                    <a:lnTo>
                      <a:pt x="695" y="827"/>
                    </a:lnTo>
                    <a:lnTo>
                      <a:pt x="696" y="827"/>
                    </a:lnTo>
                    <a:lnTo>
                      <a:pt x="697" y="827"/>
                    </a:lnTo>
                    <a:lnTo>
                      <a:pt x="699" y="826"/>
                    </a:lnTo>
                    <a:lnTo>
                      <a:pt x="700" y="826"/>
                    </a:lnTo>
                    <a:lnTo>
                      <a:pt x="701" y="826"/>
                    </a:lnTo>
                    <a:lnTo>
                      <a:pt x="692" y="828"/>
                    </a:lnTo>
                    <a:lnTo>
                      <a:pt x="683" y="830"/>
                    </a:lnTo>
                    <a:lnTo>
                      <a:pt x="681" y="831"/>
                    </a:lnTo>
                    <a:lnTo>
                      <a:pt x="680" y="832"/>
                    </a:lnTo>
                    <a:lnTo>
                      <a:pt x="678" y="833"/>
                    </a:lnTo>
                    <a:lnTo>
                      <a:pt x="669" y="834"/>
                    </a:lnTo>
                    <a:lnTo>
                      <a:pt x="661" y="835"/>
                    </a:lnTo>
                    <a:lnTo>
                      <a:pt x="652" y="837"/>
                    </a:lnTo>
                    <a:lnTo>
                      <a:pt x="645" y="839"/>
                    </a:lnTo>
                    <a:lnTo>
                      <a:pt x="644" y="841"/>
                    </a:lnTo>
                    <a:lnTo>
                      <a:pt x="644" y="846"/>
                    </a:lnTo>
                    <a:lnTo>
                      <a:pt x="643" y="848"/>
                    </a:lnTo>
                    <a:lnTo>
                      <a:pt x="642" y="849"/>
                    </a:lnTo>
                    <a:lnTo>
                      <a:pt x="640" y="850"/>
                    </a:lnTo>
                    <a:lnTo>
                      <a:pt x="639" y="851"/>
                    </a:lnTo>
                    <a:lnTo>
                      <a:pt x="637" y="851"/>
                    </a:lnTo>
                    <a:lnTo>
                      <a:pt x="636" y="851"/>
                    </a:lnTo>
                    <a:lnTo>
                      <a:pt x="632" y="849"/>
                    </a:lnTo>
                    <a:lnTo>
                      <a:pt x="631" y="849"/>
                    </a:lnTo>
                    <a:lnTo>
                      <a:pt x="630" y="850"/>
                    </a:lnTo>
                    <a:lnTo>
                      <a:pt x="630" y="851"/>
                    </a:lnTo>
                    <a:lnTo>
                      <a:pt x="633" y="854"/>
                    </a:lnTo>
                    <a:lnTo>
                      <a:pt x="633" y="856"/>
                    </a:lnTo>
                    <a:lnTo>
                      <a:pt x="633" y="857"/>
                    </a:lnTo>
                    <a:lnTo>
                      <a:pt x="631" y="860"/>
                    </a:lnTo>
                    <a:lnTo>
                      <a:pt x="630" y="860"/>
                    </a:lnTo>
                    <a:lnTo>
                      <a:pt x="629" y="858"/>
                    </a:lnTo>
                    <a:lnTo>
                      <a:pt x="627" y="855"/>
                    </a:lnTo>
                    <a:lnTo>
                      <a:pt x="626" y="854"/>
                    </a:lnTo>
                    <a:lnTo>
                      <a:pt x="625" y="855"/>
                    </a:lnTo>
                    <a:lnTo>
                      <a:pt x="624" y="855"/>
                    </a:lnTo>
                    <a:lnTo>
                      <a:pt x="623" y="858"/>
                    </a:lnTo>
                    <a:lnTo>
                      <a:pt x="622" y="859"/>
                    </a:lnTo>
                    <a:lnTo>
                      <a:pt x="621" y="860"/>
                    </a:lnTo>
                    <a:lnTo>
                      <a:pt x="618" y="860"/>
                    </a:lnTo>
                    <a:lnTo>
                      <a:pt x="614" y="859"/>
                    </a:lnTo>
                    <a:lnTo>
                      <a:pt x="611" y="857"/>
                    </a:lnTo>
                    <a:lnTo>
                      <a:pt x="610" y="856"/>
                    </a:lnTo>
                    <a:lnTo>
                      <a:pt x="611" y="855"/>
                    </a:lnTo>
                    <a:lnTo>
                      <a:pt x="611" y="854"/>
                    </a:lnTo>
                    <a:lnTo>
                      <a:pt x="612" y="852"/>
                    </a:lnTo>
                    <a:lnTo>
                      <a:pt x="612" y="851"/>
                    </a:lnTo>
                    <a:lnTo>
                      <a:pt x="611" y="850"/>
                    </a:lnTo>
                    <a:lnTo>
                      <a:pt x="607" y="846"/>
                    </a:lnTo>
                    <a:lnTo>
                      <a:pt x="605" y="843"/>
                    </a:lnTo>
                    <a:lnTo>
                      <a:pt x="603" y="843"/>
                    </a:lnTo>
                    <a:lnTo>
                      <a:pt x="601" y="843"/>
                    </a:lnTo>
                    <a:lnTo>
                      <a:pt x="600" y="845"/>
                    </a:lnTo>
                    <a:lnTo>
                      <a:pt x="599" y="847"/>
                    </a:lnTo>
                    <a:lnTo>
                      <a:pt x="598" y="849"/>
                    </a:lnTo>
                    <a:lnTo>
                      <a:pt x="597" y="851"/>
                    </a:lnTo>
                    <a:lnTo>
                      <a:pt x="595" y="852"/>
                    </a:lnTo>
                    <a:lnTo>
                      <a:pt x="592" y="852"/>
                    </a:lnTo>
                    <a:lnTo>
                      <a:pt x="587" y="850"/>
                    </a:lnTo>
                    <a:lnTo>
                      <a:pt x="581" y="848"/>
                    </a:lnTo>
                    <a:lnTo>
                      <a:pt x="575" y="847"/>
                    </a:lnTo>
                    <a:lnTo>
                      <a:pt x="572" y="847"/>
                    </a:lnTo>
                    <a:lnTo>
                      <a:pt x="568" y="849"/>
                    </a:lnTo>
                    <a:lnTo>
                      <a:pt x="564" y="849"/>
                    </a:lnTo>
                    <a:lnTo>
                      <a:pt x="564" y="848"/>
                    </a:lnTo>
                    <a:lnTo>
                      <a:pt x="564" y="848"/>
                    </a:lnTo>
                    <a:lnTo>
                      <a:pt x="565" y="846"/>
                    </a:lnTo>
                    <a:lnTo>
                      <a:pt x="565" y="844"/>
                    </a:lnTo>
                    <a:lnTo>
                      <a:pt x="565" y="843"/>
                    </a:lnTo>
                    <a:lnTo>
                      <a:pt x="566" y="843"/>
                    </a:lnTo>
                    <a:lnTo>
                      <a:pt x="566" y="842"/>
                    </a:lnTo>
                    <a:lnTo>
                      <a:pt x="565" y="842"/>
                    </a:lnTo>
                    <a:lnTo>
                      <a:pt x="559" y="847"/>
                    </a:lnTo>
                    <a:lnTo>
                      <a:pt x="552" y="851"/>
                    </a:lnTo>
                    <a:lnTo>
                      <a:pt x="552" y="851"/>
                    </a:lnTo>
                    <a:lnTo>
                      <a:pt x="551" y="850"/>
                    </a:lnTo>
                    <a:lnTo>
                      <a:pt x="548" y="850"/>
                    </a:lnTo>
                    <a:lnTo>
                      <a:pt x="548" y="851"/>
                    </a:lnTo>
                    <a:lnTo>
                      <a:pt x="547" y="851"/>
                    </a:lnTo>
                    <a:lnTo>
                      <a:pt x="546" y="852"/>
                    </a:lnTo>
                    <a:lnTo>
                      <a:pt x="546" y="853"/>
                    </a:lnTo>
                    <a:lnTo>
                      <a:pt x="547" y="854"/>
                    </a:lnTo>
                    <a:lnTo>
                      <a:pt x="547" y="855"/>
                    </a:lnTo>
                    <a:lnTo>
                      <a:pt x="541" y="861"/>
                    </a:lnTo>
                    <a:lnTo>
                      <a:pt x="535" y="866"/>
                    </a:lnTo>
                    <a:lnTo>
                      <a:pt x="528" y="870"/>
                    </a:lnTo>
                    <a:lnTo>
                      <a:pt x="521" y="873"/>
                    </a:lnTo>
                    <a:lnTo>
                      <a:pt x="522" y="873"/>
                    </a:lnTo>
                    <a:lnTo>
                      <a:pt x="522" y="872"/>
                    </a:lnTo>
                    <a:lnTo>
                      <a:pt x="524" y="871"/>
                    </a:lnTo>
                    <a:lnTo>
                      <a:pt x="525" y="870"/>
                    </a:lnTo>
                    <a:lnTo>
                      <a:pt x="525" y="869"/>
                    </a:lnTo>
                    <a:lnTo>
                      <a:pt x="522" y="869"/>
                    </a:lnTo>
                    <a:lnTo>
                      <a:pt x="519" y="869"/>
                    </a:lnTo>
                    <a:lnTo>
                      <a:pt x="516" y="871"/>
                    </a:lnTo>
                    <a:lnTo>
                      <a:pt x="516" y="872"/>
                    </a:lnTo>
                    <a:lnTo>
                      <a:pt x="518" y="874"/>
                    </a:lnTo>
                    <a:lnTo>
                      <a:pt x="518" y="874"/>
                    </a:lnTo>
                    <a:lnTo>
                      <a:pt x="515" y="875"/>
                    </a:lnTo>
                    <a:lnTo>
                      <a:pt x="512" y="875"/>
                    </a:lnTo>
                    <a:lnTo>
                      <a:pt x="510" y="875"/>
                    </a:lnTo>
                    <a:lnTo>
                      <a:pt x="509" y="874"/>
                    </a:lnTo>
                    <a:lnTo>
                      <a:pt x="507" y="873"/>
                    </a:lnTo>
                    <a:lnTo>
                      <a:pt x="506" y="872"/>
                    </a:lnTo>
                    <a:lnTo>
                      <a:pt x="505" y="873"/>
                    </a:lnTo>
                    <a:lnTo>
                      <a:pt x="503" y="875"/>
                    </a:lnTo>
                    <a:lnTo>
                      <a:pt x="501" y="879"/>
                    </a:lnTo>
                    <a:lnTo>
                      <a:pt x="497" y="885"/>
                    </a:lnTo>
                    <a:lnTo>
                      <a:pt x="497" y="885"/>
                    </a:lnTo>
                    <a:lnTo>
                      <a:pt x="498" y="887"/>
                    </a:lnTo>
                    <a:lnTo>
                      <a:pt x="499" y="887"/>
                    </a:lnTo>
                    <a:lnTo>
                      <a:pt x="501" y="888"/>
                    </a:lnTo>
                    <a:lnTo>
                      <a:pt x="502" y="888"/>
                    </a:lnTo>
                    <a:lnTo>
                      <a:pt x="502" y="890"/>
                    </a:lnTo>
                    <a:lnTo>
                      <a:pt x="501" y="892"/>
                    </a:lnTo>
                    <a:lnTo>
                      <a:pt x="500" y="894"/>
                    </a:lnTo>
                    <a:lnTo>
                      <a:pt x="498" y="896"/>
                    </a:lnTo>
                    <a:lnTo>
                      <a:pt x="494" y="896"/>
                    </a:lnTo>
                    <a:lnTo>
                      <a:pt x="493" y="895"/>
                    </a:lnTo>
                    <a:lnTo>
                      <a:pt x="493" y="895"/>
                    </a:lnTo>
                    <a:lnTo>
                      <a:pt x="492" y="896"/>
                    </a:lnTo>
                    <a:lnTo>
                      <a:pt x="492" y="896"/>
                    </a:lnTo>
                    <a:lnTo>
                      <a:pt x="494" y="906"/>
                    </a:lnTo>
                    <a:lnTo>
                      <a:pt x="501" y="923"/>
                    </a:lnTo>
                    <a:lnTo>
                      <a:pt x="503" y="923"/>
                    </a:lnTo>
                    <a:lnTo>
                      <a:pt x="499" y="935"/>
                    </a:lnTo>
                    <a:lnTo>
                      <a:pt x="495" y="946"/>
                    </a:lnTo>
                    <a:lnTo>
                      <a:pt x="491" y="962"/>
                    </a:lnTo>
                    <a:lnTo>
                      <a:pt x="490" y="978"/>
                    </a:lnTo>
                    <a:lnTo>
                      <a:pt x="490" y="993"/>
                    </a:lnTo>
                    <a:lnTo>
                      <a:pt x="491" y="1008"/>
                    </a:lnTo>
                    <a:lnTo>
                      <a:pt x="492" y="1011"/>
                    </a:lnTo>
                    <a:lnTo>
                      <a:pt x="493" y="1012"/>
                    </a:lnTo>
                    <a:lnTo>
                      <a:pt x="496" y="1020"/>
                    </a:lnTo>
                    <a:lnTo>
                      <a:pt x="501" y="1028"/>
                    </a:lnTo>
                    <a:lnTo>
                      <a:pt x="504" y="1032"/>
                    </a:lnTo>
                    <a:lnTo>
                      <a:pt x="507" y="1036"/>
                    </a:lnTo>
                    <a:lnTo>
                      <a:pt x="511" y="1040"/>
                    </a:lnTo>
                    <a:lnTo>
                      <a:pt x="514" y="1044"/>
                    </a:lnTo>
                    <a:lnTo>
                      <a:pt x="516" y="1049"/>
                    </a:lnTo>
                    <a:lnTo>
                      <a:pt x="518" y="1058"/>
                    </a:lnTo>
                    <a:lnTo>
                      <a:pt x="520" y="1062"/>
                    </a:lnTo>
                    <a:lnTo>
                      <a:pt x="525" y="1066"/>
                    </a:lnTo>
                    <a:lnTo>
                      <a:pt x="528" y="1067"/>
                    </a:lnTo>
                    <a:lnTo>
                      <a:pt x="532" y="1067"/>
                    </a:lnTo>
                    <a:lnTo>
                      <a:pt x="535" y="1066"/>
                    </a:lnTo>
                    <a:lnTo>
                      <a:pt x="538" y="1067"/>
                    </a:lnTo>
                    <a:lnTo>
                      <a:pt x="542" y="1069"/>
                    </a:lnTo>
                    <a:lnTo>
                      <a:pt x="545" y="1072"/>
                    </a:lnTo>
                    <a:lnTo>
                      <a:pt x="549" y="1075"/>
                    </a:lnTo>
                    <a:lnTo>
                      <a:pt x="552" y="1077"/>
                    </a:lnTo>
                    <a:lnTo>
                      <a:pt x="559" y="1078"/>
                    </a:lnTo>
                    <a:lnTo>
                      <a:pt x="562" y="1079"/>
                    </a:lnTo>
                    <a:lnTo>
                      <a:pt x="564" y="1079"/>
                    </a:lnTo>
                    <a:lnTo>
                      <a:pt x="565" y="1078"/>
                    </a:lnTo>
                    <a:lnTo>
                      <a:pt x="565" y="1074"/>
                    </a:lnTo>
                    <a:lnTo>
                      <a:pt x="567" y="1073"/>
                    </a:lnTo>
                    <a:lnTo>
                      <a:pt x="569" y="1072"/>
                    </a:lnTo>
                    <a:lnTo>
                      <a:pt x="581" y="1072"/>
                    </a:lnTo>
                    <a:lnTo>
                      <a:pt x="587" y="1071"/>
                    </a:lnTo>
                    <a:lnTo>
                      <a:pt x="589" y="1070"/>
                    </a:lnTo>
                    <a:lnTo>
                      <a:pt x="590" y="1069"/>
                    </a:lnTo>
                    <a:lnTo>
                      <a:pt x="591" y="1068"/>
                    </a:lnTo>
                    <a:lnTo>
                      <a:pt x="591" y="1067"/>
                    </a:lnTo>
                    <a:lnTo>
                      <a:pt x="592" y="1067"/>
                    </a:lnTo>
                    <a:lnTo>
                      <a:pt x="599" y="1065"/>
                    </a:lnTo>
                    <a:lnTo>
                      <a:pt x="605" y="1064"/>
                    </a:lnTo>
                    <a:lnTo>
                      <a:pt x="612" y="1063"/>
                    </a:lnTo>
                    <a:lnTo>
                      <a:pt x="613" y="1062"/>
                    </a:lnTo>
                    <a:lnTo>
                      <a:pt x="615" y="1061"/>
                    </a:lnTo>
                    <a:lnTo>
                      <a:pt x="618" y="1058"/>
                    </a:lnTo>
                    <a:lnTo>
                      <a:pt x="622" y="1056"/>
                    </a:lnTo>
                    <a:lnTo>
                      <a:pt x="624" y="1053"/>
                    </a:lnTo>
                    <a:lnTo>
                      <a:pt x="625" y="1052"/>
                    </a:lnTo>
                    <a:lnTo>
                      <a:pt x="625" y="1046"/>
                    </a:lnTo>
                    <a:lnTo>
                      <a:pt x="625" y="1045"/>
                    </a:lnTo>
                    <a:lnTo>
                      <a:pt x="629" y="1037"/>
                    </a:lnTo>
                    <a:lnTo>
                      <a:pt x="632" y="1030"/>
                    </a:lnTo>
                    <a:lnTo>
                      <a:pt x="636" y="1022"/>
                    </a:lnTo>
                    <a:lnTo>
                      <a:pt x="641" y="1016"/>
                    </a:lnTo>
                    <a:lnTo>
                      <a:pt x="645" y="1014"/>
                    </a:lnTo>
                    <a:lnTo>
                      <a:pt x="648" y="1013"/>
                    </a:lnTo>
                    <a:lnTo>
                      <a:pt x="656" y="1013"/>
                    </a:lnTo>
                    <a:lnTo>
                      <a:pt x="660" y="1012"/>
                    </a:lnTo>
                    <a:lnTo>
                      <a:pt x="661" y="1011"/>
                    </a:lnTo>
                    <a:lnTo>
                      <a:pt x="662" y="1011"/>
                    </a:lnTo>
                    <a:lnTo>
                      <a:pt x="663" y="1009"/>
                    </a:lnTo>
                    <a:lnTo>
                      <a:pt x="665" y="1009"/>
                    </a:lnTo>
                    <a:lnTo>
                      <a:pt x="666" y="1008"/>
                    </a:lnTo>
                    <a:lnTo>
                      <a:pt x="667" y="1008"/>
                    </a:lnTo>
                    <a:lnTo>
                      <a:pt x="683" y="1011"/>
                    </a:lnTo>
                    <a:lnTo>
                      <a:pt x="700" y="1014"/>
                    </a:lnTo>
                    <a:lnTo>
                      <a:pt x="701" y="1014"/>
                    </a:lnTo>
                    <a:lnTo>
                      <a:pt x="700" y="1015"/>
                    </a:lnTo>
                    <a:lnTo>
                      <a:pt x="700" y="1015"/>
                    </a:lnTo>
                    <a:lnTo>
                      <a:pt x="699" y="1016"/>
                    </a:lnTo>
                    <a:lnTo>
                      <a:pt x="693" y="1025"/>
                    </a:lnTo>
                    <a:lnTo>
                      <a:pt x="687" y="1033"/>
                    </a:lnTo>
                    <a:lnTo>
                      <a:pt x="687" y="1034"/>
                    </a:lnTo>
                    <a:lnTo>
                      <a:pt x="687" y="1035"/>
                    </a:lnTo>
                    <a:lnTo>
                      <a:pt x="687" y="1038"/>
                    </a:lnTo>
                    <a:lnTo>
                      <a:pt x="686" y="1039"/>
                    </a:lnTo>
                    <a:lnTo>
                      <a:pt x="684" y="1040"/>
                    </a:lnTo>
                    <a:lnTo>
                      <a:pt x="682" y="1042"/>
                    </a:lnTo>
                    <a:lnTo>
                      <a:pt x="682" y="1043"/>
                    </a:lnTo>
                    <a:lnTo>
                      <a:pt x="682" y="1044"/>
                    </a:lnTo>
                    <a:lnTo>
                      <a:pt x="682" y="1044"/>
                    </a:lnTo>
                    <a:lnTo>
                      <a:pt x="688" y="1044"/>
                    </a:lnTo>
                    <a:lnTo>
                      <a:pt x="688" y="1045"/>
                    </a:lnTo>
                    <a:lnTo>
                      <a:pt x="688" y="1046"/>
                    </a:lnTo>
                    <a:lnTo>
                      <a:pt x="687" y="1047"/>
                    </a:lnTo>
                    <a:lnTo>
                      <a:pt x="686" y="1048"/>
                    </a:lnTo>
                    <a:lnTo>
                      <a:pt x="684" y="1049"/>
                    </a:lnTo>
                    <a:lnTo>
                      <a:pt x="683" y="1049"/>
                    </a:lnTo>
                    <a:lnTo>
                      <a:pt x="683" y="1050"/>
                    </a:lnTo>
                    <a:lnTo>
                      <a:pt x="682" y="1055"/>
                    </a:lnTo>
                    <a:lnTo>
                      <a:pt x="682" y="1059"/>
                    </a:lnTo>
                    <a:lnTo>
                      <a:pt x="682" y="1068"/>
                    </a:lnTo>
                    <a:lnTo>
                      <a:pt x="681" y="1071"/>
                    </a:lnTo>
                    <a:lnTo>
                      <a:pt x="680" y="1072"/>
                    </a:lnTo>
                    <a:lnTo>
                      <a:pt x="678" y="1072"/>
                    </a:lnTo>
                    <a:lnTo>
                      <a:pt x="676" y="1072"/>
                    </a:lnTo>
                    <a:lnTo>
                      <a:pt x="675" y="1075"/>
                    </a:lnTo>
                    <a:lnTo>
                      <a:pt x="673" y="1079"/>
                    </a:lnTo>
                    <a:lnTo>
                      <a:pt x="672" y="1083"/>
                    </a:lnTo>
                    <a:lnTo>
                      <a:pt x="673" y="1089"/>
                    </a:lnTo>
                    <a:lnTo>
                      <a:pt x="674" y="1095"/>
                    </a:lnTo>
                    <a:lnTo>
                      <a:pt x="674" y="1100"/>
                    </a:lnTo>
                    <a:lnTo>
                      <a:pt x="672" y="1104"/>
                    </a:lnTo>
                    <a:lnTo>
                      <a:pt x="669" y="1106"/>
                    </a:lnTo>
                    <a:lnTo>
                      <a:pt x="666" y="1108"/>
                    </a:lnTo>
                    <a:lnTo>
                      <a:pt x="663" y="1110"/>
                    </a:lnTo>
                    <a:lnTo>
                      <a:pt x="661" y="1113"/>
                    </a:lnTo>
                    <a:lnTo>
                      <a:pt x="661" y="1115"/>
                    </a:lnTo>
                    <a:lnTo>
                      <a:pt x="661" y="1116"/>
                    </a:lnTo>
                    <a:lnTo>
                      <a:pt x="661" y="1117"/>
                    </a:lnTo>
                    <a:lnTo>
                      <a:pt x="662" y="1118"/>
                    </a:lnTo>
                    <a:lnTo>
                      <a:pt x="665" y="1119"/>
                    </a:lnTo>
                    <a:lnTo>
                      <a:pt x="669" y="1119"/>
                    </a:lnTo>
                    <a:lnTo>
                      <a:pt x="673" y="1118"/>
                    </a:lnTo>
                    <a:lnTo>
                      <a:pt x="678" y="1116"/>
                    </a:lnTo>
                    <a:lnTo>
                      <a:pt x="682" y="1115"/>
                    </a:lnTo>
                    <a:lnTo>
                      <a:pt x="684" y="1113"/>
                    </a:lnTo>
                    <a:lnTo>
                      <a:pt x="686" y="1113"/>
                    </a:lnTo>
                    <a:lnTo>
                      <a:pt x="689" y="1115"/>
                    </a:lnTo>
                    <a:lnTo>
                      <a:pt x="689" y="1115"/>
                    </a:lnTo>
                    <a:lnTo>
                      <a:pt x="691" y="1114"/>
                    </a:lnTo>
                    <a:lnTo>
                      <a:pt x="704" y="1111"/>
                    </a:lnTo>
                    <a:lnTo>
                      <a:pt x="717" y="1109"/>
                    </a:lnTo>
                    <a:lnTo>
                      <a:pt x="722" y="1109"/>
                    </a:lnTo>
                    <a:lnTo>
                      <a:pt x="726" y="1110"/>
                    </a:lnTo>
                    <a:lnTo>
                      <a:pt x="744" y="1112"/>
                    </a:lnTo>
                    <a:lnTo>
                      <a:pt x="761" y="1115"/>
                    </a:lnTo>
                    <a:lnTo>
                      <a:pt x="765" y="1116"/>
                    </a:lnTo>
                    <a:lnTo>
                      <a:pt x="769" y="1117"/>
                    </a:lnTo>
                    <a:lnTo>
                      <a:pt x="772" y="1120"/>
                    </a:lnTo>
                    <a:lnTo>
                      <a:pt x="772" y="1121"/>
                    </a:lnTo>
                    <a:lnTo>
                      <a:pt x="771" y="1122"/>
                    </a:lnTo>
                    <a:lnTo>
                      <a:pt x="770" y="1123"/>
                    </a:lnTo>
                    <a:lnTo>
                      <a:pt x="768" y="1123"/>
                    </a:lnTo>
                    <a:lnTo>
                      <a:pt x="767" y="1124"/>
                    </a:lnTo>
                    <a:lnTo>
                      <a:pt x="766" y="1125"/>
                    </a:lnTo>
                    <a:lnTo>
                      <a:pt x="765" y="1133"/>
                    </a:lnTo>
                    <a:lnTo>
                      <a:pt x="764" y="1140"/>
                    </a:lnTo>
                    <a:lnTo>
                      <a:pt x="764" y="1147"/>
                    </a:lnTo>
                    <a:lnTo>
                      <a:pt x="765" y="1160"/>
                    </a:lnTo>
                    <a:lnTo>
                      <a:pt x="765" y="1160"/>
                    </a:lnTo>
                    <a:lnTo>
                      <a:pt x="764" y="1160"/>
                    </a:lnTo>
                    <a:lnTo>
                      <a:pt x="762" y="1160"/>
                    </a:lnTo>
                    <a:lnTo>
                      <a:pt x="761" y="1163"/>
                    </a:lnTo>
                    <a:lnTo>
                      <a:pt x="761" y="1164"/>
                    </a:lnTo>
                    <a:lnTo>
                      <a:pt x="761" y="1165"/>
                    </a:lnTo>
                    <a:lnTo>
                      <a:pt x="763" y="1179"/>
                    </a:lnTo>
                    <a:lnTo>
                      <a:pt x="766" y="1192"/>
                    </a:lnTo>
                    <a:lnTo>
                      <a:pt x="772" y="1204"/>
                    </a:lnTo>
                    <a:lnTo>
                      <a:pt x="774" y="1207"/>
                    </a:lnTo>
                    <a:lnTo>
                      <a:pt x="777" y="1208"/>
                    </a:lnTo>
                    <a:lnTo>
                      <a:pt x="780" y="1209"/>
                    </a:lnTo>
                    <a:lnTo>
                      <a:pt x="783" y="1211"/>
                    </a:lnTo>
                    <a:lnTo>
                      <a:pt x="786" y="1214"/>
                    </a:lnTo>
                    <a:lnTo>
                      <a:pt x="787" y="1217"/>
                    </a:lnTo>
                    <a:lnTo>
                      <a:pt x="790" y="1220"/>
                    </a:lnTo>
                    <a:lnTo>
                      <a:pt x="792" y="1220"/>
                    </a:lnTo>
                    <a:lnTo>
                      <a:pt x="798" y="1218"/>
                    </a:lnTo>
                    <a:lnTo>
                      <a:pt x="814" y="1215"/>
                    </a:lnTo>
                    <a:lnTo>
                      <a:pt x="821" y="1213"/>
                    </a:lnTo>
                    <a:lnTo>
                      <a:pt x="829" y="1210"/>
                    </a:lnTo>
                    <a:lnTo>
                      <a:pt x="835" y="1206"/>
                    </a:lnTo>
                    <a:lnTo>
                      <a:pt x="839" y="1201"/>
                    </a:lnTo>
                    <a:lnTo>
                      <a:pt x="840" y="1201"/>
                    </a:lnTo>
                    <a:lnTo>
                      <a:pt x="846" y="1200"/>
                    </a:lnTo>
                    <a:lnTo>
                      <a:pt x="852" y="1200"/>
                    </a:lnTo>
                    <a:lnTo>
                      <a:pt x="859" y="1201"/>
                    </a:lnTo>
                    <a:lnTo>
                      <a:pt x="865" y="1202"/>
                    </a:lnTo>
                    <a:lnTo>
                      <a:pt x="871" y="1205"/>
                    </a:lnTo>
                    <a:lnTo>
                      <a:pt x="876" y="1206"/>
                    </a:lnTo>
                    <a:lnTo>
                      <a:pt x="879" y="1207"/>
                    </a:lnTo>
                    <a:lnTo>
                      <a:pt x="880" y="1208"/>
                    </a:lnTo>
                    <a:lnTo>
                      <a:pt x="888" y="1208"/>
                    </a:lnTo>
                    <a:lnTo>
                      <a:pt x="890" y="1206"/>
                    </a:lnTo>
                    <a:lnTo>
                      <a:pt x="893" y="1204"/>
                    </a:lnTo>
                    <a:lnTo>
                      <a:pt x="898" y="1200"/>
                    </a:lnTo>
                    <a:lnTo>
                      <a:pt x="906" y="1193"/>
                    </a:lnTo>
                    <a:lnTo>
                      <a:pt x="911" y="1188"/>
                    </a:lnTo>
                    <a:lnTo>
                      <a:pt x="914" y="1183"/>
                    </a:lnTo>
                    <a:lnTo>
                      <a:pt x="915" y="1180"/>
                    </a:lnTo>
                    <a:lnTo>
                      <a:pt x="915" y="1178"/>
                    </a:lnTo>
                    <a:lnTo>
                      <a:pt x="914" y="1177"/>
                    </a:lnTo>
                    <a:lnTo>
                      <a:pt x="913" y="1175"/>
                    </a:lnTo>
                    <a:lnTo>
                      <a:pt x="912" y="1175"/>
                    </a:lnTo>
                    <a:lnTo>
                      <a:pt x="910" y="1174"/>
                    </a:lnTo>
                    <a:lnTo>
                      <a:pt x="909" y="1174"/>
                    </a:lnTo>
                    <a:lnTo>
                      <a:pt x="909" y="1173"/>
                    </a:lnTo>
                    <a:lnTo>
                      <a:pt x="910" y="1172"/>
                    </a:lnTo>
                    <a:lnTo>
                      <a:pt x="911" y="1170"/>
                    </a:lnTo>
                    <a:lnTo>
                      <a:pt x="914" y="1167"/>
                    </a:lnTo>
                    <a:lnTo>
                      <a:pt x="919" y="1163"/>
                    </a:lnTo>
                    <a:lnTo>
                      <a:pt x="925" y="1157"/>
                    </a:lnTo>
                    <a:lnTo>
                      <a:pt x="927" y="1156"/>
                    </a:lnTo>
                    <a:lnTo>
                      <a:pt x="930" y="1157"/>
                    </a:lnTo>
                    <a:lnTo>
                      <a:pt x="933" y="1157"/>
                    </a:lnTo>
                    <a:lnTo>
                      <a:pt x="935" y="1157"/>
                    </a:lnTo>
                    <a:lnTo>
                      <a:pt x="936" y="1155"/>
                    </a:lnTo>
                    <a:lnTo>
                      <a:pt x="936" y="1154"/>
                    </a:lnTo>
                    <a:lnTo>
                      <a:pt x="936" y="1153"/>
                    </a:lnTo>
                    <a:lnTo>
                      <a:pt x="936" y="1152"/>
                    </a:lnTo>
                    <a:lnTo>
                      <a:pt x="937" y="1151"/>
                    </a:lnTo>
                    <a:lnTo>
                      <a:pt x="937" y="1150"/>
                    </a:lnTo>
                    <a:lnTo>
                      <a:pt x="942" y="1149"/>
                    </a:lnTo>
                    <a:lnTo>
                      <a:pt x="947" y="1148"/>
                    </a:lnTo>
                    <a:lnTo>
                      <a:pt x="952" y="1147"/>
                    </a:lnTo>
                    <a:lnTo>
                      <a:pt x="953" y="1146"/>
                    </a:lnTo>
                    <a:lnTo>
                      <a:pt x="957" y="1143"/>
                    </a:lnTo>
                    <a:lnTo>
                      <a:pt x="960" y="1140"/>
                    </a:lnTo>
                    <a:lnTo>
                      <a:pt x="964" y="1137"/>
                    </a:lnTo>
                    <a:lnTo>
                      <a:pt x="969" y="1133"/>
                    </a:lnTo>
                    <a:lnTo>
                      <a:pt x="974" y="1130"/>
                    </a:lnTo>
                    <a:lnTo>
                      <a:pt x="978" y="1127"/>
                    </a:lnTo>
                    <a:lnTo>
                      <a:pt x="982" y="1127"/>
                    </a:lnTo>
                    <a:lnTo>
                      <a:pt x="986" y="1128"/>
                    </a:lnTo>
                    <a:lnTo>
                      <a:pt x="986" y="1129"/>
                    </a:lnTo>
                    <a:lnTo>
                      <a:pt x="985" y="1130"/>
                    </a:lnTo>
                    <a:lnTo>
                      <a:pt x="982" y="1131"/>
                    </a:lnTo>
                    <a:lnTo>
                      <a:pt x="979" y="1133"/>
                    </a:lnTo>
                    <a:lnTo>
                      <a:pt x="976" y="1134"/>
                    </a:lnTo>
                    <a:lnTo>
                      <a:pt x="975" y="1136"/>
                    </a:lnTo>
                    <a:lnTo>
                      <a:pt x="975" y="1139"/>
                    </a:lnTo>
                    <a:lnTo>
                      <a:pt x="980" y="1144"/>
                    </a:lnTo>
                    <a:lnTo>
                      <a:pt x="981" y="1147"/>
                    </a:lnTo>
                    <a:lnTo>
                      <a:pt x="981" y="1146"/>
                    </a:lnTo>
                    <a:lnTo>
                      <a:pt x="982" y="1145"/>
                    </a:lnTo>
                    <a:lnTo>
                      <a:pt x="985" y="1143"/>
                    </a:lnTo>
                    <a:lnTo>
                      <a:pt x="989" y="1141"/>
                    </a:lnTo>
                    <a:lnTo>
                      <a:pt x="994" y="1137"/>
                    </a:lnTo>
                    <a:lnTo>
                      <a:pt x="998" y="1134"/>
                    </a:lnTo>
                    <a:lnTo>
                      <a:pt x="1003" y="1131"/>
                    </a:lnTo>
                    <a:lnTo>
                      <a:pt x="1007" y="1128"/>
                    </a:lnTo>
                    <a:lnTo>
                      <a:pt x="1010" y="1126"/>
                    </a:lnTo>
                    <a:lnTo>
                      <a:pt x="1014" y="1125"/>
                    </a:lnTo>
                    <a:lnTo>
                      <a:pt x="1018" y="1123"/>
                    </a:lnTo>
                    <a:lnTo>
                      <a:pt x="1023" y="1122"/>
                    </a:lnTo>
                    <a:lnTo>
                      <a:pt x="1028" y="1121"/>
                    </a:lnTo>
                    <a:lnTo>
                      <a:pt x="1031" y="1121"/>
                    </a:lnTo>
                    <a:lnTo>
                      <a:pt x="1034" y="1123"/>
                    </a:lnTo>
                    <a:lnTo>
                      <a:pt x="1036" y="1126"/>
                    </a:lnTo>
                    <a:lnTo>
                      <a:pt x="1036" y="1129"/>
                    </a:lnTo>
                    <a:lnTo>
                      <a:pt x="1036" y="1130"/>
                    </a:lnTo>
                    <a:lnTo>
                      <a:pt x="1036" y="1131"/>
                    </a:lnTo>
                    <a:lnTo>
                      <a:pt x="1038" y="1131"/>
                    </a:lnTo>
                    <a:lnTo>
                      <a:pt x="1043" y="1131"/>
                    </a:lnTo>
                    <a:lnTo>
                      <a:pt x="1044" y="1131"/>
                    </a:lnTo>
                    <a:lnTo>
                      <a:pt x="1047" y="1129"/>
                    </a:lnTo>
                    <a:lnTo>
                      <a:pt x="1051" y="1127"/>
                    </a:lnTo>
                    <a:lnTo>
                      <a:pt x="1055" y="1125"/>
                    </a:lnTo>
                    <a:lnTo>
                      <a:pt x="1060" y="1123"/>
                    </a:lnTo>
                    <a:lnTo>
                      <a:pt x="1064" y="1120"/>
                    </a:lnTo>
                    <a:lnTo>
                      <a:pt x="1067" y="1119"/>
                    </a:lnTo>
                    <a:lnTo>
                      <a:pt x="1068" y="1118"/>
                    </a:lnTo>
                    <a:lnTo>
                      <a:pt x="1069" y="1118"/>
                    </a:lnTo>
                    <a:lnTo>
                      <a:pt x="1070" y="1119"/>
                    </a:lnTo>
                    <a:lnTo>
                      <a:pt x="1071" y="1120"/>
                    </a:lnTo>
                    <a:lnTo>
                      <a:pt x="1072" y="1122"/>
                    </a:lnTo>
                    <a:lnTo>
                      <a:pt x="1073" y="1122"/>
                    </a:lnTo>
                    <a:lnTo>
                      <a:pt x="1079" y="1123"/>
                    </a:lnTo>
                    <a:lnTo>
                      <a:pt x="1086" y="1121"/>
                    </a:lnTo>
                    <a:lnTo>
                      <a:pt x="1088" y="1120"/>
                    </a:lnTo>
                    <a:lnTo>
                      <a:pt x="1089" y="1119"/>
                    </a:lnTo>
                    <a:lnTo>
                      <a:pt x="1090" y="1118"/>
                    </a:lnTo>
                    <a:lnTo>
                      <a:pt x="1091" y="1117"/>
                    </a:lnTo>
                    <a:lnTo>
                      <a:pt x="1095" y="1114"/>
                    </a:lnTo>
                    <a:lnTo>
                      <a:pt x="1100" y="1112"/>
                    </a:lnTo>
                    <a:lnTo>
                      <a:pt x="1104" y="1108"/>
                    </a:lnTo>
                    <a:lnTo>
                      <a:pt x="1107" y="1104"/>
                    </a:lnTo>
                    <a:lnTo>
                      <a:pt x="1107" y="1103"/>
                    </a:lnTo>
                    <a:lnTo>
                      <a:pt x="1105" y="1103"/>
                    </a:lnTo>
                    <a:lnTo>
                      <a:pt x="1104" y="1104"/>
                    </a:lnTo>
                    <a:lnTo>
                      <a:pt x="1103" y="1104"/>
                    </a:lnTo>
                    <a:lnTo>
                      <a:pt x="1106" y="1102"/>
                    </a:lnTo>
                    <a:lnTo>
                      <a:pt x="1109" y="1101"/>
                    </a:lnTo>
                    <a:lnTo>
                      <a:pt x="1114" y="1099"/>
                    </a:lnTo>
                    <a:lnTo>
                      <a:pt x="1119" y="1095"/>
                    </a:lnTo>
                    <a:lnTo>
                      <a:pt x="1124" y="1092"/>
                    </a:lnTo>
                    <a:lnTo>
                      <a:pt x="1129" y="1089"/>
                    </a:lnTo>
                    <a:lnTo>
                      <a:pt x="1133" y="1088"/>
                    </a:lnTo>
                    <a:lnTo>
                      <a:pt x="1134" y="1088"/>
                    </a:lnTo>
                    <a:lnTo>
                      <a:pt x="1134" y="1088"/>
                    </a:lnTo>
                    <a:lnTo>
                      <a:pt x="1132" y="1090"/>
                    </a:lnTo>
                    <a:lnTo>
                      <a:pt x="1131" y="1091"/>
                    </a:lnTo>
                    <a:lnTo>
                      <a:pt x="1130" y="1092"/>
                    </a:lnTo>
                    <a:lnTo>
                      <a:pt x="1128" y="1094"/>
                    </a:lnTo>
                    <a:lnTo>
                      <a:pt x="1126" y="1095"/>
                    </a:lnTo>
                    <a:lnTo>
                      <a:pt x="1124" y="1096"/>
                    </a:lnTo>
                    <a:lnTo>
                      <a:pt x="1121" y="1097"/>
                    </a:lnTo>
                    <a:lnTo>
                      <a:pt x="1118" y="1098"/>
                    </a:lnTo>
                    <a:lnTo>
                      <a:pt x="1117" y="1100"/>
                    </a:lnTo>
                    <a:lnTo>
                      <a:pt x="1116" y="1101"/>
                    </a:lnTo>
                    <a:lnTo>
                      <a:pt x="1117" y="1103"/>
                    </a:lnTo>
                    <a:lnTo>
                      <a:pt x="1120" y="1106"/>
                    </a:lnTo>
                    <a:lnTo>
                      <a:pt x="1124" y="1108"/>
                    </a:lnTo>
                    <a:lnTo>
                      <a:pt x="1128" y="1108"/>
                    </a:lnTo>
                    <a:lnTo>
                      <a:pt x="1129" y="1108"/>
                    </a:lnTo>
                    <a:lnTo>
                      <a:pt x="1131" y="1106"/>
                    </a:lnTo>
                    <a:lnTo>
                      <a:pt x="1132" y="1106"/>
                    </a:lnTo>
                    <a:lnTo>
                      <a:pt x="1133" y="1105"/>
                    </a:lnTo>
                    <a:lnTo>
                      <a:pt x="1135" y="1105"/>
                    </a:lnTo>
                    <a:lnTo>
                      <a:pt x="1138" y="1108"/>
                    </a:lnTo>
                    <a:lnTo>
                      <a:pt x="1141" y="1112"/>
                    </a:lnTo>
                    <a:lnTo>
                      <a:pt x="1142" y="1117"/>
                    </a:lnTo>
                    <a:lnTo>
                      <a:pt x="1147" y="1114"/>
                    </a:lnTo>
                    <a:lnTo>
                      <a:pt x="1152" y="1112"/>
                    </a:lnTo>
                    <a:lnTo>
                      <a:pt x="1158" y="1110"/>
                    </a:lnTo>
                    <a:lnTo>
                      <a:pt x="1164" y="1108"/>
                    </a:lnTo>
                    <a:lnTo>
                      <a:pt x="1170" y="1109"/>
                    </a:lnTo>
                    <a:lnTo>
                      <a:pt x="1175" y="1111"/>
                    </a:lnTo>
                    <a:lnTo>
                      <a:pt x="1179" y="1115"/>
                    </a:lnTo>
                    <a:lnTo>
                      <a:pt x="1179" y="1118"/>
                    </a:lnTo>
                    <a:lnTo>
                      <a:pt x="1175" y="1127"/>
                    </a:lnTo>
                    <a:lnTo>
                      <a:pt x="1174" y="1130"/>
                    </a:lnTo>
                    <a:lnTo>
                      <a:pt x="1175" y="1131"/>
                    </a:lnTo>
                    <a:lnTo>
                      <a:pt x="1179" y="1132"/>
                    </a:lnTo>
                    <a:lnTo>
                      <a:pt x="1182" y="1130"/>
                    </a:lnTo>
                    <a:lnTo>
                      <a:pt x="1187" y="1127"/>
                    </a:lnTo>
                    <a:lnTo>
                      <a:pt x="1190" y="1124"/>
                    </a:lnTo>
                    <a:lnTo>
                      <a:pt x="1194" y="1123"/>
                    </a:lnTo>
                    <a:lnTo>
                      <a:pt x="1195" y="1124"/>
                    </a:lnTo>
                    <a:lnTo>
                      <a:pt x="1195" y="1126"/>
                    </a:lnTo>
                    <a:lnTo>
                      <a:pt x="1194" y="1129"/>
                    </a:lnTo>
                    <a:lnTo>
                      <a:pt x="1193" y="1131"/>
                    </a:lnTo>
                    <a:lnTo>
                      <a:pt x="1192" y="1133"/>
                    </a:lnTo>
                    <a:lnTo>
                      <a:pt x="1193" y="1133"/>
                    </a:lnTo>
                    <a:lnTo>
                      <a:pt x="1198" y="1131"/>
                    </a:lnTo>
                    <a:lnTo>
                      <a:pt x="1203" y="1128"/>
                    </a:lnTo>
                    <a:lnTo>
                      <a:pt x="1206" y="1124"/>
                    </a:lnTo>
                    <a:lnTo>
                      <a:pt x="1211" y="1119"/>
                    </a:lnTo>
                    <a:lnTo>
                      <a:pt x="1211" y="1116"/>
                    </a:lnTo>
                    <a:lnTo>
                      <a:pt x="1211" y="1115"/>
                    </a:lnTo>
                    <a:lnTo>
                      <a:pt x="1216" y="1112"/>
                    </a:lnTo>
                    <a:lnTo>
                      <a:pt x="1218" y="1110"/>
                    </a:lnTo>
                    <a:lnTo>
                      <a:pt x="1220" y="1109"/>
                    </a:lnTo>
                    <a:lnTo>
                      <a:pt x="1220" y="1110"/>
                    </a:lnTo>
                    <a:lnTo>
                      <a:pt x="1220" y="1111"/>
                    </a:lnTo>
                    <a:lnTo>
                      <a:pt x="1220" y="1112"/>
                    </a:lnTo>
                    <a:lnTo>
                      <a:pt x="1220" y="1115"/>
                    </a:lnTo>
                    <a:lnTo>
                      <a:pt x="1220" y="1115"/>
                    </a:lnTo>
                    <a:lnTo>
                      <a:pt x="1222" y="1115"/>
                    </a:lnTo>
                    <a:lnTo>
                      <a:pt x="1225" y="1114"/>
                    </a:lnTo>
                    <a:lnTo>
                      <a:pt x="1231" y="1111"/>
                    </a:lnTo>
                    <a:lnTo>
                      <a:pt x="1232" y="1109"/>
                    </a:lnTo>
                    <a:lnTo>
                      <a:pt x="1233" y="1106"/>
                    </a:lnTo>
                    <a:lnTo>
                      <a:pt x="1233" y="1104"/>
                    </a:lnTo>
                    <a:lnTo>
                      <a:pt x="1235" y="1102"/>
                    </a:lnTo>
                    <a:lnTo>
                      <a:pt x="1239" y="1099"/>
                    </a:lnTo>
                    <a:lnTo>
                      <a:pt x="1243" y="1098"/>
                    </a:lnTo>
                    <a:lnTo>
                      <a:pt x="1245" y="1099"/>
                    </a:lnTo>
                    <a:lnTo>
                      <a:pt x="1248" y="1101"/>
                    </a:lnTo>
                    <a:lnTo>
                      <a:pt x="1250" y="1103"/>
                    </a:lnTo>
                    <a:lnTo>
                      <a:pt x="1253" y="1106"/>
                    </a:lnTo>
                    <a:lnTo>
                      <a:pt x="1257" y="1108"/>
                    </a:lnTo>
                    <a:lnTo>
                      <a:pt x="1258" y="1108"/>
                    </a:lnTo>
                    <a:lnTo>
                      <a:pt x="1258" y="1108"/>
                    </a:lnTo>
                    <a:lnTo>
                      <a:pt x="1258" y="1105"/>
                    </a:lnTo>
                    <a:lnTo>
                      <a:pt x="1259" y="1104"/>
                    </a:lnTo>
                    <a:lnTo>
                      <a:pt x="1263" y="1113"/>
                    </a:lnTo>
                    <a:lnTo>
                      <a:pt x="1271" y="1131"/>
                    </a:lnTo>
                    <a:lnTo>
                      <a:pt x="1271" y="1135"/>
                    </a:lnTo>
                    <a:lnTo>
                      <a:pt x="1269" y="1139"/>
                    </a:lnTo>
                    <a:lnTo>
                      <a:pt x="1266" y="1143"/>
                    </a:lnTo>
                    <a:lnTo>
                      <a:pt x="1262" y="1147"/>
                    </a:lnTo>
                    <a:lnTo>
                      <a:pt x="1256" y="1156"/>
                    </a:lnTo>
                    <a:lnTo>
                      <a:pt x="1252" y="1160"/>
                    </a:lnTo>
                    <a:lnTo>
                      <a:pt x="1249" y="1167"/>
                    </a:lnTo>
                    <a:lnTo>
                      <a:pt x="1246" y="1174"/>
                    </a:lnTo>
                    <a:lnTo>
                      <a:pt x="1243" y="1181"/>
                    </a:lnTo>
                    <a:lnTo>
                      <a:pt x="1239" y="1184"/>
                    </a:lnTo>
                    <a:lnTo>
                      <a:pt x="1236" y="1187"/>
                    </a:lnTo>
                    <a:lnTo>
                      <a:pt x="1233" y="1191"/>
                    </a:lnTo>
                    <a:lnTo>
                      <a:pt x="1232" y="1193"/>
                    </a:lnTo>
                    <a:lnTo>
                      <a:pt x="1234" y="1192"/>
                    </a:lnTo>
                    <a:lnTo>
                      <a:pt x="1235" y="1191"/>
                    </a:lnTo>
                    <a:lnTo>
                      <a:pt x="1237" y="1189"/>
                    </a:lnTo>
                    <a:lnTo>
                      <a:pt x="1240" y="1185"/>
                    </a:lnTo>
                    <a:lnTo>
                      <a:pt x="1244" y="1182"/>
                    </a:lnTo>
                    <a:lnTo>
                      <a:pt x="1244" y="1181"/>
                    </a:lnTo>
                    <a:lnTo>
                      <a:pt x="1244" y="1180"/>
                    </a:lnTo>
                    <a:lnTo>
                      <a:pt x="1245" y="1179"/>
                    </a:lnTo>
                    <a:lnTo>
                      <a:pt x="1245" y="1177"/>
                    </a:lnTo>
                    <a:lnTo>
                      <a:pt x="1246" y="1174"/>
                    </a:lnTo>
                    <a:lnTo>
                      <a:pt x="1248" y="1172"/>
                    </a:lnTo>
                    <a:lnTo>
                      <a:pt x="1249" y="1169"/>
                    </a:lnTo>
                    <a:lnTo>
                      <a:pt x="1250" y="1166"/>
                    </a:lnTo>
                    <a:lnTo>
                      <a:pt x="1253" y="1165"/>
                    </a:lnTo>
                    <a:lnTo>
                      <a:pt x="1249" y="1173"/>
                    </a:lnTo>
                    <a:lnTo>
                      <a:pt x="1251" y="1170"/>
                    </a:lnTo>
                    <a:lnTo>
                      <a:pt x="1253" y="1167"/>
                    </a:lnTo>
                    <a:lnTo>
                      <a:pt x="1255" y="1166"/>
                    </a:lnTo>
                    <a:lnTo>
                      <a:pt x="1256" y="1166"/>
                    </a:lnTo>
                    <a:lnTo>
                      <a:pt x="1257" y="1163"/>
                    </a:lnTo>
                    <a:lnTo>
                      <a:pt x="1258" y="1158"/>
                    </a:lnTo>
                    <a:lnTo>
                      <a:pt x="1260" y="1155"/>
                    </a:lnTo>
                    <a:lnTo>
                      <a:pt x="1263" y="1152"/>
                    </a:lnTo>
                    <a:lnTo>
                      <a:pt x="1266" y="1149"/>
                    </a:lnTo>
                    <a:lnTo>
                      <a:pt x="1275" y="1142"/>
                    </a:lnTo>
                    <a:lnTo>
                      <a:pt x="1278" y="1139"/>
                    </a:lnTo>
                    <a:lnTo>
                      <a:pt x="1281" y="1137"/>
                    </a:lnTo>
                    <a:lnTo>
                      <a:pt x="1282" y="1137"/>
                    </a:lnTo>
                    <a:lnTo>
                      <a:pt x="1281" y="1138"/>
                    </a:lnTo>
                    <a:lnTo>
                      <a:pt x="1279" y="1141"/>
                    </a:lnTo>
                    <a:lnTo>
                      <a:pt x="1277" y="1146"/>
                    </a:lnTo>
                    <a:lnTo>
                      <a:pt x="1271" y="1157"/>
                    </a:lnTo>
                    <a:lnTo>
                      <a:pt x="1267" y="1163"/>
                    </a:lnTo>
                    <a:lnTo>
                      <a:pt x="1267" y="1165"/>
                    </a:lnTo>
                    <a:lnTo>
                      <a:pt x="1266" y="1169"/>
                    </a:lnTo>
                    <a:lnTo>
                      <a:pt x="1264" y="1173"/>
                    </a:lnTo>
                    <a:lnTo>
                      <a:pt x="1262" y="1178"/>
                    </a:lnTo>
                    <a:lnTo>
                      <a:pt x="1262" y="1178"/>
                    </a:lnTo>
                    <a:lnTo>
                      <a:pt x="1263" y="1177"/>
                    </a:lnTo>
                    <a:lnTo>
                      <a:pt x="1263" y="1176"/>
                    </a:lnTo>
                    <a:lnTo>
                      <a:pt x="1264" y="1175"/>
                    </a:lnTo>
                    <a:lnTo>
                      <a:pt x="1264" y="1174"/>
                    </a:lnTo>
                    <a:lnTo>
                      <a:pt x="1265" y="1173"/>
                    </a:lnTo>
                    <a:lnTo>
                      <a:pt x="1272" y="1160"/>
                    </a:lnTo>
                    <a:lnTo>
                      <a:pt x="1274" y="1158"/>
                    </a:lnTo>
                    <a:lnTo>
                      <a:pt x="1275" y="1157"/>
                    </a:lnTo>
                    <a:lnTo>
                      <a:pt x="1276" y="1156"/>
                    </a:lnTo>
                    <a:lnTo>
                      <a:pt x="1278" y="1154"/>
                    </a:lnTo>
                    <a:lnTo>
                      <a:pt x="1278" y="1150"/>
                    </a:lnTo>
                    <a:lnTo>
                      <a:pt x="1280" y="1145"/>
                    </a:lnTo>
                    <a:lnTo>
                      <a:pt x="1284" y="1139"/>
                    </a:lnTo>
                    <a:lnTo>
                      <a:pt x="1285" y="1138"/>
                    </a:lnTo>
                    <a:lnTo>
                      <a:pt x="1290" y="1135"/>
                    </a:lnTo>
                    <a:lnTo>
                      <a:pt x="1296" y="1128"/>
                    </a:lnTo>
                    <a:lnTo>
                      <a:pt x="1299" y="1126"/>
                    </a:lnTo>
                    <a:lnTo>
                      <a:pt x="1302" y="1124"/>
                    </a:lnTo>
                    <a:lnTo>
                      <a:pt x="1306" y="1123"/>
                    </a:lnTo>
                    <a:lnTo>
                      <a:pt x="1312" y="1120"/>
                    </a:lnTo>
                    <a:lnTo>
                      <a:pt x="1312" y="1123"/>
                    </a:lnTo>
                    <a:lnTo>
                      <a:pt x="1311" y="1123"/>
                    </a:lnTo>
                    <a:lnTo>
                      <a:pt x="1309" y="1129"/>
                    </a:lnTo>
                    <a:lnTo>
                      <a:pt x="1307" y="1135"/>
                    </a:lnTo>
                    <a:lnTo>
                      <a:pt x="1305" y="1141"/>
                    </a:lnTo>
                    <a:lnTo>
                      <a:pt x="1305" y="1142"/>
                    </a:lnTo>
                    <a:lnTo>
                      <a:pt x="1308" y="1137"/>
                    </a:lnTo>
                    <a:lnTo>
                      <a:pt x="1309" y="1134"/>
                    </a:lnTo>
                    <a:lnTo>
                      <a:pt x="1311" y="1129"/>
                    </a:lnTo>
                    <a:lnTo>
                      <a:pt x="1312" y="1127"/>
                    </a:lnTo>
                    <a:lnTo>
                      <a:pt x="1313" y="1124"/>
                    </a:lnTo>
                    <a:lnTo>
                      <a:pt x="1321" y="1115"/>
                    </a:lnTo>
                    <a:lnTo>
                      <a:pt x="1323" y="1114"/>
                    </a:lnTo>
                    <a:lnTo>
                      <a:pt x="1324" y="1114"/>
                    </a:lnTo>
                    <a:lnTo>
                      <a:pt x="1325" y="1113"/>
                    </a:lnTo>
                    <a:lnTo>
                      <a:pt x="1327" y="1112"/>
                    </a:lnTo>
                    <a:lnTo>
                      <a:pt x="1333" y="1105"/>
                    </a:lnTo>
                    <a:lnTo>
                      <a:pt x="1338" y="1098"/>
                    </a:lnTo>
                    <a:lnTo>
                      <a:pt x="1343" y="1091"/>
                    </a:lnTo>
                    <a:lnTo>
                      <a:pt x="1345" y="1089"/>
                    </a:lnTo>
                    <a:lnTo>
                      <a:pt x="1349" y="1087"/>
                    </a:lnTo>
                    <a:lnTo>
                      <a:pt x="1350" y="1086"/>
                    </a:lnTo>
                    <a:lnTo>
                      <a:pt x="1352" y="1084"/>
                    </a:lnTo>
                    <a:lnTo>
                      <a:pt x="1354" y="1080"/>
                    </a:lnTo>
                    <a:lnTo>
                      <a:pt x="1357" y="1077"/>
                    </a:lnTo>
                    <a:lnTo>
                      <a:pt x="1359" y="1075"/>
                    </a:lnTo>
                    <a:lnTo>
                      <a:pt x="1362" y="1074"/>
                    </a:lnTo>
                    <a:lnTo>
                      <a:pt x="1363" y="1076"/>
                    </a:lnTo>
                    <a:lnTo>
                      <a:pt x="1363" y="1078"/>
                    </a:lnTo>
                    <a:lnTo>
                      <a:pt x="1362" y="1081"/>
                    </a:lnTo>
                    <a:lnTo>
                      <a:pt x="1360" y="1084"/>
                    </a:lnTo>
                    <a:lnTo>
                      <a:pt x="1358" y="1086"/>
                    </a:lnTo>
                    <a:lnTo>
                      <a:pt x="1357" y="1089"/>
                    </a:lnTo>
                    <a:lnTo>
                      <a:pt x="1354" y="1097"/>
                    </a:lnTo>
                    <a:lnTo>
                      <a:pt x="1350" y="1105"/>
                    </a:lnTo>
                    <a:lnTo>
                      <a:pt x="1337" y="1132"/>
                    </a:lnTo>
                    <a:lnTo>
                      <a:pt x="1322" y="1158"/>
                    </a:lnTo>
                    <a:lnTo>
                      <a:pt x="1306" y="1184"/>
                    </a:lnTo>
                    <a:lnTo>
                      <a:pt x="1290" y="1209"/>
                    </a:lnTo>
                    <a:lnTo>
                      <a:pt x="1293" y="1208"/>
                    </a:lnTo>
                    <a:lnTo>
                      <a:pt x="1266" y="1247"/>
                    </a:lnTo>
                    <a:lnTo>
                      <a:pt x="1237" y="1283"/>
                    </a:lnTo>
                    <a:lnTo>
                      <a:pt x="1206" y="1319"/>
                    </a:lnTo>
                    <a:lnTo>
                      <a:pt x="1173" y="1352"/>
                    </a:lnTo>
                    <a:lnTo>
                      <a:pt x="1138" y="1384"/>
                    </a:lnTo>
                    <a:lnTo>
                      <a:pt x="1102" y="1414"/>
                    </a:lnTo>
                    <a:lnTo>
                      <a:pt x="1064" y="1442"/>
                    </a:lnTo>
                    <a:lnTo>
                      <a:pt x="1024" y="1468"/>
                    </a:lnTo>
                    <a:lnTo>
                      <a:pt x="983" y="1491"/>
                    </a:lnTo>
                    <a:lnTo>
                      <a:pt x="941" y="1513"/>
                    </a:lnTo>
                    <a:lnTo>
                      <a:pt x="898" y="1532"/>
                    </a:lnTo>
                    <a:lnTo>
                      <a:pt x="853" y="1549"/>
                    </a:lnTo>
                    <a:lnTo>
                      <a:pt x="853" y="1547"/>
                    </a:lnTo>
                    <a:lnTo>
                      <a:pt x="862" y="1544"/>
                    </a:lnTo>
                    <a:lnTo>
                      <a:pt x="872" y="1540"/>
                    </a:lnTo>
                    <a:lnTo>
                      <a:pt x="882" y="1535"/>
                    </a:lnTo>
                    <a:lnTo>
                      <a:pt x="892" y="1528"/>
                    </a:lnTo>
                    <a:lnTo>
                      <a:pt x="902" y="1522"/>
                    </a:lnTo>
                    <a:lnTo>
                      <a:pt x="910" y="1515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6" y="1509"/>
                    </a:lnTo>
                    <a:lnTo>
                      <a:pt x="915" y="1509"/>
                    </a:lnTo>
                    <a:lnTo>
                      <a:pt x="914" y="1510"/>
                    </a:lnTo>
                    <a:lnTo>
                      <a:pt x="914" y="1510"/>
                    </a:lnTo>
                    <a:lnTo>
                      <a:pt x="916" y="1508"/>
                    </a:lnTo>
                    <a:lnTo>
                      <a:pt x="919" y="1505"/>
                    </a:lnTo>
                    <a:lnTo>
                      <a:pt x="923" y="1501"/>
                    </a:lnTo>
                    <a:lnTo>
                      <a:pt x="929" y="1497"/>
                    </a:lnTo>
                    <a:lnTo>
                      <a:pt x="933" y="1492"/>
                    </a:lnTo>
                    <a:lnTo>
                      <a:pt x="936" y="1487"/>
                    </a:lnTo>
                    <a:lnTo>
                      <a:pt x="938" y="1483"/>
                    </a:lnTo>
                    <a:lnTo>
                      <a:pt x="938" y="1478"/>
                    </a:lnTo>
                    <a:lnTo>
                      <a:pt x="937" y="1477"/>
                    </a:lnTo>
                    <a:lnTo>
                      <a:pt x="935" y="1477"/>
                    </a:lnTo>
                    <a:lnTo>
                      <a:pt x="930" y="1479"/>
                    </a:lnTo>
                    <a:lnTo>
                      <a:pt x="927" y="1480"/>
                    </a:lnTo>
                    <a:lnTo>
                      <a:pt x="902" y="1481"/>
                    </a:lnTo>
                    <a:lnTo>
                      <a:pt x="877" y="1481"/>
                    </a:lnTo>
                    <a:lnTo>
                      <a:pt x="868" y="1481"/>
                    </a:lnTo>
                    <a:lnTo>
                      <a:pt x="862" y="1480"/>
                    </a:lnTo>
                    <a:lnTo>
                      <a:pt x="859" y="1480"/>
                    </a:lnTo>
                    <a:lnTo>
                      <a:pt x="858" y="1479"/>
                    </a:lnTo>
                    <a:lnTo>
                      <a:pt x="859" y="1478"/>
                    </a:lnTo>
                    <a:lnTo>
                      <a:pt x="860" y="1478"/>
                    </a:lnTo>
                    <a:lnTo>
                      <a:pt x="862" y="1477"/>
                    </a:lnTo>
                    <a:lnTo>
                      <a:pt x="865" y="1476"/>
                    </a:lnTo>
                    <a:lnTo>
                      <a:pt x="866" y="1474"/>
                    </a:lnTo>
                    <a:lnTo>
                      <a:pt x="867" y="1472"/>
                    </a:lnTo>
                    <a:lnTo>
                      <a:pt x="866" y="1470"/>
                    </a:lnTo>
                    <a:lnTo>
                      <a:pt x="863" y="1467"/>
                    </a:lnTo>
                    <a:lnTo>
                      <a:pt x="860" y="1465"/>
                    </a:lnTo>
                    <a:lnTo>
                      <a:pt x="855" y="1463"/>
                    </a:lnTo>
                    <a:lnTo>
                      <a:pt x="851" y="1461"/>
                    </a:lnTo>
                    <a:lnTo>
                      <a:pt x="848" y="1458"/>
                    </a:lnTo>
                    <a:lnTo>
                      <a:pt x="848" y="1457"/>
                    </a:lnTo>
                    <a:lnTo>
                      <a:pt x="849" y="1456"/>
                    </a:lnTo>
                    <a:lnTo>
                      <a:pt x="849" y="1455"/>
                    </a:lnTo>
                    <a:lnTo>
                      <a:pt x="843" y="1445"/>
                    </a:lnTo>
                    <a:lnTo>
                      <a:pt x="835" y="1436"/>
                    </a:lnTo>
                    <a:lnTo>
                      <a:pt x="830" y="1433"/>
                    </a:lnTo>
                    <a:lnTo>
                      <a:pt x="825" y="1431"/>
                    </a:lnTo>
                    <a:lnTo>
                      <a:pt x="821" y="1427"/>
                    </a:lnTo>
                    <a:lnTo>
                      <a:pt x="817" y="1422"/>
                    </a:lnTo>
                    <a:lnTo>
                      <a:pt x="815" y="1421"/>
                    </a:lnTo>
                    <a:lnTo>
                      <a:pt x="807" y="1421"/>
                    </a:lnTo>
                    <a:lnTo>
                      <a:pt x="804" y="1420"/>
                    </a:lnTo>
                    <a:lnTo>
                      <a:pt x="804" y="1420"/>
                    </a:lnTo>
                    <a:lnTo>
                      <a:pt x="803" y="1419"/>
                    </a:lnTo>
                    <a:lnTo>
                      <a:pt x="804" y="1418"/>
                    </a:lnTo>
                    <a:lnTo>
                      <a:pt x="804" y="1414"/>
                    </a:lnTo>
                    <a:lnTo>
                      <a:pt x="802" y="1412"/>
                    </a:lnTo>
                    <a:lnTo>
                      <a:pt x="800" y="1411"/>
                    </a:lnTo>
                    <a:lnTo>
                      <a:pt x="797" y="1409"/>
                    </a:lnTo>
                    <a:lnTo>
                      <a:pt x="796" y="1407"/>
                    </a:lnTo>
                    <a:lnTo>
                      <a:pt x="796" y="1404"/>
                    </a:lnTo>
                    <a:lnTo>
                      <a:pt x="798" y="1400"/>
                    </a:lnTo>
                    <a:lnTo>
                      <a:pt x="803" y="1395"/>
                    </a:lnTo>
                    <a:lnTo>
                      <a:pt x="808" y="1391"/>
                    </a:lnTo>
                    <a:lnTo>
                      <a:pt x="812" y="1388"/>
                    </a:lnTo>
                    <a:lnTo>
                      <a:pt x="816" y="1386"/>
                    </a:lnTo>
                    <a:lnTo>
                      <a:pt x="822" y="1384"/>
                    </a:lnTo>
                    <a:lnTo>
                      <a:pt x="823" y="1382"/>
                    </a:lnTo>
                    <a:lnTo>
                      <a:pt x="825" y="1378"/>
                    </a:lnTo>
                    <a:lnTo>
                      <a:pt x="827" y="1373"/>
                    </a:lnTo>
                    <a:lnTo>
                      <a:pt x="828" y="1367"/>
                    </a:lnTo>
                    <a:lnTo>
                      <a:pt x="827" y="1368"/>
                    </a:lnTo>
                    <a:lnTo>
                      <a:pt x="827" y="1369"/>
                    </a:lnTo>
                    <a:lnTo>
                      <a:pt x="826" y="1371"/>
                    </a:lnTo>
                    <a:lnTo>
                      <a:pt x="825" y="1372"/>
                    </a:lnTo>
                    <a:lnTo>
                      <a:pt x="823" y="1372"/>
                    </a:lnTo>
                    <a:lnTo>
                      <a:pt x="820" y="1373"/>
                    </a:lnTo>
                    <a:lnTo>
                      <a:pt x="816" y="1375"/>
                    </a:lnTo>
                    <a:lnTo>
                      <a:pt x="813" y="1376"/>
                    </a:lnTo>
                    <a:lnTo>
                      <a:pt x="810" y="1376"/>
                    </a:lnTo>
                    <a:lnTo>
                      <a:pt x="807" y="1375"/>
                    </a:lnTo>
                    <a:lnTo>
                      <a:pt x="805" y="1372"/>
                    </a:lnTo>
                    <a:lnTo>
                      <a:pt x="805" y="1367"/>
                    </a:lnTo>
                    <a:lnTo>
                      <a:pt x="806" y="1363"/>
                    </a:lnTo>
                    <a:lnTo>
                      <a:pt x="808" y="1359"/>
                    </a:lnTo>
                    <a:lnTo>
                      <a:pt x="811" y="1357"/>
                    </a:lnTo>
                    <a:lnTo>
                      <a:pt x="815" y="1356"/>
                    </a:lnTo>
                    <a:lnTo>
                      <a:pt x="818" y="1354"/>
                    </a:lnTo>
                    <a:lnTo>
                      <a:pt x="821" y="1352"/>
                    </a:lnTo>
                    <a:lnTo>
                      <a:pt x="821" y="1351"/>
                    </a:lnTo>
                    <a:lnTo>
                      <a:pt x="820" y="1351"/>
                    </a:lnTo>
                    <a:lnTo>
                      <a:pt x="819" y="1351"/>
                    </a:lnTo>
                    <a:lnTo>
                      <a:pt x="818" y="1351"/>
                    </a:lnTo>
                    <a:lnTo>
                      <a:pt x="817" y="1350"/>
                    </a:lnTo>
                    <a:lnTo>
                      <a:pt x="817" y="1350"/>
                    </a:lnTo>
                    <a:lnTo>
                      <a:pt x="817" y="1349"/>
                    </a:lnTo>
                    <a:lnTo>
                      <a:pt x="818" y="1347"/>
                    </a:lnTo>
                    <a:lnTo>
                      <a:pt x="821" y="1346"/>
                    </a:lnTo>
                    <a:lnTo>
                      <a:pt x="823" y="1345"/>
                    </a:lnTo>
                    <a:lnTo>
                      <a:pt x="825" y="1343"/>
                    </a:lnTo>
                    <a:lnTo>
                      <a:pt x="826" y="1339"/>
                    </a:lnTo>
                    <a:lnTo>
                      <a:pt x="825" y="1336"/>
                    </a:lnTo>
                    <a:lnTo>
                      <a:pt x="826" y="1332"/>
                    </a:lnTo>
                    <a:lnTo>
                      <a:pt x="829" y="1331"/>
                    </a:lnTo>
                    <a:lnTo>
                      <a:pt x="833" y="1329"/>
                    </a:lnTo>
                    <a:lnTo>
                      <a:pt x="838" y="1327"/>
                    </a:lnTo>
                    <a:lnTo>
                      <a:pt x="846" y="1324"/>
                    </a:lnTo>
                    <a:lnTo>
                      <a:pt x="848" y="1322"/>
                    </a:lnTo>
                    <a:lnTo>
                      <a:pt x="849" y="1321"/>
                    </a:lnTo>
                    <a:lnTo>
                      <a:pt x="849" y="1320"/>
                    </a:lnTo>
                    <a:lnTo>
                      <a:pt x="848" y="1319"/>
                    </a:lnTo>
                    <a:lnTo>
                      <a:pt x="847" y="1319"/>
                    </a:lnTo>
                    <a:lnTo>
                      <a:pt x="846" y="1318"/>
                    </a:lnTo>
                    <a:lnTo>
                      <a:pt x="845" y="1318"/>
                    </a:lnTo>
                    <a:lnTo>
                      <a:pt x="845" y="1318"/>
                    </a:lnTo>
                    <a:lnTo>
                      <a:pt x="853" y="1311"/>
                    </a:lnTo>
                    <a:lnTo>
                      <a:pt x="862" y="1306"/>
                    </a:lnTo>
                    <a:lnTo>
                      <a:pt x="869" y="1299"/>
                    </a:lnTo>
                    <a:lnTo>
                      <a:pt x="870" y="1298"/>
                    </a:lnTo>
                    <a:lnTo>
                      <a:pt x="871" y="1297"/>
                    </a:lnTo>
                    <a:lnTo>
                      <a:pt x="871" y="1294"/>
                    </a:lnTo>
                    <a:lnTo>
                      <a:pt x="871" y="1293"/>
                    </a:lnTo>
                    <a:lnTo>
                      <a:pt x="873" y="1291"/>
                    </a:lnTo>
                    <a:lnTo>
                      <a:pt x="874" y="1290"/>
                    </a:lnTo>
                    <a:lnTo>
                      <a:pt x="878" y="1285"/>
                    </a:lnTo>
                    <a:lnTo>
                      <a:pt x="880" y="1283"/>
                    </a:lnTo>
                    <a:lnTo>
                      <a:pt x="882" y="1281"/>
                    </a:lnTo>
                    <a:lnTo>
                      <a:pt x="883" y="1278"/>
                    </a:lnTo>
                    <a:lnTo>
                      <a:pt x="883" y="1277"/>
                    </a:lnTo>
                    <a:lnTo>
                      <a:pt x="882" y="1277"/>
                    </a:lnTo>
                    <a:lnTo>
                      <a:pt x="880" y="1278"/>
                    </a:lnTo>
                    <a:lnTo>
                      <a:pt x="879" y="1278"/>
                    </a:lnTo>
                    <a:lnTo>
                      <a:pt x="878" y="1279"/>
                    </a:lnTo>
                    <a:lnTo>
                      <a:pt x="877" y="1279"/>
                    </a:lnTo>
                    <a:lnTo>
                      <a:pt x="877" y="1278"/>
                    </a:lnTo>
                    <a:lnTo>
                      <a:pt x="875" y="1271"/>
                    </a:lnTo>
                    <a:lnTo>
                      <a:pt x="876" y="1264"/>
                    </a:lnTo>
                    <a:lnTo>
                      <a:pt x="875" y="1257"/>
                    </a:lnTo>
                    <a:lnTo>
                      <a:pt x="874" y="1249"/>
                    </a:lnTo>
                    <a:lnTo>
                      <a:pt x="873" y="1240"/>
                    </a:lnTo>
                    <a:lnTo>
                      <a:pt x="870" y="1232"/>
                    </a:lnTo>
                    <a:lnTo>
                      <a:pt x="868" y="1229"/>
                    </a:lnTo>
                    <a:lnTo>
                      <a:pt x="865" y="1227"/>
                    </a:lnTo>
                    <a:lnTo>
                      <a:pt x="862" y="1225"/>
                    </a:lnTo>
                    <a:lnTo>
                      <a:pt x="860" y="1221"/>
                    </a:lnTo>
                    <a:lnTo>
                      <a:pt x="860" y="1220"/>
                    </a:lnTo>
                    <a:lnTo>
                      <a:pt x="858" y="1220"/>
                    </a:lnTo>
                    <a:lnTo>
                      <a:pt x="858" y="1220"/>
                    </a:lnTo>
                    <a:lnTo>
                      <a:pt x="859" y="1219"/>
                    </a:lnTo>
                    <a:lnTo>
                      <a:pt x="859" y="1218"/>
                    </a:lnTo>
                    <a:lnTo>
                      <a:pt x="859" y="1217"/>
                    </a:lnTo>
                    <a:lnTo>
                      <a:pt x="859" y="1216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5"/>
                    </a:lnTo>
                    <a:lnTo>
                      <a:pt x="858" y="1214"/>
                    </a:lnTo>
                    <a:lnTo>
                      <a:pt x="858" y="1214"/>
                    </a:lnTo>
                    <a:lnTo>
                      <a:pt x="859" y="1213"/>
                    </a:lnTo>
                    <a:lnTo>
                      <a:pt x="859" y="1213"/>
                    </a:lnTo>
                    <a:lnTo>
                      <a:pt x="855" y="1211"/>
                    </a:lnTo>
                    <a:lnTo>
                      <a:pt x="852" y="1210"/>
                    </a:lnTo>
                    <a:lnTo>
                      <a:pt x="849" y="1209"/>
                    </a:lnTo>
                    <a:lnTo>
                      <a:pt x="844" y="1210"/>
                    </a:lnTo>
                    <a:lnTo>
                      <a:pt x="839" y="1212"/>
                    </a:lnTo>
                    <a:lnTo>
                      <a:pt x="834" y="1216"/>
                    </a:lnTo>
                    <a:lnTo>
                      <a:pt x="829" y="1220"/>
                    </a:lnTo>
                    <a:lnTo>
                      <a:pt x="825" y="1224"/>
                    </a:lnTo>
                    <a:lnTo>
                      <a:pt x="823" y="1226"/>
                    </a:lnTo>
                    <a:lnTo>
                      <a:pt x="822" y="1230"/>
                    </a:lnTo>
                    <a:lnTo>
                      <a:pt x="823" y="1234"/>
                    </a:lnTo>
                    <a:lnTo>
                      <a:pt x="824" y="1238"/>
                    </a:lnTo>
                    <a:lnTo>
                      <a:pt x="823" y="1241"/>
                    </a:lnTo>
                    <a:lnTo>
                      <a:pt x="821" y="1243"/>
                    </a:lnTo>
                    <a:lnTo>
                      <a:pt x="817" y="1244"/>
                    </a:lnTo>
                    <a:lnTo>
                      <a:pt x="814" y="1243"/>
                    </a:lnTo>
                    <a:lnTo>
                      <a:pt x="813" y="1241"/>
                    </a:lnTo>
                    <a:lnTo>
                      <a:pt x="813" y="1239"/>
                    </a:lnTo>
                    <a:lnTo>
                      <a:pt x="814" y="1237"/>
                    </a:lnTo>
                    <a:lnTo>
                      <a:pt x="813" y="1235"/>
                    </a:lnTo>
                    <a:lnTo>
                      <a:pt x="812" y="1233"/>
                    </a:lnTo>
                    <a:lnTo>
                      <a:pt x="810" y="1233"/>
                    </a:lnTo>
                    <a:lnTo>
                      <a:pt x="807" y="1235"/>
                    </a:lnTo>
                    <a:lnTo>
                      <a:pt x="805" y="1237"/>
                    </a:lnTo>
                    <a:lnTo>
                      <a:pt x="803" y="1238"/>
                    </a:lnTo>
                    <a:lnTo>
                      <a:pt x="800" y="1236"/>
                    </a:lnTo>
                    <a:lnTo>
                      <a:pt x="797" y="1234"/>
                    </a:lnTo>
                    <a:lnTo>
                      <a:pt x="794" y="1231"/>
                    </a:lnTo>
                    <a:lnTo>
                      <a:pt x="791" y="1230"/>
                    </a:lnTo>
                    <a:lnTo>
                      <a:pt x="787" y="1231"/>
                    </a:lnTo>
                    <a:lnTo>
                      <a:pt x="784" y="1234"/>
                    </a:lnTo>
                    <a:lnTo>
                      <a:pt x="780" y="1236"/>
                    </a:lnTo>
                    <a:lnTo>
                      <a:pt x="777" y="1237"/>
                    </a:lnTo>
                    <a:lnTo>
                      <a:pt x="775" y="1235"/>
                    </a:lnTo>
                    <a:lnTo>
                      <a:pt x="774" y="1233"/>
                    </a:lnTo>
                    <a:lnTo>
                      <a:pt x="774" y="1230"/>
                    </a:lnTo>
                    <a:lnTo>
                      <a:pt x="772" y="1228"/>
                    </a:lnTo>
                    <a:lnTo>
                      <a:pt x="769" y="1227"/>
                    </a:lnTo>
                    <a:lnTo>
                      <a:pt x="767" y="1228"/>
                    </a:lnTo>
                    <a:lnTo>
                      <a:pt x="764" y="1229"/>
                    </a:lnTo>
                    <a:lnTo>
                      <a:pt x="762" y="1229"/>
                    </a:lnTo>
                    <a:lnTo>
                      <a:pt x="761" y="1230"/>
                    </a:lnTo>
                    <a:lnTo>
                      <a:pt x="761" y="1228"/>
                    </a:lnTo>
                    <a:lnTo>
                      <a:pt x="762" y="1227"/>
                    </a:lnTo>
                    <a:lnTo>
                      <a:pt x="764" y="1224"/>
                    </a:lnTo>
                    <a:lnTo>
                      <a:pt x="763" y="1223"/>
                    </a:lnTo>
                    <a:lnTo>
                      <a:pt x="760" y="1219"/>
                    </a:lnTo>
                    <a:lnTo>
                      <a:pt x="758" y="1216"/>
                    </a:lnTo>
                    <a:lnTo>
                      <a:pt x="756" y="1215"/>
                    </a:lnTo>
                    <a:lnTo>
                      <a:pt x="754" y="1216"/>
                    </a:lnTo>
                    <a:lnTo>
                      <a:pt x="753" y="1217"/>
                    </a:lnTo>
                    <a:lnTo>
                      <a:pt x="750" y="1219"/>
                    </a:lnTo>
                    <a:lnTo>
                      <a:pt x="748" y="1218"/>
                    </a:lnTo>
                    <a:lnTo>
                      <a:pt x="745" y="1216"/>
                    </a:lnTo>
                    <a:lnTo>
                      <a:pt x="744" y="1216"/>
                    </a:lnTo>
                    <a:lnTo>
                      <a:pt x="744" y="1215"/>
                    </a:lnTo>
                    <a:lnTo>
                      <a:pt x="744" y="1213"/>
                    </a:lnTo>
                    <a:lnTo>
                      <a:pt x="743" y="1212"/>
                    </a:lnTo>
                    <a:lnTo>
                      <a:pt x="743" y="1211"/>
                    </a:lnTo>
                    <a:lnTo>
                      <a:pt x="743" y="1210"/>
                    </a:lnTo>
                    <a:lnTo>
                      <a:pt x="739" y="1209"/>
                    </a:lnTo>
                    <a:lnTo>
                      <a:pt x="735" y="1208"/>
                    </a:lnTo>
                    <a:lnTo>
                      <a:pt x="732" y="1206"/>
                    </a:lnTo>
                    <a:lnTo>
                      <a:pt x="729" y="1202"/>
                    </a:lnTo>
                    <a:lnTo>
                      <a:pt x="726" y="1198"/>
                    </a:lnTo>
                    <a:lnTo>
                      <a:pt x="724" y="1194"/>
                    </a:lnTo>
                    <a:lnTo>
                      <a:pt x="720" y="1191"/>
                    </a:lnTo>
                    <a:lnTo>
                      <a:pt x="717" y="1188"/>
                    </a:lnTo>
                    <a:lnTo>
                      <a:pt x="712" y="1186"/>
                    </a:lnTo>
                    <a:lnTo>
                      <a:pt x="708" y="1184"/>
                    </a:lnTo>
                    <a:lnTo>
                      <a:pt x="707" y="1183"/>
                    </a:lnTo>
                    <a:lnTo>
                      <a:pt x="705" y="1180"/>
                    </a:lnTo>
                    <a:lnTo>
                      <a:pt x="704" y="1179"/>
                    </a:lnTo>
                    <a:lnTo>
                      <a:pt x="703" y="1177"/>
                    </a:lnTo>
                    <a:lnTo>
                      <a:pt x="695" y="1173"/>
                    </a:lnTo>
                    <a:lnTo>
                      <a:pt x="691" y="1172"/>
                    </a:lnTo>
                    <a:lnTo>
                      <a:pt x="687" y="1169"/>
                    </a:lnTo>
                    <a:lnTo>
                      <a:pt x="685" y="1167"/>
                    </a:lnTo>
                    <a:lnTo>
                      <a:pt x="685" y="1166"/>
                    </a:lnTo>
                    <a:lnTo>
                      <a:pt x="686" y="1166"/>
                    </a:lnTo>
                    <a:lnTo>
                      <a:pt x="692" y="1166"/>
                    </a:lnTo>
                    <a:lnTo>
                      <a:pt x="692" y="1165"/>
                    </a:lnTo>
                    <a:lnTo>
                      <a:pt x="690" y="1161"/>
                    </a:lnTo>
                    <a:lnTo>
                      <a:pt x="686" y="1159"/>
                    </a:lnTo>
                    <a:lnTo>
                      <a:pt x="682" y="1158"/>
                    </a:lnTo>
                    <a:lnTo>
                      <a:pt x="681" y="1158"/>
                    </a:lnTo>
                    <a:lnTo>
                      <a:pt x="681" y="1163"/>
                    </a:lnTo>
                    <a:lnTo>
                      <a:pt x="681" y="1163"/>
                    </a:lnTo>
                    <a:lnTo>
                      <a:pt x="675" y="1162"/>
                    </a:lnTo>
                    <a:lnTo>
                      <a:pt x="666" y="1160"/>
                    </a:lnTo>
                    <a:lnTo>
                      <a:pt x="656" y="1158"/>
                    </a:lnTo>
                    <a:lnTo>
                      <a:pt x="645" y="1156"/>
                    </a:lnTo>
                    <a:lnTo>
                      <a:pt x="633" y="1154"/>
                    </a:lnTo>
                    <a:lnTo>
                      <a:pt x="622" y="1151"/>
                    </a:lnTo>
                    <a:lnTo>
                      <a:pt x="611" y="1148"/>
                    </a:lnTo>
                    <a:lnTo>
                      <a:pt x="603" y="1145"/>
                    </a:lnTo>
                    <a:lnTo>
                      <a:pt x="596" y="1142"/>
                    </a:lnTo>
                    <a:lnTo>
                      <a:pt x="592" y="1139"/>
                    </a:lnTo>
                    <a:lnTo>
                      <a:pt x="589" y="1136"/>
                    </a:lnTo>
                    <a:lnTo>
                      <a:pt x="586" y="1131"/>
                    </a:lnTo>
                    <a:lnTo>
                      <a:pt x="583" y="1130"/>
                    </a:lnTo>
                    <a:lnTo>
                      <a:pt x="582" y="1130"/>
                    </a:lnTo>
                    <a:lnTo>
                      <a:pt x="581" y="1130"/>
                    </a:lnTo>
                    <a:lnTo>
                      <a:pt x="578" y="1128"/>
                    </a:lnTo>
                    <a:lnTo>
                      <a:pt x="577" y="1126"/>
                    </a:lnTo>
                    <a:lnTo>
                      <a:pt x="578" y="1126"/>
                    </a:lnTo>
                    <a:lnTo>
                      <a:pt x="578" y="1126"/>
                    </a:lnTo>
                    <a:lnTo>
                      <a:pt x="577" y="1125"/>
                    </a:lnTo>
                    <a:lnTo>
                      <a:pt x="574" y="1123"/>
                    </a:lnTo>
                    <a:lnTo>
                      <a:pt x="570" y="1120"/>
                    </a:lnTo>
                    <a:lnTo>
                      <a:pt x="566" y="1118"/>
                    </a:lnTo>
                    <a:lnTo>
                      <a:pt x="564" y="1117"/>
                    </a:lnTo>
                    <a:lnTo>
                      <a:pt x="563" y="1116"/>
                    </a:lnTo>
                    <a:lnTo>
                      <a:pt x="562" y="1117"/>
                    </a:lnTo>
                    <a:lnTo>
                      <a:pt x="562" y="1117"/>
                    </a:lnTo>
                    <a:lnTo>
                      <a:pt x="560" y="1117"/>
                    </a:lnTo>
                    <a:lnTo>
                      <a:pt x="558" y="1117"/>
                    </a:lnTo>
                    <a:lnTo>
                      <a:pt x="553" y="1115"/>
                    </a:lnTo>
                    <a:lnTo>
                      <a:pt x="547" y="1113"/>
                    </a:lnTo>
                    <a:lnTo>
                      <a:pt x="546" y="1112"/>
                    </a:lnTo>
                    <a:lnTo>
                      <a:pt x="546" y="1111"/>
                    </a:lnTo>
                    <a:lnTo>
                      <a:pt x="546" y="1110"/>
                    </a:lnTo>
                    <a:lnTo>
                      <a:pt x="546" y="1109"/>
                    </a:lnTo>
                    <a:lnTo>
                      <a:pt x="545" y="1109"/>
                    </a:lnTo>
                    <a:lnTo>
                      <a:pt x="545" y="1109"/>
                    </a:lnTo>
                    <a:lnTo>
                      <a:pt x="541" y="1110"/>
                    </a:lnTo>
                    <a:lnTo>
                      <a:pt x="539" y="1112"/>
                    </a:lnTo>
                    <a:lnTo>
                      <a:pt x="536" y="1115"/>
                    </a:lnTo>
                    <a:lnTo>
                      <a:pt x="534" y="1116"/>
                    </a:lnTo>
                    <a:lnTo>
                      <a:pt x="533" y="1117"/>
                    </a:lnTo>
                    <a:lnTo>
                      <a:pt x="530" y="1118"/>
                    </a:lnTo>
                    <a:lnTo>
                      <a:pt x="517" y="1121"/>
                    </a:lnTo>
                    <a:lnTo>
                      <a:pt x="514" y="1122"/>
                    </a:lnTo>
                    <a:lnTo>
                      <a:pt x="513" y="1122"/>
                    </a:lnTo>
                    <a:lnTo>
                      <a:pt x="508" y="1120"/>
                    </a:lnTo>
                    <a:lnTo>
                      <a:pt x="504" y="1118"/>
                    </a:lnTo>
                    <a:lnTo>
                      <a:pt x="499" y="1117"/>
                    </a:lnTo>
                    <a:lnTo>
                      <a:pt x="493" y="1116"/>
                    </a:lnTo>
                    <a:lnTo>
                      <a:pt x="488" y="1115"/>
                    </a:lnTo>
                    <a:lnTo>
                      <a:pt x="486" y="1115"/>
                    </a:lnTo>
                    <a:lnTo>
                      <a:pt x="484" y="1113"/>
                    </a:lnTo>
                    <a:lnTo>
                      <a:pt x="482" y="1112"/>
                    </a:lnTo>
                    <a:lnTo>
                      <a:pt x="481" y="1111"/>
                    </a:lnTo>
                    <a:lnTo>
                      <a:pt x="478" y="1110"/>
                    </a:lnTo>
                    <a:lnTo>
                      <a:pt x="476" y="1109"/>
                    </a:lnTo>
                    <a:lnTo>
                      <a:pt x="473" y="1109"/>
                    </a:lnTo>
                    <a:lnTo>
                      <a:pt x="472" y="1108"/>
                    </a:lnTo>
                    <a:lnTo>
                      <a:pt x="470" y="1105"/>
                    </a:lnTo>
                    <a:lnTo>
                      <a:pt x="469" y="1104"/>
                    </a:lnTo>
                    <a:lnTo>
                      <a:pt x="468" y="1104"/>
                    </a:lnTo>
                    <a:lnTo>
                      <a:pt x="462" y="1102"/>
                    </a:lnTo>
                    <a:lnTo>
                      <a:pt x="456" y="1101"/>
                    </a:lnTo>
                    <a:lnTo>
                      <a:pt x="450" y="1100"/>
                    </a:lnTo>
                    <a:lnTo>
                      <a:pt x="449" y="1099"/>
                    </a:lnTo>
                    <a:lnTo>
                      <a:pt x="449" y="1098"/>
                    </a:lnTo>
                    <a:lnTo>
                      <a:pt x="447" y="1097"/>
                    </a:lnTo>
                    <a:lnTo>
                      <a:pt x="439" y="1094"/>
                    </a:lnTo>
                    <a:lnTo>
                      <a:pt x="432" y="1090"/>
                    </a:lnTo>
                    <a:lnTo>
                      <a:pt x="424" y="1087"/>
                    </a:lnTo>
                    <a:lnTo>
                      <a:pt x="424" y="1087"/>
                    </a:lnTo>
                    <a:lnTo>
                      <a:pt x="424" y="1086"/>
                    </a:lnTo>
                    <a:lnTo>
                      <a:pt x="413" y="1076"/>
                    </a:lnTo>
                    <a:lnTo>
                      <a:pt x="408" y="1073"/>
                    </a:lnTo>
                    <a:lnTo>
                      <a:pt x="403" y="1071"/>
                    </a:lnTo>
                    <a:lnTo>
                      <a:pt x="398" y="1071"/>
                    </a:lnTo>
                    <a:lnTo>
                      <a:pt x="393" y="1070"/>
                    </a:lnTo>
                    <a:lnTo>
                      <a:pt x="387" y="1068"/>
                    </a:lnTo>
                    <a:lnTo>
                      <a:pt x="383" y="1066"/>
                    </a:lnTo>
                    <a:lnTo>
                      <a:pt x="380" y="1064"/>
                    </a:lnTo>
                    <a:lnTo>
                      <a:pt x="379" y="1063"/>
                    </a:lnTo>
                    <a:lnTo>
                      <a:pt x="379" y="1062"/>
                    </a:lnTo>
                    <a:lnTo>
                      <a:pt x="378" y="1061"/>
                    </a:lnTo>
                    <a:lnTo>
                      <a:pt x="377" y="1059"/>
                    </a:lnTo>
                    <a:lnTo>
                      <a:pt x="374" y="1056"/>
                    </a:lnTo>
                    <a:lnTo>
                      <a:pt x="370" y="1051"/>
                    </a:lnTo>
                    <a:lnTo>
                      <a:pt x="368" y="1050"/>
                    </a:lnTo>
                    <a:lnTo>
                      <a:pt x="364" y="1049"/>
                    </a:lnTo>
                    <a:lnTo>
                      <a:pt x="357" y="1045"/>
                    </a:lnTo>
                    <a:lnTo>
                      <a:pt x="351" y="1041"/>
                    </a:lnTo>
                    <a:lnTo>
                      <a:pt x="350" y="1040"/>
                    </a:lnTo>
                    <a:lnTo>
                      <a:pt x="348" y="1036"/>
                    </a:lnTo>
                    <a:lnTo>
                      <a:pt x="346" y="1033"/>
                    </a:lnTo>
                    <a:lnTo>
                      <a:pt x="343" y="1029"/>
                    </a:lnTo>
                    <a:lnTo>
                      <a:pt x="341" y="1025"/>
                    </a:lnTo>
                    <a:lnTo>
                      <a:pt x="339" y="1021"/>
                    </a:lnTo>
                    <a:lnTo>
                      <a:pt x="339" y="1019"/>
                    </a:lnTo>
                    <a:lnTo>
                      <a:pt x="341" y="1018"/>
                    </a:lnTo>
                    <a:lnTo>
                      <a:pt x="346" y="1018"/>
                    </a:lnTo>
                    <a:lnTo>
                      <a:pt x="348" y="1017"/>
                    </a:lnTo>
                    <a:lnTo>
                      <a:pt x="348" y="1016"/>
                    </a:lnTo>
                    <a:lnTo>
                      <a:pt x="345" y="1014"/>
                    </a:lnTo>
                    <a:lnTo>
                      <a:pt x="343" y="1014"/>
                    </a:lnTo>
                    <a:lnTo>
                      <a:pt x="342" y="1013"/>
                    </a:lnTo>
                    <a:lnTo>
                      <a:pt x="342" y="1012"/>
                    </a:lnTo>
                    <a:lnTo>
                      <a:pt x="344" y="1009"/>
                    </a:lnTo>
                    <a:lnTo>
                      <a:pt x="346" y="1006"/>
                    </a:lnTo>
                    <a:lnTo>
                      <a:pt x="349" y="1003"/>
                    </a:lnTo>
                    <a:lnTo>
                      <a:pt x="350" y="1000"/>
                    </a:lnTo>
                    <a:lnTo>
                      <a:pt x="349" y="997"/>
                    </a:lnTo>
                    <a:lnTo>
                      <a:pt x="344" y="992"/>
                    </a:lnTo>
                    <a:lnTo>
                      <a:pt x="341" y="989"/>
                    </a:lnTo>
                    <a:lnTo>
                      <a:pt x="341" y="984"/>
                    </a:lnTo>
                    <a:lnTo>
                      <a:pt x="341" y="978"/>
                    </a:lnTo>
                    <a:lnTo>
                      <a:pt x="339" y="974"/>
                    </a:lnTo>
                    <a:lnTo>
                      <a:pt x="336" y="970"/>
                    </a:lnTo>
                    <a:lnTo>
                      <a:pt x="332" y="967"/>
                    </a:lnTo>
                    <a:lnTo>
                      <a:pt x="329" y="963"/>
                    </a:lnTo>
                    <a:lnTo>
                      <a:pt x="328" y="962"/>
                    </a:lnTo>
                    <a:lnTo>
                      <a:pt x="328" y="961"/>
                    </a:lnTo>
                    <a:lnTo>
                      <a:pt x="328" y="960"/>
                    </a:lnTo>
                    <a:lnTo>
                      <a:pt x="327" y="959"/>
                    </a:lnTo>
                    <a:lnTo>
                      <a:pt x="324" y="954"/>
                    </a:lnTo>
                    <a:lnTo>
                      <a:pt x="321" y="949"/>
                    </a:lnTo>
                    <a:lnTo>
                      <a:pt x="318" y="945"/>
                    </a:lnTo>
                    <a:lnTo>
                      <a:pt x="313" y="942"/>
                    </a:lnTo>
                    <a:lnTo>
                      <a:pt x="309" y="938"/>
                    </a:lnTo>
                    <a:lnTo>
                      <a:pt x="306" y="934"/>
                    </a:lnTo>
                    <a:lnTo>
                      <a:pt x="306" y="934"/>
                    </a:lnTo>
                    <a:lnTo>
                      <a:pt x="308" y="934"/>
                    </a:lnTo>
                    <a:lnTo>
                      <a:pt x="308" y="934"/>
                    </a:lnTo>
                    <a:lnTo>
                      <a:pt x="309" y="934"/>
                    </a:lnTo>
                    <a:lnTo>
                      <a:pt x="310" y="935"/>
                    </a:lnTo>
                    <a:lnTo>
                      <a:pt x="311" y="935"/>
                    </a:lnTo>
                    <a:lnTo>
                      <a:pt x="311" y="934"/>
                    </a:lnTo>
                    <a:lnTo>
                      <a:pt x="307" y="930"/>
                    </a:lnTo>
                    <a:lnTo>
                      <a:pt x="302" y="925"/>
                    </a:lnTo>
                    <a:lnTo>
                      <a:pt x="298" y="920"/>
                    </a:lnTo>
                    <a:lnTo>
                      <a:pt x="299" y="920"/>
                    </a:lnTo>
                    <a:lnTo>
                      <a:pt x="302" y="922"/>
                    </a:lnTo>
                    <a:lnTo>
                      <a:pt x="303" y="922"/>
                    </a:lnTo>
                    <a:lnTo>
                      <a:pt x="285" y="909"/>
                    </a:lnTo>
                    <a:lnTo>
                      <a:pt x="281" y="907"/>
                    </a:lnTo>
                    <a:lnTo>
                      <a:pt x="280" y="907"/>
                    </a:lnTo>
                    <a:lnTo>
                      <a:pt x="278" y="902"/>
                    </a:lnTo>
                    <a:lnTo>
                      <a:pt x="278" y="899"/>
                    </a:lnTo>
                    <a:lnTo>
                      <a:pt x="278" y="897"/>
                    </a:lnTo>
                    <a:lnTo>
                      <a:pt x="278" y="897"/>
                    </a:lnTo>
                    <a:lnTo>
                      <a:pt x="280" y="898"/>
                    </a:lnTo>
                    <a:lnTo>
                      <a:pt x="283" y="900"/>
                    </a:lnTo>
                    <a:lnTo>
                      <a:pt x="284" y="901"/>
                    </a:lnTo>
                    <a:lnTo>
                      <a:pt x="285" y="900"/>
                    </a:lnTo>
                    <a:lnTo>
                      <a:pt x="287" y="898"/>
                    </a:lnTo>
                    <a:lnTo>
                      <a:pt x="287" y="895"/>
                    </a:lnTo>
                    <a:lnTo>
                      <a:pt x="287" y="893"/>
                    </a:lnTo>
                    <a:lnTo>
                      <a:pt x="284" y="891"/>
                    </a:lnTo>
                    <a:lnTo>
                      <a:pt x="277" y="880"/>
                    </a:lnTo>
                    <a:lnTo>
                      <a:pt x="275" y="877"/>
                    </a:lnTo>
                    <a:lnTo>
                      <a:pt x="274" y="876"/>
                    </a:lnTo>
                    <a:lnTo>
                      <a:pt x="271" y="874"/>
                    </a:lnTo>
                    <a:lnTo>
                      <a:pt x="266" y="872"/>
                    </a:lnTo>
                    <a:lnTo>
                      <a:pt x="264" y="870"/>
                    </a:lnTo>
                    <a:lnTo>
                      <a:pt x="264" y="867"/>
                    </a:lnTo>
                    <a:lnTo>
                      <a:pt x="266" y="861"/>
                    </a:lnTo>
                    <a:lnTo>
                      <a:pt x="266" y="858"/>
                    </a:lnTo>
                    <a:lnTo>
                      <a:pt x="264" y="857"/>
                    </a:lnTo>
                    <a:lnTo>
                      <a:pt x="259" y="856"/>
                    </a:lnTo>
                    <a:lnTo>
                      <a:pt x="256" y="855"/>
                    </a:lnTo>
                    <a:lnTo>
                      <a:pt x="254" y="852"/>
                    </a:lnTo>
                    <a:lnTo>
                      <a:pt x="253" y="849"/>
                    </a:lnTo>
                    <a:lnTo>
                      <a:pt x="252" y="846"/>
                    </a:lnTo>
                    <a:lnTo>
                      <a:pt x="251" y="845"/>
                    </a:lnTo>
                    <a:lnTo>
                      <a:pt x="250" y="844"/>
                    </a:lnTo>
                    <a:lnTo>
                      <a:pt x="249" y="844"/>
                    </a:lnTo>
                    <a:lnTo>
                      <a:pt x="248" y="843"/>
                    </a:lnTo>
                    <a:lnTo>
                      <a:pt x="247" y="843"/>
                    </a:lnTo>
                    <a:lnTo>
                      <a:pt x="242" y="835"/>
                    </a:lnTo>
                    <a:lnTo>
                      <a:pt x="238" y="824"/>
                    </a:lnTo>
                    <a:lnTo>
                      <a:pt x="235" y="813"/>
                    </a:lnTo>
                    <a:lnTo>
                      <a:pt x="232" y="803"/>
                    </a:lnTo>
                    <a:lnTo>
                      <a:pt x="231" y="793"/>
                    </a:lnTo>
                    <a:lnTo>
                      <a:pt x="232" y="789"/>
                    </a:lnTo>
                    <a:lnTo>
                      <a:pt x="233" y="786"/>
                    </a:lnTo>
                    <a:lnTo>
                      <a:pt x="233" y="783"/>
                    </a:lnTo>
                    <a:lnTo>
                      <a:pt x="232" y="782"/>
                    </a:lnTo>
                    <a:lnTo>
                      <a:pt x="231" y="781"/>
                    </a:lnTo>
                    <a:lnTo>
                      <a:pt x="230" y="781"/>
                    </a:lnTo>
                    <a:lnTo>
                      <a:pt x="227" y="780"/>
                    </a:lnTo>
                    <a:lnTo>
                      <a:pt x="225" y="779"/>
                    </a:lnTo>
                    <a:lnTo>
                      <a:pt x="224" y="778"/>
                    </a:lnTo>
                    <a:lnTo>
                      <a:pt x="223" y="776"/>
                    </a:lnTo>
                    <a:lnTo>
                      <a:pt x="222" y="775"/>
                    </a:lnTo>
                    <a:lnTo>
                      <a:pt x="221" y="772"/>
                    </a:lnTo>
                    <a:lnTo>
                      <a:pt x="220" y="771"/>
                    </a:lnTo>
                    <a:lnTo>
                      <a:pt x="220" y="771"/>
                    </a:lnTo>
                    <a:lnTo>
                      <a:pt x="220" y="772"/>
                    </a:lnTo>
                    <a:lnTo>
                      <a:pt x="219" y="773"/>
                    </a:lnTo>
                    <a:lnTo>
                      <a:pt x="219" y="774"/>
                    </a:lnTo>
                    <a:lnTo>
                      <a:pt x="219" y="774"/>
                    </a:lnTo>
                    <a:lnTo>
                      <a:pt x="215" y="771"/>
                    </a:lnTo>
                    <a:lnTo>
                      <a:pt x="208" y="764"/>
                    </a:lnTo>
                    <a:lnTo>
                      <a:pt x="205" y="761"/>
                    </a:lnTo>
                    <a:lnTo>
                      <a:pt x="204" y="761"/>
                    </a:lnTo>
                    <a:lnTo>
                      <a:pt x="204" y="762"/>
                    </a:lnTo>
                    <a:lnTo>
                      <a:pt x="205" y="763"/>
                    </a:lnTo>
                    <a:lnTo>
                      <a:pt x="205" y="764"/>
                    </a:lnTo>
                    <a:lnTo>
                      <a:pt x="206" y="764"/>
                    </a:lnTo>
                    <a:lnTo>
                      <a:pt x="207" y="767"/>
                    </a:lnTo>
                    <a:lnTo>
                      <a:pt x="207" y="768"/>
                    </a:lnTo>
                    <a:lnTo>
                      <a:pt x="204" y="778"/>
                    </a:lnTo>
                    <a:lnTo>
                      <a:pt x="204" y="779"/>
                    </a:lnTo>
                    <a:lnTo>
                      <a:pt x="205" y="780"/>
                    </a:lnTo>
                    <a:lnTo>
                      <a:pt x="205" y="781"/>
                    </a:lnTo>
                    <a:lnTo>
                      <a:pt x="206" y="783"/>
                    </a:lnTo>
                    <a:lnTo>
                      <a:pt x="207" y="791"/>
                    </a:lnTo>
                    <a:lnTo>
                      <a:pt x="207" y="799"/>
                    </a:lnTo>
                    <a:lnTo>
                      <a:pt x="208" y="807"/>
                    </a:lnTo>
                    <a:lnTo>
                      <a:pt x="210" y="811"/>
                    </a:lnTo>
                    <a:lnTo>
                      <a:pt x="217" y="818"/>
                    </a:lnTo>
                    <a:lnTo>
                      <a:pt x="218" y="823"/>
                    </a:lnTo>
                    <a:lnTo>
                      <a:pt x="219" y="828"/>
                    </a:lnTo>
                    <a:lnTo>
                      <a:pt x="222" y="833"/>
                    </a:lnTo>
                    <a:lnTo>
                      <a:pt x="225" y="838"/>
                    </a:lnTo>
                    <a:lnTo>
                      <a:pt x="227" y="842"/>
                    </a:lnTo>
                    <a:lnTo>
                      <a:pt x="228" y="847"/>
                    </a:lnTo>
                    <a:lnTo>
                      <a:pt x="228" y="850"/>
                    </a:lnTo>
                    <a:lnTo>
                      <a:pt x="230" y="854"/>
                    </a:lnTo>
                    <a:lnTo>
                      <a:pt x="230" y="855"/>
                    </a:lnTo>
                    <a:lnTo>
                      <a:pt x="231" y="856"/>
                    </a:lnTo>
                    <a:lnTo>
                      <a:pt x="232" y="857"/>
                    </a:lnTo>
                    <a:lnTo>
                      <a:pt x="234" y="859"/>
                    </a:lnTo>
                    <a:lnTo>
                      <a:pt x="235" y="861"/>
                    </a:lnTo>
                    <a:lnTo>
                      <a:pt x="235" y="863"/>
                    </a:lnTo>
                    <a:lnTo>
                      <a:pt x="235" y="864"/>
                    </a:lnTo>
                    <a:lnTo>
                      <a:pt x="236" y="866"/>
                    </a:lnTo>
                    <a:lnTo>
                      <a:pt x="238" y="870"/>
                    </a:lnTo>
                    <a:lnTo>
                      <a:pt x="245" y="878"/>
                    </a:lnTo>
                    <a:lnTo>
                      <a:pt x="247" y="882"/>
                    </a:lnTo>
                    <a:lnTo>
                      <a:pt x="248" y="889"/>
                    </a:lnTo>
                    <a:lnTo>
                      <a:pt x="249" y="895"/>
                    </a:lnTo>
                    <a:lnTo>
                      <a:pt x="250" y="902"/>
                    </a:lnTo>
                    <a:lnTo>
                      <a:pt x="251" y="907"/>
                    </a:lnTo>
                    <a:lnTo>
                      <a:pt x="254" y="911"/>
                    </a:lnTo>
                    <a:lnTo>
                      <a:pt x="256" y="917"/>
                    </a:lnTo>
                    <a:lnTo>
                      <a:pt x="257" y="921"/>
                    </a:lnTo>
                    <a:lnTo>
                      <a:pt x="257" y="925"/>
                    </a:lnTo>
                    <a:lnTo>
                      <a:pt x="259" y="930"/>
                    </a:lnTo>
                    <a:lnTo>
                      <a:pt x="261" y="933"/>
                    </a:lnTo>
                    <a:lnTo>
                      <a:pt x="262" y="934"/>
                    </a:lnTo>
                    <a:lnTo>
                      <a:pt x="267" y="935"/>
                    </a:lnTo>
                    <a:lnTo>
                      <a:pt x="270" y="936"/>
                    </a:lnTo>
                    <a:lnTo>
                      <a:pt x="272" y="939"/>
                    </a:lnTo>
                    <a:lnTo>
                      <a:pt x="274" y="943"/>
                    </a:lnTo>
                    <a:lnTo>
                      <a:pt x="275" y="947"/>
                    </a:lnTo>
                    <a:lnTo>
                      <a:pt x="275" y="951"/>
                    </a:lnTo>
                    <a:lnTo>
                      <a:pt x="275" y="954"/>
                    </a:lnTo>
                    <a:lnTo>
                      <a:pt x="273" y="957"/>
                    </a:lnTo>
                    <a:lnTo>
                      <a:pt x="269" y="959"/>
                    </a:lnTo>
                    <a:lnTo>
                      <a:pt x="265" y="959"/>
                    </a:lnTo>
                    <a:lnTo>
                      <a:pt x="264" y="958"/>
                    </a:lnTo>
                    <a:lnTo>
                      <a:pt x="264" y="957"/>
                    </a:lnTo>
                    <a:lnTo>
                      <a:pt x="264" y="954"/>
                    </a:lnTo>
                    <a:lnTo>
                      <a:pt x="263" y="953"/>
                    </a:lnTo>
                    <a:lnTo>
                      <a:pt x="259" y="945"/>
                    </a:lnTo>
                    <a:lnTo>
                      <a:pt x="253" y="937"/>
                    </a:lnTo>
                    <a:lnTo>
                      <a:pt x="252" y="935"/>
                    </a:lnTo>
                    <a:lnTo>
                      <a:pt x="249" y="933"/>
                    </a:lnTo>
                    <a:lnTo>
                      <a:pt x="246" y="930"/>
                    </a:lnTo>
                    <a:lnTo>
                      <a:pt x="242" y="926"/>
                    </a:lnTo>
                    <a:lnTo>
                      <a:pt x="233" y="917"/>
                    </a:lnTo>
                    <a:lnTo>
                      <a:pt x="232" y="915"/>
                    </a:lnTo>
                    <a:lnTo>
                      <a:pt x="231" y="910"/>
                    </a:lnTo>
                    <a:lnTo>
                      <a:pt x="233" y="906"/>
                    </a:lnTo>
                    <a:lnTo>
                      <a:pt x="234" y="901"/>
                    </a:lnTo>
                    <a:lnTo>
                      <a:pt x="235" y="896"/>
                    </a:lnTo>
                    <a:lnTo>
                      <a:pt x="234" y="890"/>
                    </a:lnTo>
                    <a:lnTo>
                      <a:pt x="232" y="886"/>
                    </a:lnTo>
                    <a:lnTo>
                      <a:pt x="230" y="883"/>
                    </a:lnTo>
                    <a:lnTo>
                      <a:pt x="227" y="882"/>
                    </a:lnTo>
                    <a:lnTo>
                      <a:pt x="224" y="880"/>
                    </a:lnTo>
                    <a:lnTo>
                      <a:pt x="221" y="877"/>
                    </a:lnTo>
                    <a:lnTo>
                      <a:pt x="217" y="872"/>
                    </a:lnTo>
                    <a:lnTo>
                      <a:pt x="217" y="871"/>
                    </a:lnTo>
                    <a:lnTo>
                      <a:pt x="218" y="870"/>
                    </a:lnTo>
                    <a:lnTo>
                      <a:pt x="220" y="868"/>
                    </a:lnTo>
                    <a:lnTo>
                      <a:pt x="220" y="867"/>
                    </a:lnTo>
                    <a:lnTo>
                      <a:pt x="214" y="863"/>
                    </a:lnTo>
                    <a:lnTo>
                      <a:pt x="203" y="857"/>
                    </a:lnTo>
                    <a:lnTo>
                      <a:pt x="198" y="853"/>
                    </a:lnTo>
                    <a:lnTo>
                      <a:pt x="193" y="849"/>
                    </a:lnTo>
                    <a:lnTo>
                      <a:pt x="191" y="847"/>
                    </a:lnTo>
                    <a:lnTo>
                      <a:pt x="191" y="845"/>
                    </a:lnTo>
                    <a:lnTo>
                      <a:pt x="193" y="843"/>
                    </a:lnTo>
                    <a:lnTo>
                      <a:pt x="196" y="843"/>
                    </a:lnTo>
                    <a:lnTo>
                      <a:pt x="199" y="843"/>
                    </a:lnTo>
                    <a:lnTo>
                      <a:pt x="202" y="844"/>
                    </a:lnTo>
                    <a:lnTo>
                      <a:pt x="203" y="845"/>
                    </a:lnTo>
                    <a:lnTo>
                      <a:pt x="204" y="846"/>
                    </a:lnTo>
                    <a:lnTo>
                      <a:pt x="205" y="847"/>
                    </a:lnTo>
                    <a:lnTo>
                      <a:pt x="206" y="848"/>
                    </a:lnTo>
                    <a:lnTo>
                      <a:pt x="206" y="849"/>
                    </a:lnTo>
                    <a:lnTo>
                      <a:pt x="207" y="850"/>
                    </a:lnTo>
                    <a:lnTo>
                      <a:pt x="207" y="850"/>
                    </a:lnTo>
                    <a:lnTo>
                      <a:pt x="208" y="849"/>
                    </a:lnTo>
                    <a:lnTo>
                      <a:pt x="209" y="844"/>
                    </a:lnTo>
                    <a:lnTo>
                      <a:pt x="209" y="839"/>
                    </a:lnTo>
                    <a:lnTo>
                      <a:pt x="208" y="833"/>
                    </a:lnTo>
                    <a:lnTo>
                      <a:pt x="206" y="827"/>
                    </a:lnTo>
                    <a:lnTo>
                      <a:pt x="203" y="822"/>
                    </a:lnTo>
                    <a:lnTo>
                      <a:pt x="199" y="817"/>
                    </a:lnTo>
                    <a:lnTo>
                      <a:pt x="197" y="813"/>
                    </a:lnTo>
                    <a:lnTo>
                      <a:pt x="192" y="808"/>
                    </a:lnTo>
                    <a:lnTo>
                      <a:pt x="189" y="805"/>
                    </a:lnTo>
                    <a:lnTo>
                      <a:pt x="186" y="802"/>
                    </a:lnTo>
                    <a:lnTo>
                      <a:pt x="186" y="798"/>
                    </a:lnTo>
                    <a:lnTo>
                      <a:pt x="186" y="794"/>
                    </a:lnTo>
                    <a:lnTo>
                      <a:pt x="186" y="791"/>
                    </a:lnTo>
                    <a:lnTo>
                      <a:pt x="185" y="785"/>
                    </a:lnTo>
                    <a:lnTo>
                      <a:pt x="182" y="781"/>
                    </a:lnTo>
                    <a:lnTo>
                      <a:pt x="181" y="776"/>
                    </a:lnTo>
                    <a:lnTo>
                      <a:pt x="181" y="774"/>
                    </a:lnTo>
                    <a:lnTo>
                      <a:pt x="181" y="773"/>
                    </a:lnTo>
                    <a:lnTo>
                      <a:pt x="182" y="772"/>
                    </a:lnTo>
                    <a:lnTo>
                      <a:pt x="182" y="771"/>
                    </a:lnTo>
                    <a:lnTo>
                      <a:pt x="177" y="746"/>
                    </a:lnTo>
                    <a:lnTo>
                      <a:pt x="171" y="721"/>
                    </a:lnTo>
                    <a:lnTo>
                      <a:pt x="168" y="716"/>
                    </a:lnTo>
                    <a:lnTo>
                      <a:pt x="166" y="715"/>
                    </a:lnTo>
                    <a:lnTo>
                      <a:pt x="165" y="713"/>
                    </a:lnTo>
                    <a:lnTo>
                      <a:pt x="163" y="709"/>
                    </a:lnTo>
                    <a:lnTo>
                      <a:pt x="162" y="708"/>
                    </a:lnTo>
                    <a:lnTo>
                      <a:pt x="161" y="706"/>
                    </a:lnTo>
                    <a:lnTo>
                      <a:pt x="158" y="704"/>
                    </a:lnTo>
                    <a:lnTo>
                      <a:pt x="155" y="703"/>
                    </a:lnTo>
                    <a:lnTo>
                      <a:pt x="152" y="702"/>
                    </a:lnTo>
                    <a:lnTo>
                      <a:pt x="151" y="701"/>
                    </a:lnTo>
                    <a:lnTo>
                      <a:pt x="151" y="700"/>
                    </a:lnTo>
                    <a:lnTo>
                      <a:pt x="150" y="697"/>
                    </a:lnTo>
                    <a:lnTo>
                      <a:pt x="148" y="695"/>
                    </a:lnTo>
                    <a:lnTo>
                      <a:pt x="144" y="692"/>
                    </a:lnTo>
                    <a:lnTo>
                      <a:pt x="140" y="691"/>
                    </a:lnTo>
                    <a:lnTo>
                      <a:pt x="136" y="689"/>
                    </a:lnTo>
                    <a:lnTo>
                      <a:pt x="133" y="687"/>
                    </a:lnTo>
                    <a:lnTo>
                      <a:pt x="133" y="684"/>
                    </a:lnTo>
                    <a:lnTo>
                      <a:pt x="134" y="682"/>
                    </a:lnTo>
                    <a:lnTo>
                      <a:pt x="135" y="678"/>
                    </a:lnTo>
                    <a:lnTo>
                      <a:pt x="136" y="676"/>
                    </a:lnTo>
                    <a:lnTo>
                      <a:pt x="135" y="672"/>
                    </a:lnTo>
                    <a:lnTo>
                      <a:pt x="131" y="663"/>
                    </a:lnTo>
                    <a:lnTo>
                      <a:pt x="131" y="663"/>
                    </a:lnTo>
                    <a:lnTo>
                      <a:pt x="130" y="663"/>
                    </a:lnTo>
                    <a:lnTo>
                      <a:pt x="129" y="662"/>
                    </a:lnTo>
                    <a:lnTo>
                      <a:pt x="126" y="646"/>
                    </a:lnTo>
                    <a:lnTo>
                      <a:pt x="124" y="630"/>
                    </a:lnTo>
                    <a:lnTo>
                      <a:pt x="123" y="626"/>
                    </a:lnTo>
                    <a:lnTo>
                      <a:pt x="123" y="622"/>
                    </a:lnTo>
                    <a:lnTo>
                      <a:pt x="124" y="618"/>
                    </a:lnTo>
                    <a:lnTo>
                      <a:pt x="126" y="616"/>
                    </a:lnTo>
                    <a:lnTo>
                      <a:pt x="128" y="615"/>
                    </a:lnTo>
                    <a:lnTo>
                      <a:pt x="131" y="615"/>
                    </a:lnTo>
                    <a:lnTo>
                      <a:pt x="134" y="616"/>
                    </a:lnTo>
                    <a:lnTo>
                      <a:pt x="137" y="617"/>
                    </a:lnTo>
                    <a:lnTo>
                      <a:pt x="139" y="618"/>
                    </a:lnTo>
                    <a:lnTo>
                      <a:pt x="140" y="617"/>
                    </a:lnTo>
                    <a:lnTo>
                      <a:pt x="140" y="616"/>
                    </a:lnTo>
                    <a:lnTo>
                      <a:pt x="138" y="614"/>
                    </a:lnTo>
                    <a:lnTo>
                      <a:pt x="135" y="613"/>
                    </a:lnTo>
                    <a:lnTo>
                      <a:pt x="131" y="612"/>
                    </a:lnTo>
                    <a:lnTo>
                      <a:pt x="127" y="612"/>
                    </a:lnTo>
                    <a:lnTo>
                      <a:pt x="124" y="611"/>
                    </a:lnTo>
                    <a:lnTo>
                      <a:pt x="122" y="608"/>
                    </a:lnTo>
                    <a:lnTo>
                      <a:pt x="121" y="597"/>
                    </a:lnTo>
                    <a:lnTo>
                      <a:pt x="121" y="586"/>
                    </a:lnTo>
                    <a:lnTo>
                      <a:pt x="122" y="574"/>
                    </a:lnTo>
                    <a:lnTo>
                      <a:pt x="124" y="562"/>
                    </a:lnTo>
                    <a:lnTo>
                      <a:pt x="124" y="551"/>
                    </a:lnTo>
                    <a:lnTo>
                      <a:pt x="124" y="550"/>
                    </a:lnTo>
                    <a:lnTo>
                      <a:pt x="124" y="551"/>
                    </a:lnTo>
                    <a:lnTo>
                      <a:pt x="123" y="551"/>
                    </a:lnTo>
                    <a:lnTo>
                      <a:pt x="123" y="551"/>
                    </a:lnTo>
                    <a:lnTo>
                      <a:pt x="122" y="551"/>
                    </a:lnTo>
                    <a:lnTo>
                      <a:pt x="128" y="540"/>
                    </a:lnTo>
                    <a:lnTo>
                      <a:pt x="131" y="529"/>
                    </a:lnTo>
                    <a:lnTo>
                      <a:pt x="135" y="511"/>
                    </a:lnTo>
                    <a:lnTo>
                      <a:pt x="138" y="502"/>
                    </a:lnTo>
                    <a:lnTo>
                      <a:pt x="138" y="501"/>
                    </a:lnTo>
                    <a:lnTo>
                      <a:pt x="139" y="500"/>
                    </a:lnTo>
                    <a:lnTo>
                      <a:pt x="141" y="499"/>
                    </a:lnTo>
                    <a:lnTo>
                      <a:pt x="142" y="498"/>
                    </a:lnTo>
                    <a:lnTo>
                      <a:pt x="144" y="496"/>
                    </a:lnTo>
                    <a:lnTo>
                      <a:pt x="145" y="495"/>
                    </a:lnTo>
                    <a:lnTo>
                      <a:pt x="145" y="494"/>
                    </a:lnTo>
                    <a:lnTo>
                      <a:pt x="145" y="492"/>
                    </a:lnTo>
                    <a:lnTo>
                      <a:pt x="146" y="491"/>
                    </a:lnTo>
                    <a:lnTo>
                      <a:pt x="152" y="476"/>
                    </a:lnTo>
                    <a:lnTo>
                      <a:pt x="156" y="469"/>
                    </a:lnTo>
                    <a:lnTo>
                      <a:pt x="160" y="464"/>
                    </a:lnTo>
                    <a:lnTo>
                      <a:pt x="161" y="459"/>
                    </a:lnTo>
                    <a:lnTo>
                      <a:pt x="163" y="450"/>
                    </a:lnTo>
                    <a:lnTo>
                      <a:pt x="164" y="449"/>
                    </a:lnTo>
                    <a:lnTo>
                      <a:pt x="165" y="447"/>
                    </a:lnTo>
                    <a:lnTo>
                      <a:pt x="166" y="446"/>
                    </a:lnTo>
                    <a:lnTo>
                      <a:pt x="168" y="445"/>
                    </a:lnTo>
                    <a:lnTo>
                      <a:pt x="169" y="443"/>
                    </a:lnTo>
                    <a:lnTo>
                      <a:pt x="169" y="442"/>
                    </a:lnTo>
                    <a:lnTo>
                      <a:pt x="169" y="441"/>
                    </a:lnTo>
                    <a:lnTo>
                      <a:pt x="167" y="439"/>
                    </a:lnTo>
                    <a:lnTo>
                      <a:pt x="167" y="438"/>
                    </a:lnTo>
                    <a:lnTo>
                      <a:pt x="167" y="437"/>
                    </a:lnTo>
                    <a:lnTo>
                      <a:pt x="169" y="430"/>
                    </a:lnTo>
                    <a:lnTo>
                      <a:pt x="171" y="425"/>
                    </a:lnTo>
                    <a:lnTo>
                      <a:pt x="175" y="419"/>
                    </a:lnTo>
                    <a:lnTo>
                      <a:pt x="179" y="414"/>
                    </a:lnTo>
                    <a:lnTo>
                      <a:pt x="180" y="414"/>
                    </a:lnTo>
                    <a:lnTo>
                      <a:pt x="183" y="415"/>
                    </a:lnTo>
                    <a:lnTo>
                      <a:pt x="186" y="415"/>
                    </a:lnTo>
                    <a:lnTo>
                      <a:pt x="189" y="416"/>
                    </a:lnTo>
                    <a:lnTo>
                      <a:pt x="192" y="419"/>
                    </a:lnTo>
                    <a:lnTo>
                      <a:pt x="193" y="421"/>
                    </a:lnTo>
                    <a:lnTo>
                      <a:pt x="191" y="424"/>
                    </a:lnTo>
                    <a:lnTo>
                      <a:pt x="188" y="427"/>
                    </a:lnTo>
                    <a:lnTo>
                      <a:pt x="184" y="429"/>
                    </a:lnTo>
                    <a:lnTo>
                      <a:pt x="181" y="433"/>
                    </a:lnTo>
                    <a:lnTo>
                      <a:pt x="180" y="434"/>
                    </a:lnTo>
                    <a:lnTo>
                      <a:pt x="180" y="434"/>
                    </a:lnTo>
                    <a:lnTo>
                      <a:pt x="180" y="435"/>
                    </a:lnTo>
                    <a:lnTo>
                      <a:pt x="180" y="437"/>
                    </a:lnTo>
                    <a:lnTo>
                      <a:pt x="180" y="437"/>
                    </a:lnTo>
                    <a:lnTo>
                      <a:pt x="186" y="433"/>
                    </a:lnTo>
                    <a:lnTo>
                      <a:pt x="192" y="428"/>
                    </a:lnTo>
                    <a:lnTo>
                      <a:pt x="197" y="423"/>
                    </a:lnTo>
                    <a:lnTo>
                      <a:pt x="198" y="420"/>
                    </a:lnTo>
                    <a:lnTo>
                      <a:pt x="198" y="415"/>
                    </a:lnTo>
                    <a:lnTo>
                      <a:pt x="198" y="412"/>
                    </a:lnTo>
                    <a:lnTo>
                      <a:pt x="199" y="406"/>
                    </a:lnTo>
                    <a:lnTo>
                      <a:pt x="200" y="401"/>
                    </a:lnTo>
                    <a:lnTo>
                      <a:pt x="200" y="395"/>
                    </a:lnTo>
                    <a:lnTo>
                      <a:pt x="200" y="395"/>
                    </a:lnTo>
                    <a:lnTo>
                      <a:pt x="197" y="395"/>
                    </a:lnTo>
                    <a:lnTo>
                      <a:pt x="195" y="393"/>
                    </a:lnTo>
                    <a:lnTo>
                      <a:pt x="194" y="392"/>
                    </a:lnTo>
                    <a:lnTo>
                      <a:pt x="194" y="391"/>
                    </a:lnTo>
                    <a:lnTo>
                      <a:pt x="195" y="390"/>
                    </a:lnTo>
                    <a:lnTo>
                      <a:pt x="195" y="389"/>
                    </a:lnTo>
                    <a:lnTo>
                      <a:pt x="195" y="388"/>
                    </a:lnTo>
                    <a:lnTo>
                      <a:pt x="194" y="387"/>
                    </a:lnTo>
                    <a:lnTo>
                      <a:pt x="192" y="386"/>
                    </a:lnTo>
                    <a:lnTo>
                      <a:pt x="189" y="385"/>
                    </a:lnTo>
                    <a:lnTo>
                      <a:pt x="186" y="384"/>
                    </a:lnTo>
                    <a:lnTo>
                      <a:pt x="184" y="382"/>
                    </a:lnTo>
                    <a:lnTo>
                      <a:pt x="184" y="379"/>
                    </a:lnTo>
                    <a:lnTo>
                      <a:pt x="186" y="377"/>
                    </a:lnTo>
                    <a:lnTo>
                      <a:pt x="189" y="375"/>
                    </a:lnTo>
                    <a:lnTo>
                      <a:pt x="191" y="373"/>
                    </a:lnTo>
                    <a:lnTo>
                      <a:pt x="193" y="371"/>
                    </a:lnTo>
                    <a:lnTo>
                      <a:pt x="194" y="369"/>
                    </a:lnTo>
                    <a:lnTo>
                      <a:pt x="194" y="366"/>
                    </a:lnTo>
                    <a:lnTo>
                      <a:pt x="193" y="364"/>
                    </a:lnTo>
                    <a:lnTo>
                      <a:pt x="192" y="363"/>
                    </a:lnTo>
                    <a:lnTo>
                      <a:pt x="191" y="363"/>
                    </a:lnTo>
                    <a:lnTo>
                      <a:pt x="190" y="363"/>
                    </a:lnTo>
                    <a:lnTo>
                      <a:pt x="189" y="365"/>
                    </a:lnTo>
                    <a:lnTo>
                      <a:pt x="188" y="366"/>
                    </a:lnTo>
                    <a:lnTo>
                      <a:pt x="187" y="367"/>
                    </a:lnTo>
                    <a:lnTo>
                      <a:pt x="184" y="370"/>
                    </a:lnTo>
                    <a:lnTo>
                      <a:pt x="182" y="370"/>
                    </a:lnTo>
                    <a:lnTo>
                      <a:pt x="178" y="365"/>
                    </a:lnTo>
                    <a:lnTo>
                      <a:pt x="176" y="363"/>
                    </a:lnTo>
                    <a:lnTo>
                      <a:pt x="171" y="358"/>
                    </a:lnTo>
                    <a:lnTo>
                      <a:pt x="168" y="354"/>
                    </a:lnTo>
                    <a:lnTo>
                      <a:pt x="165" y="349"/>
                    </a:lnTo>
                    <a:lnTo>
                      <a:pt x="165" y="344"/>
                    </a:lnTo>
                    <a:lnTo>
                      <a:pt x="167" y="341"/>
                    </a:lnTo>
                    <a:lnTo>
                      <a:pt x="171" y="337"/>
                    </a:lnTo>
                    <a:lnTo>
                      <a:pt x="175" y="334"/>
                    </a:lnTo>
                    <a:lnTo>
                      <a:pt x="179" y="332"/>
                    </a:lnTo>
                    <a:lnTo>
                      <a:pt x="181" y="331"/>
                    </a:lnTo>
                    <a:lnTo>
                      <a:pt x="184" y="331"/>
                    </a:lnTo>
                    <a:lnTo>
                      <a:pt x="185" y="331"/>
                    </a:lnTo>
                    <a:lnTo>
                      <a:pt x="185" y="331"/>
                    </a:lnTo>
                    <a:lnTo>
                      <a:pt x="182" y="330"/>
                    </a:lnTo>
                    <a:lnTo>
                      <a:pt x="179" y="330"/>
                    </a:lnTo>
                    <a:lnTo>
                      <a:pt x="176" y="329"/>
                    </a:lnTo>
                    <a:lnTo>
                      <a:pt x="173" y="328"/>
                    </a:lnTo>
                    <a:lnTo>
                      <a:pt x="170" y="326"/>
                    </a:lnTo>
                    <a:lnTo>
                      <a:pt x="170" y="325"/>
                    </a:lnTo>
                    <a:lnTo>
                      <a:pt x="173" y="323"/>
                    </a:lnTo>
                    <a:lnTo>
                      <a:pt x="175" y="322"/>
                    </a:lnTo>
                    <a:lnTo>
                      <a:pt x="177" y="320"/>
                    </a:lnTo>
                    <a:lnTo>
                      <a:pt x="179" y="318"/>
                    </a:lnTo>
                    <a:lnTo>
                      <a:pt x="180" y="313"/>
                    </a:lnTo>
                    <a:lnTo>
                      <a:pt x="179" y="309"/>
                    </a:lnTo>
                    <a:lnTo>
                      <a:pt x="178" y="307"/>
                    </a:lnTo>
                    <a:lnTo>
                      <a:pt x="177" y="305"/>
                    </a:lnTo>
                    <a:lnTo>
                      <a:pt x="175" y="304"/>
                    </a:lnTo>
                    <a:lnTo>
                      <a:pt x="173" y="302"/>
                    </a:lnTo>
                    <a:lnTo>
                      <a:pt x="171" y="299"/>
                    </a:lnTo>
                    <a:lnTo>
                      <a:pt x="170" y="296"/>
                    </a:lnTo>
                    <a:lnTo>
                      <a:pt x="170" y="295"/>
                    </a:lnTo>
                    <a:lnTo>
                      <a:pt x="171" y="293"/>
                    </a:lnTo>
                    <a:lnTo>
                      <a:pt x="173" y="291"/>
                    </a:lnTo>
                    <a:lnTo>
                      <a:pt x="172" y="290"/>
                    </a:lnTo>
                    <a:lnTo>
                      <a:pt x="171" y="288"/>
                    </a:lnTo>
                    <a:lnTo>
                      <a:pt x="171" y="287"/>
                    </a:lnTo>
                    <a:lnTo>
                      <a:pt x="171" y="286"/>
                    </a:lnTo>
                    <a:lnTo>
                      <a:pt x="171" y="285"/>
                    </a:lnTo>
                    <a:lnTo>
                      <a:pt x="171" y="284"/>
                    </a:lnTo>
                    <a:lnTo>
                      <a:pt x="172" y="283"/>
                    </a:lnTo>
                    <a:lnTo>
                      <a:pt x="173" y="283"/>
                    </a:lnTo>
                    <a:lnTo>
                      <a:pt x="174" y="282"/>
                    </a:lnTo>
                    <a:lnTo>
                      <a:pt x="174" y="282"/>
                    </a:lnTo>
                    <a:lnTo>
                      <a:pt x="175" y="283"/>
                    </a:lnTo>
                    <a:lnTo>
                      <a:pt x="175" y="288"/>
                    </a:lnTo>
                    <a:lnTo>
                      <a:pt x="175" y="288"/>
                    </a:lnTo>
                    <a:lnTo>
                      <a:pt x="179" y="286"/>
                    </a:lnTo>
                    <a:lnTo>
                      <a:pt x="182" y="282"/>
                    </a:lnTo>
                    <a:lnTo>
                      <a:pt x="185" y="277"/>
                    </a:lnTo>
                    <a:lnTo>
                      <a:pt x="188" y="271"/>
                    </a:lnTo>
                    <a:lnTo>
                      <a:pt x="190" y="267"/>
                    </a:lnTo>
                    <a:lnTo>
                      <a:pt x="191" y="262"/>
                    </a:lnTo>
                    <a:lnTo>
                      <a:pt x="190" y="262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87" y="268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75"/>
                    </a:lnTo>
                    <a:lnTo>
                      <a:pt x="179" y="278"/>
                    </a:lnTo>
                    <a:lnTo>
                      <a:pt x="176" y="280"/>
                    </a:lnTo>
                    <a:lnTo>
                      <a:pt x="173" y="279"/>
                    </a:lnTo>
                    <a:lnTo>
                      <a:pt x="173" y="277"/>
                    </a:lnTo>
                    <a:lnTo>
                      <a:pt x="174" y="276"/>
                    </a:lnTo>
                    <a:lnTo>
                      <a:pt x="179" y="273"/>
                    </a:lnTo>
                    <a:lnTo>
                      <a:pt x="181" y="271"/>
                    </a:lnTo>
                    <a:lnTo>
                      <a:pt x="182" y="267"/>
                    </a:lnTo>
                    <a:lnTo>
                      <a:pt x="184" y="263"/>
                    </a:lnTo>
                    <a:lnTo>
                      <a:pt x="185" y="260"/>
                    </a:lnTo>
                    <a:lnTo>
                      <a:pt x="184" y="257"/>
                    </a:lnTo>
                    <a:lnTo>
                      <a:pt x="182" y="256"/>
                    </a:lnTo>
                    <a:lnTo>
                      <a:pt x="179" y="257"/>
                    </a:lnTo>
                    <a:lnTo>
                      <a:pt x="176" y="258"/>
                    </a:lnTo>
                    <a:lnTo>
                      <a:pt x="173" y="259"/>
                    </a:lnTo>
                    <a:lnTo>
                      <a:pt x="170" y="258"/>
                    </a:lnTo>
                    <a:lnTo>
                      <a:pt x="170" y="257"/>
                    </a:lnTo>
                    <a:lnTo>
                      <a:pt x="172" y="257"/>
                    </a:lnTo>
                    <a:lnTo>
                      <a:pt x="177" y="256"/>
                    </a:lnTo>
                    <a:lnTo>
                      <a:pt x="180" y="255"/>
                    </a:lnTo>
                    <a:lnTo>
                      <a:pt x="182" y="254"/>
                    </a:lnTo>
                    <a:lnTo>
                      <a:pt x="182" y="251"/>
                    </a:lnTo>
                    <a:lnTo>
                      <a:pt x="180" y="249"/>
                    </a:lnTo>
                    <a:lnTo>
                      <a:pt x="179" y="246"/>
                    </a:lnTo>
                    <a:lnTo>
                      <a:pt x="178" y="244"/>
                    </a:lnTo>
                    <a:lnTo>
                      <a:pt x="179" y="239"/>
                    </a:lnTo>
                    <a:lnTo>
                      <a:pt x="182" y="234"/>
                    </a:lnTo>
                    <a:lnTo>
                      <a:pt x="184" y="229"/>
                    </a:lnTo>
                    <a:lnTo>
                      <a:pt x="183" y="225"/>
                    </a:lnTo>
                    <a:lnTo>
                      <a:pt x="182" y="221"/>
                    </a:lnTo>
                    <a:lnTo>
                      <a:pt x="182" y="217"/>
                    </a:lnTo>
                    <a:lnTo>
                      <a:pt x="183" y="216"/>
                    </a:lnTo>
                    <a:lnTo>
                      <a:pt x="184" y="216"/>
                    </a:lnTo>
                    <a:lnTo>
                      <a:pt x="185" y="215"/>
                    </a:lnTo>
                    <a:lnTo>
                      <a:pt x="186" y="214"/>
                    </a:lnTo>
                    <a:lnTo>
                      <a:pt x="188" y="214"/>
                    </a:lnTo>
                    <a:lnTo>
                      <a:pt x="190" y="213"/>
                    </a:lnTo>
                    <a:lnTo>
                      <a:pt x="190" y="212"/>
                    </a:lnTo>
                    <a:lnTo>
                      <a:pt x="189" y="211"/>
                    </a:lnTo>
                    <a:lnTo>
                      <a:pt x="186" y="211"/>
                    </a:lnTo>
                    <a:lnTo>
                      <a:pt x="182" y="212"/>
                    </a:lnTo>
                    <a:lnTo>
                      <a:pt x="181" y="211"/>
                    </a:lnTo>
                    <a:lnTo>
                      <a:pt x="184" y="204"/>
                    </a:lnTo>
                    <a:lnTo>
                      <a:pt x="186" y="201"/>
                    </a:lnTo>
                    <a:lnTo>
                      <a:pt x="188" y="198"/>
                    </a:lnTo>
                    <a:lnTo>
                      <a:pt x="189" y="195"/>
                    </a:lnTo>
                    <a:lnTo>
                      <a:pt x="190" y="193"/>
                    </a:lnTo>
                    <a:lnTo>
                      <a:pt x="185" y="199"/>
                    </a:lnTo>
                    <a:lnTo>
                      <a:pt x="181" y="206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7" y="209"/>
                    </a:lnTo>
                    <a:lnTo>
                      <a:pt x="177" y="208"/>
                    </a:lnTo>
                    <a:lnTo>
                      <a:pt x="177" y="207"/>
                    </a:lnTo>
                    <a:lnTo>
                      <a:pt x="178" y="205"/>
                    </a:lnTo>
                    <a:lnTo>
                      <a:pt x="179" y="203"/>
                    </a:lnTo>
                    <a:lnTo>
                      <a:pt x="179" y="200"/>
                    </a:lnTo>
                    <a:lnTo>
                      <a:pt x="179" y="198"/>
                    </a:lnTo>
                    <a:lnTo>
                      <a:pt x="179" y="195"/>
                    </a:lnTo>
                    <a:lnTo>
                      <a:pt x="177" y="194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1" y="195"/>
                    </a:lnTo>
                    <a:lnTo>
                      <a:pt x="170" y="197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73" y="198"/>
                    </a:lnTo>
                    <a:lnTo>
                      <a:pt x="174" y="199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3" y="206"/>
                    </a:lnTo>
                    <a:lnTo>
                      <a:pt x="171" y="207"/>
                    </a:lnTo>
                    <a:lnTo>
                      <a:pt x="167" y="206"/>
                    </a:lnTo>
                    <a:lnTo>
                      <a:pt x="165" y="204"/>
                    </a:lnTo>
                    <a:lnTo>
                      <a:pt x="164" y="200"/>
                    </a:lnTo>
                    <a:lnTo>
                      <a:pt x="164" y="196"/>
                    </a:lnTo>
                    <a:lnTo>
                      <a:pt x="165" y="191"/>
                    </a:lnTo>
                    <a:lnTo>
                      <a:pt x="166" y="186"/>
                    </a:lnTo>
                    <a:lnTo>
                      <a:pt x="168" y="181"/>
                    </a:lnTo>
                    <a:lnTo>
                      <a:pt x="169" y="178"/>
                    </a:lnTo>
                    <a:lnTo>
                      <a:pt x="170" y="175"/>
                    </a:lnTo>
                    <a:lnTo>
                      <a:pt x="170" y="173"/>
                    </a:lnTo>
                    <a:lnTo>
                      <a:pt x="169" y="172"/>
                    </a:lnTo>
                    <a:lnTo>
                      <a:pt x="167" y="172"/>
                    </a:lnTo>
                    <a:lnTo>
                      <a:pt x="165" y="174"/>
                    </a:lnTo>
                    <a:lnTo>
                      <a:pt x="163" y="175"/>
                    </a:lnTo>
                    <a:lnTo>
                      <a:pt x="161" y="175"/>
                    </a:lnTo>
                    <a:lnTo>
                      <a:pt x="160" y="174"/>
                    </a:lnTo>
                    <a:lnTo>
                      <a:pt x="159" y="173"/>
                    </a:lnTo>
                    <a:lnTo>
                      <a:pt x="157" y="172"/>
                    </a:lnTo>
                    <a:lnTo>
                      <a:pt x="157" y="171"/>
                    </a:lnTo>
                    <a:lnTo>
                      <a:pt x="156" y="169"/>
                    </a:lnTo>
                    <a:lnTo>
                      <a:pt x="157" y="168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61" y="166"/>
                    </a:lnTo>
                    <a:lnTo>
                      <a:pt x="160" y="166"/>
                    </a:lnTo>
                    <a:lnTo>
                      <a:pt x="156" y="163"/>
                    </a:lnTo>
                    <a:lnTo>
                      <a:pt x="152" y="162"/>
                    </a:lnTo>
                    <a:lnTo>
                      <a:pt x="148" y="161"/>
                    </a:lnTo>
                    <a:lnTo>
                      <a:pt x="143" y="159"/>
                    </a:lnTo>
                    <a:lnTo>
                      <a:pt x="142" y="157"/>
                    </a:lnTo>
                    <a:lnTo>
                      <a:pt x="142" y="155"/>
                    </a:lnTo>
                    <a:lnTo>
                      <a:pt x="143" y="153"/>
                    </a:lnTo>
                    <a:lnTo>
                      <a:pt x="145" y="152"/>
                    </a:lnTo>
                    <a:lnTo>
                      <a:pt x="147" y="151"/>
                    </a:lnTo>
                    <a:lnTo>
                      <a:pt x="148" y="150"/>
                    </a:lnTo>
                    <a:lnTo>
                      <a:pt x="149" y="150"/>
                    </a:lnTo>
                    <a:lnTo>
                      <a:pt x="150" y="150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47" y="144"/>
                    </a:lnTo>
                    <a:lnTo>
                      <a:pt x="142" y="140"/>
                    </a:lnTo>
                    <a:lnTo>
                      <a:pt x="137" y="137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6"/>
                    </a:lnTo>
                    <a:lnTo>
                      <a:pt x="133" y="137"/>
                    </a:lnTo>
                    <a:lnTo>
                      <a:pt x="133" y="138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22" y="139"/>
                    </a:lnTo>
                    <a:lnTo>
                      <a:pt x="116" y="139"/>
                    </a:lnTo>
                    <a:lnTo>
                      <a:pt x="110" y="139"/>
                    </a:lnTo>
                    <a:lnTo>
                      <a:pt x="105" y="137"/>
                    </a:lnTo>
                    <a:lnTo>
                      <a:pt x="104" y="136"/>
                    </a:lnTo>
                    <a:lnTo>
                      <a:pt x="106" y="135"/>
                    </a:lnTo>
                    <a:lnTo>
                      <a:pt x="110" y="134"/>
                    </a:lnTo>
                    <a:lnTo>
                      <a:pt x="113" y="133"/>
                    </a:lnTo>
                    <a:lnTo>
                      <a:pt x="116" y="131"/>
                    </a:lnTo>
                    <a:lnTo>
                      <a:pt x="118" y="130"/>
                    </a:lnTo>
                    <a:lnTo>
                      <a:pt x="118" y="129"/>
                    </a:lnTo>
                    <a:lnTo>
                      <a:pt x="111" y="130"/>
                    </a:lnTo>
                    <a:lnTo>
                      <a:pt x="105" y="131"/>
                    </a:lnTo>
                    <a:lnTo>
                      <a:pt x="98" y="134"/>
                    </a:lnTo>
                    <a:lnTo>
                      <a:pt x="93" y="138"/>
                    </a:lnTo>
                    <a:lnTo>
                      <a:pt x="89" y="140"/>
                    </a:lnTo>
                    <a:lnTo>
                      <a:pt x="86" y="143"/>
                    </a:lnTo>
                    <a:lnTo>
                      <a:pt x="84" y="145"/>
                    </a:lnTo>
                    <a:lnTo>
                      <a:pt x="81" y="146"/>
                    </a:lnTo>
                    <a:lnTo>
                      <a:pt x="78" y="148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48"/>
                    </a:lnTo>
                    <a:lnTo>
                      <a:pt x="73" y="148"/>
                    </a:lnTo>
                    <a:lnTo>
                      <a:pt x="73" y="147"/>
                    </a:lnTo>
                    <a:lnTo>
                      <a:pt x="61" y="151"/>
                    </a:lnTo>
                    <a:lnTo>
                      <a:pt x="49" y="155"/>
                    </a:lnTo>
                    <a:lnTo>
                      <a:pt x="47" y="154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5" y="153"/>
                    </a:lnTo>
                    <a:lnTo>
                      <a:pt x="40" y="155"/>
                    </a:lnTo>
                    <a:lnTo>
                      <a:pt x="35" y="158"/>
                    </a:lnTo>
                    <a:lnTo>
                      <a:pt x="30" y="160"/>
                    </a:lnTo>
                    <a:lnTo>
                      <a:pt x="31" y="159"/>
                    </a:lnTo>
                    <a:lnTo>
                      <a:pt x="32" y="158"/>
                    </a:lnTo>
                    <a:lnTo>
                      <a:pt x="33" y="158"/>
                    </a:lnTo>
                    <a:lnTo>
                      <a:pt x="33" y="157"/>
                    </a:lnTo>
                    <a:lnTo>
                      <a:pt x="22" y="156"/>
                    </a:lnTo>
                    <a:lnTo>
                      <a:pt x="11" y="156"/>
                    </a:lnTo>
                    <a:lnTo>
                      <a:pt x="1" y="154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2" y="152"/>
                    </a:lnTo>
                    <a:lnTo>
                      <a:pt x="5" y="150"/>
                    </a:lnTo>
                    <a:lnTo>
                      <a:pt x="5" y="150"/>
                    </a:lnTo>
                    <a:lnTo>
                      <a:pt x="11" y="152"/>
                    </a:lnTo>
                    <a:lnTo>
                      <a:pt x="16" y="154"/>
                    </a:lnTo>
                    <a:lnTo>
                      <a:pt x="22" y="155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8" y="149"/>
                    </a:lnTo>
                    <a:lnTo>
                      <a:pt x="31" y="148"/>
                    </a:lnTo>
                    <a:lnTo>
                      <a:pt x="35" y="148"/>
                    </a:lnTo>
                    <a:lnTo>
                      <a:pt x="41" y="147"/>
                    </a:lnTo>
                    <a:lnTo>
                      <a:pt x="47" y="146"/>
                    </a:lnTo>
                    <a:lnTo>
                      <a:pt x="52" y="146"/>
                    </a:lnTo>
                    <a:lnTo>
                      <a:pt x="54" y="145"/>
                    </a:lnTo>
                    <a:lnTo>
                      <a:pt x="55" y="144"/>
                    </a:lnTo>
                    <a:lnTo>
                      <a:pt x="56" y="143"/>
                    </a:lnTo>
                    <a:lnTo>
                      <a:pt x="60" y="138"/>
                    </a:lnTo>
                    <a:lnTo>
                      <a:pt x="61" y="137"/>
                    </a:lnTo>
                    <a:lnTo>
                      <a:pt x="62" y="137"/>
                    </a:lnTo>
                    <a:lnTo>
                      <a:pt x="63" y="138"/>
                    </a:lnTo>
                    <a:lnTo>
                      <a:pt x="65" y="137"/>
                    </a:lnTo>
                    <a:lnTo>
                      <a:pt x="65" y="135"/>
                    </a:lnTo>
                    <a:lnTo>
                      <a:pt x="65" y="134"/>
                    </a:lnTo>
                    <a:lnTo>
                      <a:pt x="66" y="134"/>
                    </a:lnTo>
                    <a:lnTo>
                      <a:pt x="68" y="133"/>
                    </a:lnTo>
                    <a:lnTo>
                      <a:pt x="72" y="132"/>
                    </a:lnTo>
                    <a:lnTo>
                      <a:pt x="75" y="131"/>
                    </a:lnTo>
                    <a:lnTo>
                      <a:pt x="78" y="130"/>
                    </a:lnTo>
                    <a:lnTo>
                      <a:pt x="79" y="128"/>
                    </a:lnTo>
                    <a:lnTo>
                      <a:pt x="78" y="125"/>
                    </a:lnTo>
                    <a:lnTo>
                      <a:pt x="75" y="123"/>
                    </a:lnTo>
                    <a:lnTo>
                      <a:pt x="72" y="122"/>
                    </a:lnTo>
                    <a:lnTo>
                      <a:pt x="68" y="120"/>
                    </a:lnTo>
                    <a:lnTo>
                      <a:pt x="65" y="119"/>
                    </a:lnTo>
                    <a:lnTo>
                      <a:pt x="63" y="118"/>
                    </a:lnTo>
                    <a:lnTo>
                      <a:pt x="60" y="117"/>
                    </a:lnTo>
                    <a:lnTo>
                      <a:pt x="58" y="116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8" y="112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3" y="111"/>
                    </a:lnTo>
                    <a:lnTo>
                      <a:pt x="64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71" y="102"/>
                    </a:lnTo>
                    <a:lnTo>
                      <a:pt x="79" y="96"/>
                    </a:lnTo>
                    <a:lnTo>
                      <a:pt x="76" y="97"/>
                    </a:lnTo>
                    <a:lnTo>
                      <a:pt x="73" y="97"/>
                    </a:lnTo>
                    <a:lnTo>
                      <a:pt x="70" y="96"/>
                    </a:lnTo>
                    <a:lnTo>
                      <a:pt x="69" y="93"/>
                    </a:lnTo>
                    <a:lnTo>
                      <a:pt x="70" y="91"/>
                    </a:lnTo>
                    <a:lnTo>
                      <a:pt x="72" y="88"/>
                    </a:lnTo>
                    <a:lnTo>
                      <a:pt x="75" y="84"/>
                    </a:lnTo>
                    <a:lnTo>
                      <a:pt x="78" y="82"/>
                    </a:lnTo>
                    <a:lnTo>
                      <a:pt x="80" y="82"/>
                    </a:lnTo>
                    <a:lnTo>
                      <a:pt x="82" y="83"/>
                    </a:lnTo>
                    <a:lnTo>
                      <a:pt x="84" y="84"/>
                    </a:lnTo>
                    <a:lnTo>
                      <a:pt x="87" y="84"/>
                    </a:lnTo>
                    <a:lnTo>
                      <a:pt x="90" y="82"/>
                    </a:lnTo>
                    <a:lnTo>
                      <a:pt x="91" y="78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7" y="66"/>
                    </a:lnTo>
                    <a:lnTo>
                      <a:pt x="103" y="64"/>
                    </a:lnTo>
                    <a:lnTo>
                      <a:pt x="108" y="63"/>
                    </a:lnTo>
                    <a:lnTo>
                      <a:pt x="112" y="61"/>
                    </a:lnTo>
                    <a:lnTo>
                      <a:pt x="116" y="59"/>
                    </a:lnTo>
                    <a:lnTo>
                      <a:pt x="120" y="58"/>
                    </a:lnTo>
                    <a:lnTo>
                      <a:pt x="124" y="59"/>
                    </a:lnTo>
                    <a:lnTo>
                      <a:pt x="127" y="61"/>
                    </a:lnTo>
                    <a:lnTo>
                      <a:pt x="128" y="63"/>
                    </a:lnTo>
                    <a:lnTo>
                      <a:pt x="130" y="64"/>
                    </a:lnTo>
                    <a:lnTo>
                      <a:pt x="132" y="65"/>
                    </a:lnTo>
                    <a:lnTo>
                      <a:pt x="134" y="65"/>
                    </a:lnTo>
                    <a:lnTo>
                      <a:pt x="137" y="63"/>
                    </a:lnTo>
                    <a:lnTo>
                      <a:pt x="139" y="61"/>
                    </a:lnTo>
                    <a:lnTo>
                      <a:pt x="142" y="56"/>
                    </a:lnTo>
                    <a:lnTo>
                      <a:pt x="143" y="55"/>
                    </a:lnTo>
                    <a:lnTo>
                      <a:pt x="146" y="54"/>
                    </a:lnTo>
                    <a:lnTo>
                      <a:pt x="149" y="53"/>
                    </a:lnTo>
                    <a:lnTo>
                      <a:pt x="151" y="53"/>
                    </a:lnTo>
                    <a:lnTo>
                      <a:pt x="153" y="52"/>
                    </a:lnTo>
                    <a:lnTo>
                      <a:pt x="153" y="51"/>
                    </a:lnTo>
                    <a:lnTo>
                      <a:pt x="151" y="50"/>
                    </a:lnTo>
                    <a:lnTo>
                      <a:pt x="148" y="51"/>
                    </a:lnTo>
                    <a:lnTo>
                      <a:pt x="145" y="52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4"/>
                    </a:lnTo>
                    <a:lnTo>
                      <a:pt x="138" y="40"/>
                    </a:lnTo>
                    <a:lnTo>
                      <a:pt x="141" y="36"/>
                    </a:lnTo>
                    <a:lnTo>
                      <a:pt x="144" y="32"/>
                    </a:lnTo>
                    <a:lnTo>
                      <a:pt x="147" y="28"/>
                    </a:lnTo>
                    <a:lnTo>
                      <a:pt x="150" y="26"/>
                    </a:lnTo>
                    <a:lnTo>
                      <a:pt x="152" y="24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6" y="24"/>
                    </a:lnTo>
                    <a:lnTo>
                      <a:pt x="165" y="26"/>
                    </a:lnTo>
                    <a:lnTo>
                      <a:pt x="163" y="32"/>
                    </a:lnTo>
                    <a:lnTo>
                      <a:pt x="163" y="36"/>
                    </a:lnTo>
                    <a:lnTo>
                      <a:pt x="165" y="38"/>
                    </a:lnTo>
                    <a:lnTo>
                      <a:pt x="167" y="39"/>
                    </a:lnTo>
                    <a:lnTo>
                      <a:pt x="170" y="38"/>
                    </a:lnTo>
                    <a:lnTo>
                      <a:pt x="173" y="35"/>
                    </a:lnTo>
                    <a:lnTo>
                      <a:pt x="175" y="32"/>
                    </a:lnTo>
                    <a:lnTo>
                      <a:pt x="178" y="29"/>
                    </a:lnTo>
                    <a:lnTo>
                      <a:pt x="181" y="28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2" y="27"/>
                    </a:lnTo>
                    <a:lnTo>
                      <a:pt x="184" y="27"/>
                    </a:lnTo>
                    <a:lnTo>
                      <a:pt x="184" y="26"/>
                    </a:lnTo>
                    <a:lnTo>
                      <a:pt x="185" y="26"/>
                    </a:lnTo>
                    <a:lnTo>
                      <a:pt x="188" y="22"/>
                    </a:lnTo>
                    <a:lnTo>
                      <a:pt x="189" y="19"/>
                    </a:lnTo>
                    <a:lnTo>
                      <a:pt x="191" y="12"/>
                    </a:lnTo>
                    <a:lnTo>
                      <a:pt x="193" y="9"/>
                    </a:lnTo>
                    <a:lnTo>
                      <a:pt x="196" y="5"/>
                    </a:lnTo>
                    <a:lnTo>
                      <a:pt x="200" y="2"/>
                    </a:lnTo>
                    <a:lnTo>
                      <a:pt x="203" y="1"/>
                    </a:lnTo>
                    <a:lnTo>
                      <a:pt x="205" y="1"/>
                    </a:lnTo>
                    <a:lnTo>
                      <a:pt x="206" y="2"/>
                    </a:lnTo>
                    <a:lnTo>
                      <a:pt x="210" y="5"/>
                    </a:lnTo>
                    <a:lnTo>
                      <a:pt x="213" y="6"/>
                    </a:lnTo>
                    <a:lnTo>
                      <a:pt x="217" y="6"/>
                    </a:lnTo>
                    <a:lnTo>
                      <a:pt x="222" y="5"/>
                    </a:lnTo>
                    <a:lnTo>
                      <a:pt x="226" y="2"/>
                    </a:lnTo>
                    <a:lnTo>
                      <a:pt x="23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89" name="Freeform 163"/>
              <p:cNvSpPr>
                <a:spLocks/>
              </p:cNvSpPr>
              <p:nvPr/>
            </p:nvSpPr>
            <p:spPr bwMode="auto">
              <a:xfrm>
                <a:off x="3028625" y="4274881"/>
                <a:ext cx="1449" cy="14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0" name="Freeform 164"/>
              <p:cNvSpPr>
                <a:spLocks/>
              </p:cNvSpPr>
              <p:nvPr/>
            </p:nvSpPr>
            <p:spPr bwMode="auto">
              <a:xfrm>
                <a:off x="2808510" y="3290157"/>
                <a:ext cx="86887" cy="120195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60" y="14"/>
                  </a:cxn>
                  <a:cxn ang="0">
                    <a:pos x="59" y="19"/>
                  </a:cxn>
                  <a:cxn ang="0">
                    <a:pos x="53" y="25"/>
                  </a:cxn>
                  <a:cxn ang="0">
                    <a:pos x="48" y="28"/>
                  </a:cxn>
                  <a:cxn ang="0">
                    <a:pos x="49" y="28"/>
                  </a:cxn>
                  <a:cxn ang="0">
                    <a:pos x="53" y="30"/>
                  </a:cxn>
                  <a:cxn ang="0">
                    <a:pos x="54" y="31"/>
                  </a:cxn>
                  <a:cxn ang="0">
                    <a:pos x="51" y="34"/>
                  </a:cxn>
                  <a:cxn ang="0">
                    <a:pos x="46" y="36"/>
                  </a:cxn>
                  <a:cxn ang="0">
                    <a:pos x="40" y="44"/>
                  </a:cxn>
                  <a:cxn ang="0">
                    <a:pos x="35" y="50"/>
                  </a:cxn>
                  <a:cxn ang="0">
                    <a:pos x="28" y="52"/>
                  </a:cxn>
                  <a:cxn ang="0">
                    <a:pos x="28" y="54"/>
                  </a:cxn>
                  <a:cxn ang="0">
                    <a:pos x="30" y="55"/>
                  </a:cxn>
                  <a:cxn ang="0">
                    <a:pos x="30" y="56"/>
                  </a:cxn>
                  <a:cxn ang="0">
                    <a:pos x="28" y="57"/>
                  </a:cxn>
                  <a:cxn ang="0">
                    <a:pos x="26" y="54"/>
                  </a:cxn>
                  <a:cxn ang="0">
                    <a:pos x="24" y="52"/>
                  </a:cxn>
                  <a:cxn ang="0">
                    <a:pos x="21" y="57"/>
                  </a:cxn>
                  <a:cxn ang="0">
                    <a:pos x="19" y="73"/>
                  </a:cxn>
                  <a:cxn ang="0">
                    <a:pos x="15" y="82"/>
                  </a:cxn>
                  <a:cxn ang="0">
                    <a:pos x="10" y="82"/>
                  </a:cxn>
                  <a:cxn ang="0">
                    <a:pos x="2" y="74"/>
                  </a:cxn>
                  <a:cxn ang="0">
                    <a:pos x="0" y="67"/>
                  </a:cxn>
                  <a:cxn ang="0">
                    <a:pos x="4" y="60"/>
                  </a:cxn>
                  <a:cxn ang="0">
                    <a:pos x="11" y="48"/>
                  </a:cxn>
                  <a:cxn ang="0">
                    <a:pos x="16" y="42"/>
                  </a:cxn>
                  <a:cxn ang="0">
                    <a:pos x="25" y="41"/>
                  </a:cxn>
                  <a:cxn ang="0">
                    <a:pos x="26" y="39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26" y="33"/>
                  </a:cxn>
                  <a:cxn ang="0">
                    <a:pos x="32" y="34"/>
                  </a:cxn>
                  <a:cxn ang="0">
                    <a:pos x="33" y="33"/>
                  </a:cxn>
                  <a:cxn ang="0">
                    <a:pos x="30" y="31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42" y="24"/>
                  </a:cxn>
                  <a:cxn ang="0">
                    <a:pos x="44" y="23"/>
                  </a:cxn>
                  <a:cxn ang="0">
                    <a:pos x="41" y="20"/>
                  </a:cxn>
                  <a:cxn ang="0">
                    <a:pos x="42" y="15"/>
                  </a:cxn>
                  <a:cxn ang="0">
                    <a:pos x="47" y="0"/>
                  </a:cxn>
                </a:cxnLst>
                <a:rect l="0" t="0" r="r" b="b"/>
                <a:pathLst>
                  <a:path w="60" h="83">
                    <a:moveTo>
                      <a:pt x="47" y="0"/>
                    </a:moveTo>
                    <a:lnTo>
                      <a:pt x="52" y="5"/>
                    </a:lnTo>
                    <a:lnTo>
                      <a:pt x="57" y="9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9" y="19"/>
                    </a:lnTo>
                    <a:lnTo>
                      <a:pt x="56" y="22"/>
                    </a:lnTo>
                    <a:lnTo>
                      <a:pt x="53" y="25"/>
                    </a:lnTo>
                    <a:lnTo>
                      <a:pt x="50" y="27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1" y="29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3" y="32"/>
                    </a:lnTo>
                    <a:lnTo>
                      <a:pt x="51" y="34"/>
                    </a:lnTo>
                    <a:lnTo>
                      <a:pt x="48" y="35"/>
                    </a:lnTo>
                    <a:lnTo>
                      <a:pt x="46" y="36"/>
                    </a:lnTo>
                    <a:lnTo>
                      <a:pt x="43" y="40"/>
                    </a:lnTo>
                    <a:lnTo>
                      <a:pt x="40" y="44"/>
                    </a:lnTo>
                    <a:lnTo>
                      <a:pt x="37" y="49"/>
                    </a:lnTo>
                    <a:lnTo>
                      <a:pt x="35" y="50"/>
                    </a:lnTo>
                    <a:lnTo>
                      <a:pt x="30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1" y="57"/>
                    </a:lnTo>
                    <a:lnTo>
                      <a:pt x="19" y="67"/>
                    </a:lnTo>
                    <a:lnTo>
                      <a:pt x="19" y="73"/>
                    </a:lnTo>
                    <a:lnTo>
                      <a:pt x="18" y="78"/>
                    </a:lnTo>
                    <a:lnTo>
                      <a:pt x="15" y="82"/>
                    </a:lnTo>
                    <a:lnTo>
                      <a:pt x="13" y="83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2" y="74"/>
                    </a:lnTo>
                    <a:lnTo>
                      <a:pt x="1" y="70"/>
                    </a:lnTo>
                    <a:lnTo>
                      <a:pt x="0" y="67"/>
                    </a:lnTo>
                    <a:lnTo>
                      <a:pt x="2" y="63"/>
                    </a:lnTo>
                    <a:lnTo>
                      <a:pt x="4" y="60"/>
                    </a:lnTo>
                    <a:lnTo>
                      <a:pt x="6" y="57"/>
                    </a:lnTo>
                    <a:lnTo>
                      <a:pt x="11" y="48"/>
                    </a:lnTo>
                    <a:lnTo>
                      <a:pt x="14" y="43"/>
                    </a:lnTo>
                    <a:lnTo>
                      <a:pt x="16" y="42"/>
                    </a:lnTo>
                    <a:lnTo>
                      <a:pt x="22" y="41"/>
                    </a:lnTo>
                    <a:lnTo>
                      <a:pt x="25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2" y="34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6" y="33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3" y="25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2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4" y="10"/>
                    </a:lnTo>
                    <a:lnTo>
                      <a:pt x="47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1" name="Freeform 165"/>
              <p:cNvSpPr>
                <a:spLocks/>
              </p:cNvSpPr>
              <p:nvPr/>
            </p:nvSpPr>
            <p:spPr bwMode="auto">
              <a:xfrm>
                <a:off x="1712281" y="3233681"/>
                <a:ext cx="5792" cy="7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2" name="Freeform 166"/>
              <p:cNvSpPr>
                <a:spLocks/>
              </p:cNvSpPr>
              <p:nvPr/>
            </p:nvSpPr>
            <p:spPr bwMode="auto">
              <a:xfrm>
                <a:off x="2822991" y="3332153"/>
                <a:ext cx="8689" cy="28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3" name="Freeform 167"/>
              <p:cNvSpPr>
                <a:spLocks noEditPoints="1"/>
              </p:cNvSpPr>
              <p:nvPr/>
            </p:nvSpPr>
            <p:spPr bwMode="auto">
              <a:xfrm>
                <a:off x="2544952" y="4355975"/>
                <a:ext cx="1449" cy="868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4" name="Freeform 168"/>
              <p:cNvSpPr>
                <a:spLocks/>
              </p:cNvSpPr>
              <p:nvPr/>
            </p:nvSpPr>
            <p:spPr bwMode="auto">
              <a:xfrm>
                <a:off x="2811406" y="3093212"/>
                <a:ext cx="4345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5" name="Freeform 169"/>
              <p:cNvSpPr>
                <a:spLocks/>
              </p:cNvSpPr>
              <p:nvPr/>
            </p:nvSpPr>
            <p:spPr bwMode="auto">
              <a:xfrm>
                <a:off x="2229261" y="3907057"/>
                <a:ext cx="7241" cy="57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6" name="Freeform 170"/>
              <p:cNvSpPr>
                <a:spLocks/>
              </p:cNvSpPr>
              <p:nvPr/>
            </p:nvSpPr>
            <p:spPr bwMode="auto">
              <a:xfrm>
                <a:off x="2679627" y="3657980"/>
                <a:ext cx="8689" cy="188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4" y="9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3" y="8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3" y="4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7" name="Freeform 171"/>
              <p:cNvSpPr>
                <a:spLocks/>
              </p:cNvSpPr>
              <p:nvPr/>
            </p:nvSpPr>
            <p:spPr bwMode="auto">
              <a:xfrm>
                <a:off x="2673835" y="3652188"/>
                <a:ext cx="5792" cy="5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8" name="Freeform 172"/>
              <p:cNvSpPr>
                <a:spLocks noEditPoints="1"/>
              </p:cNvSpPr>
              <p:nvPr/>
            </p:nvSpPr>
            <p:spPr bwMode="auto">
              <a:xfrm>
                <a:off x="1463204" y="2438661"/>
                <a:ext cx="806605" cy="273696"/>
              </a:xfrm>
              <a:custGeom>
                <a:avLst/>
                <a:gdLst/>
                <a:ahLst/>
                <a:cxnLst>
                  <a:cxn ang="0">
                    <a:pos x="88" y="168"/>
                  </a:cxn>
                  <a:cxn ang="0">
                    <a:pos x="97" y="168"/>
                  </a:cxn>
                  <a:cxn ang="0">
                    <a:pos x="555" y="0"/>
                  </a:cxn>
                  <a:cxn ang="0">
                    <a:pos x="471" y="10"/>
                  </a:cxn>
                  <a:cxn ang="0">
                    <a:pos x="443" y="7"/>
                  </a:cxn>
                  <a:cxn ang="0">
                    <a:pos x="345" y="25"/>
                  </a:cxn>
                  <a:cxn ang="0">
                    <a:pos x="353" y="24"/>
                  </a:cxn>
                  <a:cxn ang="0">
                    <a:pos x="332" y="29"/>
                  </a:cxn>
                  <a:cxn ang="0">
                    <a:pos x="303" y="38"/>
                  </a:cxn>
                  <a:cxn ang="0">
                    <a:pos x="300" y="44"/>
                  </a:cxn>
                  <a:cxn ang="0">
                    <a:pos x="313" y="40"/>
                  </a:cxn>
                  <a:cxn ang="0">
                    <a:pos x="310" y="41"/>
                  </a:cxn>
                  <a:cxn ang="0">
                    <a:pos x="272" y="57"/>
                  </a:cxn>
                  <a:cxn ang="0">
                    <a:pos x="249" y="67"/>
                  </a:cxn>
                  <a:cxn ang="0">
                    <a:pos x="236" y="77"/>
                  </a:cxn>
                  <a:cxn ang="0">
                    <a:pos x="209" y="87"/>
                  </a:cxn>
                  <a:cxn ang="0">
                    <a:pos x="198" y="92"/>
                  </a:cxn>
                  <a:cxn ang="0">
                    <a:pos x="205" y="99"/>
                  </a:cxn>
                  <a:cxn ang="0">
                    <a:pos x="196" y="103"/>
                  </a:cxn>
                  <a:cxn ang="0">
                    <a:pos x="189" y="107"/>
                  </a:cxn>
                  <a:cxn ang="0">
                    <a:pos x="189" y="110"/>
                  </a:cxn>
                  <a:cxn ang="0">
                    <a:pos x="201" y="105"/>
                  </a:cxn>
                  <a:cxn ang="0">
                    <a:pos x="189" y="126"/>
                  </a:cxn>
                  <a:cxn ang="0">
                    <a:pos x="170" y="141"/>
                  </a:cxn>
                  <a:cxn ang="0">
                    <a:pos x="174" y="138"/>
                  </a:cxn>
                  <a:cxn ang="0">
                    <a:pos x="159" y="153"/>
                  </a:cxn>
                  <a:cxn ang="0">
                    <a:pos x="144" y="161"/>
                  </a:cxn>
                  <a:cxn ang="0">
                    <a:pos x="139" y="164"/>
                  </a:cxn>
                  <a:cxn ang="0">
                    <a:pos x="140" y="179"/>
                  </a:cxn>
                  <a:cxn ang="0">
                    <a:pos x="131" y="174"/>
                  </a:cxn>
                  <a:cxn ang="0">
                    <a:pos x="123" y="180"/>
                  </a:cxn>
                  <a:cxn ang="0">
                    <a:pos x="107" y="185"/>
                  </a:cxn>
                  <a:cxn ang="0">
                    <a:pos x="111" y="183"/>
                  </a:cxn>
                  <a:cxn ang="0">
                    <a:pos x="114" y="178"/>
                  </a:cxn>
                  <a:cxn ang="0">
                    <a:pos x="119" y="171"/>
                  </a:cxn>
                  <a:cxn ang="0">
                    <a:pos x="127" y="164"/>
                  </a:cxn>
                  <a:cxn ang="0">
                    <a:pos x="131" y="156"/>
                  </a:cxn>
                  <a:cxn ang="0">
                    <a:pos x="141" y="150"/>
                  </a:cxn>
                  <a:cxn ang="0">
                    <a:pos x="134" y="153"/>
                  </a:cxn>
                  <a:cxn ang="0">
                    <a:pos x="117" y="159"/>
                  </a:cxn>
                  <a:cxn ang="0">
                    <a:pos x="119" y="149"/>
                  </a:cxn>
                  <a:cxn ang="0">
                    <a:pos x="115" y="149"/>
                  </a:cxn>
                  <a:cxn ang="0">
                    <a:pos x="108" y="161"/>
                  </a:cxn>
                  <a:cxn ang="0">
                    <a:pos x="99" y="165"/>
                  </a:cxn>
                  <a:cxn ang="0">
                    <a:pos x="96" y="168"/>
                  </a:cxn>
                  <a:cxn ang="0">
                    <a:pos x="80" y="178"/>
                  </a:cxn>
                  <a:cxn ang="0">
                    <a:pos x="87" y="169"/>
                  </a:cxn>
                  <a:cxn ang="0">
                    <a:pos x="79" y="167"/>
                  </a:cxn>
                  <a:cxn ang="0">
                    <a:pos x="70" y="165"/>
                  </a:cxn>
                  <a:cxn ang="0">
                    <a:pos x="57" y="168"/>
                  </a:cxn>
                  <a:cxn ang="0">
                    <a:pos x="63" y="163"/>
                  </a:cxn>
                  <a:cxn ang="0">
                    <a:pos x="74" y="153"/>
                  </a:cxn>
                  <a:cxn ang="0">
                    <a:pos x="71" y="146"/>
                  </a:cxn>
                  <a:cxn ang="0">
                    <a:pos x="58" y="155"/>
                  </a:cxn>
                  <a:cxn ang="0">
                    <a:pos x="19" y="177"/>
                  </a:cxn>
                  <a:cxn ang="0">
                    <a:pos x="1" y="188"/>
                  </a:cxn>
                  <a:cxn ang="0">
                    <a:pos x="163" y="87"/>
                  </a:cxn>
                  <a:cxn ang="0">
                    <a:pos x="346" y="23"/>
                  </a:cxn>
                  <a:cxn ang="0">
                    <a:pos x="545" y="0"/>
                  </a:cxn>
                </a:cxnLst>
                <a:rect l="0" t="0" r="r" b="b"/>
                <a:pathLst>
                  <a:path w="557" h="189">
                    <a:moveTo>
                      <a:pt x="88" y="168"/>
                    </a:moveTo>
                    <a:lnTo>
                      <a:pt x="87" y="168"/>
                    </a:lnTo>
                    <a:lnTo>
                      <a:pt x="87" y="169"/>
                    </a:lnTo>
                    <a:lnTo>
                      <a:pt x="88" y="168"/>
                    </a:lnTo>
                    <a:close/>
                    <a:moveTo>
                      <a:pt x="98" y="167"/>
                    </a:moveTo>
                    <a:lnTo>
                      <a:pt x="98" y="167"/>
                    </a:lnTo>
                    <a:lnTo>
                      <a:pt x="98" y="167"/>
                    </a:lnTo>
                    <a:lnTo>
                      <a:pt x="97" y="168"/>
                    </a:lnTo>
                    <a:lnTo>
                      <a:pt x="96" y="168"/>
                    </a:lnTo>
                    <a:lnTo>
                      <a:pt x="98" y="167"/>
                    </a:lnTo>
                    <a:close/>
                    <a:moveTo>
                      <a:pt x="545" y="0"/>
                    </a:moveTo>
                    <a:lnTo>
                      <a:pt x="555" y="0"/>
                    </a:lnTo>
                    <a:lnTo>
                      <a:pt x="557" y="0"/>
                    </a:lnTo>
                    <a:lnTo>
                      <a:pt x="480" y="10"/>
                    </a:lnTo>
                    <a:lnTo>
                      <a:pt x="475" y="10"/>
                    </a:lnTo>
                    <a:lnTo>
                      <a:pt x="471" y="10"/>
                    </a:lnTo>
                    <a:lnTo>
                      <a:pt x="462" y="8"/>
                    </a:lnTo>
                    <a:lnTo>
                      <a:pt x="453" y="6"/>
                    </a:lnTo>
                    <a:lnTo>
                      <a:pt x="448" y="6"/>
                    </a:lnTo>
                    <a:lnTo>
                      <a:pt x="443" y="7"/>
                    </a:lnTo>
                    <a:lnTo>
                      <a:pt x="437" y="8"/>
                    </a:lnTo>
                    <a:lnTo>
                      <a:pt x="432" y="10"/>
                    </a:lnTo>
                    <a:lnTo>
                      <a:pt x="388" y="18"/>
                    </a:lnTo>
                    <a:lnTo>
                      <a:pt x="345" y="25"/>
                    </a:lnTo>
                    <a:lnTo>
                      <a:pt x="343" y="26"/>
                    </a:lnTo>
                    <a:lnTo>
                      <a:pt x="344" y="26"/>
                    </a:lnTo>
                    <a:lnTo>
                      <a:pt x="347" y="25"/>
                    </a:lnTo>
                    <a:lnTo>
                      <a:pt x="353" y="24"/>
                    </a:lnTo>
                    <a:lnTo>
                      <a:pt x="356" y="24"/>
                    </a:lnTo>
                    <a:lnTo>
                      <a:pt x="356" y="24"/>
                    </a:lnTo>
                    <a:lnTo>
                      <a:pt x="348" y="26"/>
                    </a:lnTo>
                    <a:lnTo>
                      <a:pt x="332" y="29"/>
                    </a:lnTo>
                    <a:lnTo>
                      <a:pt x="324" y="31"/>
                    </a:lnTo>
                    <a:lnTo>
                      <a:pt x="315" y="35"/>
                    </a:lnTo>
                    <a:lnTo>
                      <a:pt x="311" y="36"/>
                    </a:lnTo>
                    <a:lnTo>
                      <a:pt x="303" y="38"/>
                    </a:lnTo>
                    <a:lnTo>
                      <a:pt x="300" y="39"/>
                    </a:lnTo>
                    <a:lnTo>
                      <a:pt x="298" y="43"/>
                    </a:lnTo>
                    <a:lnTo>
                      <a:pt x="298" y="44"/>
                    </a:lnTo>
                    <a:lnTo>
                      <a:pt x="300" y="44"/>
                    </a:lnTo>
                    <a:lnTo>
                      <a:pt x="303" y="44"/>
                    </a:lnTo>
                    <a:lnTo>
                      <a:pt x="306" y="42"/>
                    </a:lnTo>
                    <a:lnTo>
                      <a:pt x="310" y="41"/>
                    </a:lnTo>
                    <a:lnTo>
                      <a:pt x="313" y="40"/>
                    </a:lnTo>
                    <a:lnTo>
                      <a:pt x="313" y="41"/>
                    </a:lnTo>
                    <a:lnTo>
                      <a:pt x="312" y="41"/>
                    </a:lnTo>
                    <a:lnTo>
                      <a:pt x="310" y="41"/>
                    </a:lnTo>
                    <a:lnTo>
                      <a:pt x="310" y="41"/>
                    </a:lnTo>
                    <a:lnTo>
                      <a:pt x="294" y="48"/>
                    </a:lnTo>
                    <a:lnTo>
                      <a:pt x="287" y="51"/>
                    </a:lnTo>
                    <a:lnTo>
                      <a:pt x="279" y="54"/>
                    </a:lnTo>
                    <a:lnTo>
                      <a:pt x="272" y="57"/>
                    </a:lnTo>
                    <a:lnTo>
                      <a:pt x="265" y="59"/>
                    </a:lnTo>
                    <a:lnTo>
                      <a:pt x="258" y="62"/>
                    </a:lnTo>
                    <a:lnTo>
                      <a:pt x="251" y="65"/>
                    </a:lnTo>
                    <a:lnTo>
                      <a:pt x="249" y="67"/>
                    </a:lnTo>
                    <a:lnTo>
                      <a:pt x="248" y="69"/>
                    </a:lnTo>
                    <a:lnTo>
                      <a:pt x="247" y="70"/>
                    </a:lnTo>
                    <a:lnTo>
                      <a:pt x="241" y="74"/>
                    </a:lnTo>
                    <a:lnTo>
                      <a:pt x="236" y="77"/>
                    </a:lnTo>
                    <a:lnTo>
                      <a:pt x="232" y="79"/>
                    </a:lnTo>
                    <a:lnTo>
                      <a:pt x="225" y="81"/>
                    </a:lnTo>
                    <a:lnTo>
                      <a:pt x="214" y="86"/>
                    </a:lnTo>
                    <a:lnTo>
                      <a:pt x="209" y="87"/>
                    </a:lnTo>
                    <a:lnTo>
                      <a:pt x="205" y="87"/>
                    </a:lnTo>
                    <a:lnTo>
                      <a:pt x="201" y="88"/>
                    </a:lnTo>
                    <a:lnTo>
                      <a:pt x="198" y="90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201" y="99"/>
                    </a:lnTo>
                    <a:lnTo>
                      <a:pt x="202" y="99"/>
                    </a:lnTo>
                    <a:lnTo>
                      <a:pt x="205" y="99"/>
                    </a:lnTo>
                    <a:lnTo>
                      <a:pt x="201" y="102"/>
                    </a:lnTo>
                    <a:lnTo>
                      <a:pt x="199" y="103"/>
                    </a:lnTo>
                    <a:lnTo>
                      <a:pt x="197" y="103"/>
                    </a:lnTo>
                    <a:lnTo>
                      <a:pt x="196" y="103"/>
                    </a:lnTo>
                    <a:lnTo>
                      <a:pt x="195" y="103"/>
                    </a:lnTo>
                    <a:lnTo>
                      <a:pt x="193" y="103"/>
                    </a:lnTo>
                    <a:lnTo>
                      <a:pt x="191" y="104"/>
                    </a:lnTo>
                    <a:lnTo>
                      <a:pt x="189" y="107"/>
                    </a:lnTo>
                    <a:lnTo>
                      <a:pt x="185" y="111"/>
                    </a:lnTo>
                    <a:lnTo>
                      <a:pt x="187" y="111"/>
                    </a:lnTo>
                    <a:lnTo>
                      <a:pt x="188" y="110"/>
                    </a:lnTo>
                    <a:lnTo>
                      <a:pt x="189" y="110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198" y="104"/>
                    </a:lnTo>
                    <a:lnTo>
                      <a:pt x="201" y="105"/>
                    </a:lnTo>
                    <a:lnTo>
                      <a:pt x="202" y="107"/>
                    </a:lnTo>
                    <a:lnTo>
                      <a:pt x="202" y="110"/>
                    </a:lnTo>
                    <a:lnTo>
                      <a:pt x="200" y="114"/>
                    </a:lnTo>
                    <a:lnTo>
                      <a:pt x="189" y="126"/>
                    </a:lnTo>
                    <a:lnTo>
                      <a:pt x="185" y="129"/>
                    </a:lnTo>
                    <a:lnTo>
                      <a:pt x="182" y="132"/>
                    </a:lnTo>
                    <a:lnTo>
                      <a:pt x="181" y="133"/>
                    </a:lnTo>
                    <a:lnTo>
                      <a:pt x="170" y="141"/>
                    </a:lnTo>
                    <a:lnTo>
                      <a:pt x="171" y="141"/>
                    </a:lnTo>
                    <a:lnTo>
                      <a:pt x="172" y="139"/>
                    </a:lnTo>
                    <a:lnTo>
                      <a:pt x="173" y="138"/>
                    </a:lnTo>
                    <a:lnTo>
                      <a:pt x="174" y="138"/>
                    </a:lnTo>
                    <a:lnTo>
                      <a:pt x="175" y="138"/>
                    </a:lnTo>
                    <a:lnTo>
                      <a:pt x="169" y="144"/>
                    </a:lnTo>
                    <a:lnTo>
                      <a:pt x="164" y="149"/>
                    </a:lnTo>
                    <a:lnTo>
                      <a:pt x="159" y="153"/>
                    </a:lnTo>
                    <a:lnTo>
                      <a:pt x="153" y="156"/>
                    </a:lnTo>
                    <a:lnTo>
                      <a:pt x="146" y="160"/>
                    </a:lnTo>
                    <a:lnTo>
                      <a:pt x="145" y="161"/>
                    </a:lnTo>
                    <a:lnTo>
                      <a:pt x="144" y="161"/>
                    </a:lnTo>
                    <a:lnTo>
                      <a:pt x="142" y="162"/>
                    </a:lnTo>
                    <a:lnTo>
                      <a:pt x="141" y="162"/>
                    </a:lnTo>
                    <a:lnTo>
                      <a:pt x="140" y="163"/>
                    </a:lnTo>
                    <a:lnTo>
                      <a:pt x="139" y="164"/>
                    </a:lnTo>
                    <a:lnTo>
                      <a:pt x="139" y="168"/>
                    </a:lnTo>
                    <a:lnTo>
                      <a:pt x="141" y="172"/>
                    </a:lnTo>
                    <a:lnTo>
                      <a:pt x="141" y="176"/>
                    </a:lnTo>
                    <a:lnTo>
                      <a:pt x="140" y="179"/>
                    </a:lnTo>
                    <a:lnTo>
                      <a:pt x="138" y="179"/>
                    </a:lnTo>
                    <a:lnTo>
                      <a:pt x="136" y="177"/>
                    </a:lnTo>
                    <a:lnTo>
                      <a:pt x="133" y="175"/>
                    </a:lnTo>
                    <a:lnTo>
                      <a:pt x="131" y="174"/>
                    </a:lnTo>
                    <a:lnTo>
                      <a:pt x="130" y="175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3" y="180"/>
                    </a:lnTo>
                    <a:lnTo>
                      <a:pt x="118" y="183"/>
                    </a:lnTo>
                    <a:lnTo>
                      <a:pt x="112" y="184"/>
                    </a:lnTo>
                    <a:lnTo>
                      <a:pt x="108" y="185"/>
                    </a:lnTo>
                    <a:lnTo>
                      <a:pt x="107" y="185"/>
                    </a:lnTo>
                    <a:lnTo>
                      <a:pt x="108" y="185"/>
                    </a:lnTo>
                    <a:lnTo>
                      <a:pt x="108" y="185"/>
                    </a:lnTo>
                    <a:lnTo>
                      <a:pt x="109" y="184"/>
                    </a:lnTo>
                    <a:lnTo>
                      <a:pt x="111" y="183"/>
                    </a:lnTo>
                    <a:lnTo>
                      <a:pt x="113" y="182"/>
                    </a:lnTo>
                    <a:lnTo>
                      <a:pt x="114" y="181"/>
                    </a:lnTo>
                    <a:lnTo>
                      <a:pt x="114" y="179"/>
                    </a:lnTo>
                    <a:lnTo>
                      <a:pt x="114" y="178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5" y="174"/>
                    </a:lnTo>
                    <a:lnTo>
                      <a:pt x="119" y="171"/>
                    </a:lnTo>
                    <a:lnTo>
                      <a:pt x="123" y="169"/>
                    </a:lnTo>
                    <a:lnTo>
                      <a:pt x="126" y="167"/>
                    </a:lnTo>
                    <a:lnTo>
                      <a:pt x="127" y="165"/>
                    </a:lnTo>
                    <a:lnTo>
                      <a:pt x="127" y="164"/>
                    </a:lnTo>
                    <a:lnTo>
                      <a:pt x="126" y="163"/>
                    </a:lnTo>
                    <a:lnTo>
                      <a:pt x="126" y="160"/>
                    </a:lnTo>
                    <a:lnTo>
                      <a:pt x="127" y="159"/>
                    </a:lnTo>
                    <a:lnTo>
                      <a:pt x="131" y="156"/>
                    </a:lnTo>
                    <a:lnTo>
                      <a:pt x="136" y="154"/>
                    </a:lnTo>
                    <a:lnTo>
                      <a:pt x="141" y="151"/>
                    </a:lnTo>
                    <a:lnTo>
                      <a:pt x="141" y="150"/>
                    </a:lnTo>
                    <a:lnTo>
                      <a:pt x="141" y="150"/>
                    </a:lnTo>
                    <a:lnTo>
                      <a:pt x="139" y="151"/>
                    </a:lnTo>
                    <a:lnTo>
                      <a:pt x="138" y="151"/>
                    </a:lnTo>
                    <a:lnTo>
                      <a:pt x="135" y="153"/>
                    </a:lnTo>
                    <a:lnTo>
                      <a:pt x="134" y="153"/>
                    </a:lnTo>
                    <a:lnTo>
                      <a:pt x="130" y="155"/>
                    </a:lnTo>
                    <a:lnTo>
                      <a:pt x="125" y="158"/>
                    </a:lnTo>
                    <a:lnTo>
                      <a:pt x="121" y="160"/>
                    </a:lnTo>
                    <a:lnTo>
                      <a:pt x="117" y="159"/>
                    </a:lnTo>
                    <a:lnTo>
                      <a:pt x="116" y="158"/>
                    </a:lnTo>
                    <a:lnTo>
                      <a:pt x="116" y="155"/>
                    </a:lnTo>
                    <a:lnTo>
                      <a:pt x="118" y="152"/>
                    </a:lnTo>
                    <a:lnTo>
                      <a:pt x="119" y="149"/>
                    </a:lnTo>
                    <a:lnTo>
                      <a:pt x="120" y="147"/>
                    </a:lnTo>
                    <a:lnTo>
                      <a:pt x="119" y="146"/>
                    </a:lnTo>
                    <a:lnTo>
                      <a:pt x="117" y="147"/>
                    </a:lnTo>
                    <a:lnTo>
                      <a:pt x="115" y="149"/>
                    </a:lnTo>
                    <a:lnTo>
                      <a:pt x="114" y="153"/>
                    </a:lnTo>
                    <a:lnTo>
                      <a:pt x="113" y="156"/>
                    </a:lnTo>
                    <a:lnTo>
                      <a:pt x="111" y="158"/>
                    </a:lnTo>
                    <a:lnTo>
                      <a:pt x="108" y="161"/>
                    </a:lnTo>
                    <a:lnTo>
                      <a:pt x="103" y="164"/>
                    </a:lnTo>
                    <a:lnTo>
                      <a:pt x="99" y="166"/>
                    </a:lnTo>
                    <a:lnTo>
                      <a:pt x="99" y="166"/>
                    </a:lnTo>
                    <a:lnTo>
                      <a:pt x="99" y="165"/>
                    </a:lnTo>
                    <a:lnTo>
                      <a:pt x="96" y="167"/>
                    </a:lnTo>
                    <a:lnTo>
                      <a:pt x="96" y="167"/>
                    </a:lnTo>
                    <a:lnTo>
                      <a:pt x="95" y="168"/>
                    </a:lnTo>
                    <a:lnTo>
                      <a:pt x="96" y="168"/>
                    </a:lnTo>
                    <a:lnTo>
                      <a:pt x="92" y="171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0" y="178"/>
                    </a:lnTo>
                    <a:lnTo>
                      <a:pt x="79" y="178"/>
                    </a:lnTo>
                    <a:lnTo>
                      <a:pt x="79" y="178"/>
                    </a:lnTo>
                    <a:lnTo>
                      <a:pt x="81" y="175"/>
                    </a:lnTo>
                    <a:lnTo>
                      <a:pt x="87" y="169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0" y="169"/>
                    </a:lnTo>
                    <a:lnTo>
                      <a:pt x="79" y="167"/>
                    </a:lnTo>
                    <a:lnTo>
                      <a:pt x="78" y="165"/>
                    </a:lnTo>
                    <a:lnTo>
                      <a:pt x="76" y="164"/>
                    </a:lnTo>
                    <a:lnTo>
                      <a:pt x="74" y="164"/>
                    </a:lnTo>
                    <a:lnTo>
                      <a:pt x="70" y="165"/>
                    </a:lnTo>
                    <a:lnTo>
                      <a:pt x="66" y="168"/>
                    </a:lnTo>
                    <a:lnTo>
                      <a:pt x="63" y="169"/>
                    </a:lnTo>
                    <a:lnTo>
                      <a:pt x="60" y="170"/>
                    </a:lnTo>
                    <a:lnTo>
                      <a:pt x="57" y="168"/>
                    </a:lnTo>
                    <a:lnTo>
                      <a:pt x="57" y="167"/>
                    </a:lnTo>
                    <a:lnTo>
                      <a:pt x="58" y="165"/>
                    </a:lnTo>
                    <a:lnTo>
                      <a:pt x="60" y="164"/>
                    </a:lnTo>
                    <a:lnTo>
                      <a:pt x="63" y="163"/>
                    </a:lnTo>
                    <a:lnTo>
                      <a:pt x="66" y="161"/>
                    </a:lnTo>
                    <a:lnTo>
                      <a:pt x="68" y="160"/>
                    </a:lnTo>
                    <a:lnTo>
                      <a:pt x="71" y="157"/>
                    </a:lnTo>
                    <a:lnTo>
                      <a:pt x="74" y="153"/>
                    </a:lnTo>
                    <a:lnTo>
                      <a:pt x="75" y="149"/>
                    </a:lnTo>
                    <a:lnTo>
                      <a:pt x="75" y="146"/>
                    </a:lnTo>
                    <a:lnTo>
                      <a:pt x="73" y="145"/>
                    </a:lnTo>
                    <a:lnTo>
                      <a:pt x="71" y="146"/>
                    </a:lnTo>
                    <a:lnTo>
                      <a:pt x="68" y="148"/>
                    </a:lnTo>
                    <a:lnTo>
                      <a:pt x="66" y="150"/>
                    </a:lnTo>
                    <a:lnTo>
                      <a:pt x="63" y="152"/>
                    </a:lnTo>
                    <a:lnTo>
                      <a:pt x="58" y="155"/>
                    </a:lnTo>
                    <a:lnTo>
                      <a:pt x="51" y="158"/>
                    </a:lnTo>
                    <a:lnTo>
                      <a:pt x="44" y="162"/>
                    </a:lnTo>
                    <a:lnTo>
                      <a:pt x="28" y="173"/>
                    </a:lnTo>
                    <a:lnTo>
                      <a:pt x="19" y="177"/>
                    </a:lnTo>
                    <a:lnTo>
                      <a:pt x="11" y="182"/>
                    </a:lnTo>
                    <a:lnTo>
                      <a:pt x="5" y="186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39" y="160"/>
                    </a:lnTo>
                    <a:lnTo>
                      <a:pt x="79" y="133"/>
                    </a:lnTo>
                    <a:lnTo>
                      <a:pt x="120" y="109"/>
                    </a:lnTo>
                    <a:lnTo>
                      <a:pt x="163" y="87"/>
                    </a:lnTo>
                    <a:lnTo>
                      <a:pt x="207" y="67"/>
                    </a:lnTo>
                    <a:lnTo>
                      <a:pt x="252" y="50"/>
                    </a:lnTo>
                    <a:lnTo>
                      <a:pt x="298" y="35"/>
                    </a:lnTo>
                    <a:lnTo>
                      <a:pt x="346" y="23"/>
                    </a:lnTo>
                    <a:lnTo>
                      <a:pt x="394" y="13"/>
                    </a:lnTo>
                    <a:lnTo>
                      <a:pt x="444" y="6"/>
                    </a:lnTo>
                    <a:lnTo>
                      <a:pt x="494" y="2"/>
                    </a:lnTo>
                    <a:lnTo>
                      <a:pt x="545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99" name="Freeform 173"/>
              <p:cNvSpPr>
                <a:spLocks noEditPoints="1"/>
              </p:cNvSpPr>
              <p:nvPr/>
            </p:nvSpPr>
            <p:spPr bwMode="auto">
              <a:xfrm>
                <a:off x="2614461" y="2490793"/>
                <a:ext cx="370719" cy="188256"/>
              </a:xfrm>
              <a:custGeom>
                <a:avLst/>
                <a:gdLst/>
                <a:ahLst/>
                <a:cxnLst>
                  <a:cxn ang="0">
                    <a:pos x="231" y="109"/>
                  </a:cxn>
                  <a:cxn ang="0">
                    <a:pos x="227" y="107"/>
                  </a:cxn>
                  <a:cxn ang="0">
                    <a:pos x="206" y="95"/>
                  </a:cxn>
                  <a:cxn ang="0">
                    <a:pos x="159" y="78"/>
                  </a:cxn>
                  <a:cxn ang="0">
                    <a:pos x="139" y="56"/>
                  </a:cxn>
                  <a:cxn ang="0">
                    <a:pos x="139" y="56"/>
                  </a:cxn>
                  <a:cxn ang="0">
                    <a:pos x="58" y="32"/>
                  </a:cxn>
                  <a:cxn ang="0">
                    <a:pos x="61" y="32"/>
                  </a:cxn>
                  <a:cxn ang="0">
                    <a:pos x="58" y="31"/>
                  </a:cxn>
                  <a:cxn ang="0">
                    <a:pos x="54" y="30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55" y="20"/>
                  </a:cxn>
                  <a:cxn ang="0">
                    <a:pos x="128" y="50"/>
                  </a:cxn>
                  <a:cxn ang="0">
                    <a:pos x="139" y="56"/>
                  </a:cxn>
                  <a:cxn ang="0">
                    <a:pos x="163" y="69"/>
                  </a:cxn>
                  <a:cxn ang="0">
                    <a:pos x="151" y="64"/>
                  </a:cxn>
                  <a:cxn ang="0">
                    <a:pos x="101" y="41"/>
                  </a:cxn>
                  <a:cxn ang="0">
                    <a:pos x="90" y="37"/>
                  </a:cxn>
                  <a:cxn ang="0">
                    <a:pos x="93" y="40"/>
                  </a:cxn>
                  <a:cxn ang="0">
                    <a:pos x="100" y="43"/>
                  </a:cxn>
                  <a:cxn ang="0">
                    <a:pos x="162" y="72"/>
                  </a:cxn>
                  <a:cxn ang="0">
                    <a:pos x="191" y="85"/>
                  </a:cxn>
                  <a:cxn ang="0">
                    <a:pos x="192" y="85"/>
                  </a:cxn>
                  <a:cxn ang="0">
                    <a:pos x="195" y="87"/>
                  </a:cxn>
                  <a:cxn ang="0">
                    <a:pos x="207" y="96"/>
                  </a:cxn>
                  <a:cxn ang="0">
                    <a:pos x="225" y="106"/>
                  </a:cxn>
                  <a:cxn ang="0">
                    <a:pos x="230" y="109"/>
                  </a:cxn>
                  <a:cxn ang="0">
                    <a:pos x="232" y="111"/>
                  </a:cxn>
                  <a:cxn ang="0">
                    <a:pos x="252" y="124"/>
                  </a:cxn>
                  <a:cxn ang="0">
                    <a:pos x="255" y="127"/>
                  </a:cxn>
                  <a:cxn ang="0">
                    <a:pos x="250" y="124"/>
                  </a:cxn>
                  <a:cxn ang="0">
                    <a:pos x="227" y="110"/>
                  </a:cxn>
                  <a:cxn ang="0">
                    <a:pos x="211" y="105"/>
                  </a:cxn>
                  <a:cxn ang="0">
                    <a:pos x="214" y="106"/>
                  </a:cxn>
                  <a:cxn ang="0">
                    <a:pos x="217" y="107"/>
                  </a:cxn>
                  <a:cxn ang="0">
                    <a:pos x="224" y="111"/>
                  </a:cxn>
                  <a:cxn ang="0">
                    <a:pos x="242" y="125"/>
                  </a:cxn>
                  <a:cxn ang="0">
                    <a:pos x="246" y="128"/>
                  </a:cxn>
                  <a:cxn ang="0">
                    <a:pos x="247" y="130"/>
                  </a:cxn>
                  <a:cxn ang="0">
                    <a:pos x="218" y="113"/>
                  </a:cxn>
                  <a:cxn ang="0">
                    <a:pos x="215" y="112"/>
                  </a:cxn>
                  <a:cxn ang="0">
                    <a:pos x="217" y="115"/>
                  </a:cxn>
                  <a:cxn ang="0">
                    <a:pos x="208" y="108"/>
                  </a:cxn>
                  <a:cxn ang="0">
                    <a:pos x="203" y="105"/>
                  </a:cxn>
                  <a:cxn ang="0">
                    <a:pos x="209" y="111"/>
                  </a:cxn>
                  <a:cxn ang="0">
                    <a:pos x="205" y="109"/>
                  </a:cxn>
                  <a:cxn ang="0">
                    <a:pos x="196" y="104"/>
                  </a:cxn>
                  <a:cxn ang="0">
                    <a:pos x="196" y="106"/>
                  </a:cxn>
                  <a:cxn ang="0">
                    <a:pos x="168" y="84"/>
                  </a:cxn>
                  <a:cxn ang="0">
                    <a:pos x="162" y="80"/>
                  </a:cxn>
                  <a:cxn ang="0">
                    <a:pos x="164" y="82"/>
                  </a:cxn>
                  <a:cxn ang="0">
                    <a:pos x="160" y="81"/>
                  </a:cxn>
                  <a:cxn ang="0">
                    <a:pos x="145" y="72"/>
                  </a:cxn>
                  <a:cxn ang="0">
                    <a:pos x="119" y="59"/>
                  </a:cxn>
                  <a:cxn ang="0">
                    <a:pos x="61" y="35"/>
                  </a:cxn>
                  <a:cxn ang="0">
                    <a:pos x="50" y="30"/>
                  </a:cxn>
                  <a:cxn ang="0">
                    <a:pos x="49" y="29"/>
                  </a:cxn>
                  <a:cxn ang="0">
                    <a:pos x="24" y="19"/>
                  </a:cxn>
                  <a:cxn ang="0">
                    <a:pos x="5" y="10"/>
                  </a:cxn>
                  <a:cxn ang="0">
                    <a:pos x="1" y="1"/>
                  </a:cxn>
                </a:cxnLst>
                <a:rect l="0" t="0" r="r" b="b"/>
                <a:pathLst>
                  <a:path w="256" h="130">
                    <a:moveTo>
                      <a:pt x="231" y="109"/>
                    </a:moveTo>
                    <a:lnTo>
                      <a:pt x="231" y="110"/>
                    </a:lnTo>
                    <a:lnTo>
                      <a:pt x="231" y="109"/>
                    </a:lnTo>
                    <a:close/>
                    <a:moveTo>
                      <a:pt x="227" y="107"/>
                    </a:moveTo>
                    <a:lnTo>
                      <a:pt x="230" y="108"/>
                    </a:lnTo>
                    <a:lnTo>
                      <a:pt x="227" y="107"/>
                    </a:lnTo>
                    <a:close/>
                    <a:moveTo>
                      <a:pt x="206" y="95"/>
                    </a:moveTo>
                    <a:lnTo>
                      <a:pt x="207" y="95"/>
                    </a:lnTo>
                    <a:lnTo>
                      <a:pt x="206" y="95"/>
                    </a:lnTo>
                    <a:lnTo>
                      <a:pt x="206" y="95"/>
                    </a:lnTo>
                    <a:close/>
                    <a:moveTo>
                      <a:pt x="159" y="78"/>
                    </a:moveTo>
                    <a:lnTo>
                      <a:pt x="159" y="78"/>
                    </a:lnTo>
                    <a:lnTo>
                      <a:pt x="160" y="79"/>
                    </a:lnTo>
                    <a:lnTo>
                      <a:pt x="159" y="78"/>
                    </a:lnTo>
                    <a:close/>
                    <a:moveTo>
                      <a:pt x="139" y="56"/>
                    </a:moveTo>
                    <a:lnTo>
                      <a:pt x="140" y="56"/>
                    </a:lnTo>
                    <a:lnTo>
                      <a:pt x="140" y="57"/>
                    </a:lnTo>
                    <a:lnTo>
                      <a:pt x="139" y="56"/>
                    </a:lnTo>
                    <a:close/>
                    <a:moveTo>
                      <a:pt x="51" y="30"/>
                    </a:moveTo>
                    <a:lnTo>
                      <a:pt x="54" y="31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0"/>
                    </a:lnTo>
                    <a:close/>
                    <a:moveTo>
                      <a:pt x="3" y="0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6" y="6"/>
                    </a:lnTo>
                    <a:lnTo>
                      <a:pt x="29" y="11"/>
                    </a:lnTo>
                    <a:lnTo>
                      <a:pt x="42" y="16"/>
                    </a:lnTo>
                    <a:lnTo>
                      <a:pt x="55" y="20"/>
                    </a:lnTo>
                    <a:lnTo>
                      <a:pt x="54" y="18"/>
                    </a:lnTo>
                    <a:lnTo>
                      <a:pt x="92" y="33"/>
                    </a:lnTo>
                    <a:lnTo>
                      <a:pt x="128" y="50"/>
                    </a:lnTo>
                    <a:lnTo>
                      <a:pt x="130" y="51"/>
                    </a:lnTo>
                    <a:lnTo>
                      <a:pt x="139" y="56"/>
                    </a:lnTo>
                    <a:lnTo>
                      <a:pt x="139" y="56"/>
                    </a:lnTo>
                    <a:lnTo>
                      <a:pt x="165" y="70"/>
                    </a:lnTo>
                    <a:lnTo>
                      <a:pt x="164" y="70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57" y="66"/>
                    </a:lnTo>
                    <a:lnTo>
                      <a:pt x="151" y="64"/>
                    </a:lnTo>
                    <a:lnTo>
                      <a:pt x="113" y="46"/>
                    </a:lnTo>
                    <a:lnTo>
                      <a:pt x="107" y="43"/>
                    </a:lnTo>
                    <a:lnTo>
                      <a:pt x="101" y="41"/>
                    </a:lnTo>
                    <a:lnTo>
                      <a:pt x="94" y="38"/>
                    </a:lnTo>
                    <a:lnTo>
                      <a:pt x="92" y="37"/>
                    </a:lnTo>
                    <a:lnTo>
                      <a:pt x="90" y="37"/>
                    </a:lnTo>
                    <a:lnTo>
                      <a:pt x="90" y="38"/>
                    </a:lnTo>
                    <a:lnTo>
                      <a:pt x="91" y="38"/>
                    </a:lnTo>
                    <a:lnTo>
                      <a:pt x="93" y="40"/>
                    </a:lnTo>
                    <a:lnTo>
                      <a:pt x="96" y="41"/>
                    </a:lnTo>
                    <a:lnTo>
                      <a:pt x="98" y="42"/>
                    </a:lnTo>
                    <a:lnTo>
                      <a:pt x="100" y="43"/>
                    </a:lnTo>
                    <a:lnTo>
                      <a:pt x="124" y="54"/>
                    </a:lnTo>
                    <a:lnTo>
                      <a:pt x="149" y="65"/>
                    </a:lnTo>
                    <a:lnTo>
                      <a:pt x="162" y="72"/>
                    </a:lnTo>
                    <a:lnTo>
                      <a:pt x="175" y="78"/>
                    </a:lnTo>
                    <a:lnTo>
                      <a:pt x="188" y="84"/>
                    </a:lnTo>
                    <a:lnTo>
                      <a:pt x="191" y="85"/>
                    </a:lnTo>
                    <a:lnTo>
                      <a:pt x="193" y="87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3" y="85"/>
                    </a:lnTo>
                    <a:lnTo>
                      <a:pt x="194" y="86"/>
                    </a:lnTo>
                    <a:lnTo>
                      <a:pt x="195" y="87"/>
                    </a:lnTo>
                    <a:lnTo>
                      <a:pt x="196" y="88"/>
                    </a:lnTo>
                    <a:lnTo>
                      <a:pt x="197" y="89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16" y="100"/>
                    </a:lnTo>
                    <a:lnTo>
                      <a:pt x="225" y="106"/>
                    </a:lnTo>
                    <a:lnTo>
                      <a:pt x="227" y="107"/>
                    </a:lnTo>
                    <a:lnTo>
                      <a:pt x="227" y="107"/>
                    </a:lnTo>
                    <a:lnTo>
                      <a:pt x="230" y="109"/>
                    </a:lnTo>
                    <a:lnTo>
                      <a:pt x="230" y="108"/>
                    </a:lnTo>
                    <a:lnTo>
                      <a:pt x="233" y="111"/>
                    </a:lnTo>
                    <a:lnTo>
                      <a:pt x="232" y="111"/>
                    </a:lnTo>
                    <a:lnTo>
                      <a:pt x="234" y="112"/>
                    </a:lnTo>
                    <a:lnTo>
                      <a:pt x="241" y="117"/>
                    </a:lnTo>
                    <a:lnTo>
                      <a:pt x="252" y="124"/>
                    </a:lnTo>
                    <a:lnTo>
                      <a:pt x="253" y="125"/>
                    </a:lnTo>
                    <a:lnTo>
                      <a:pt x="255" y="126"/>
                    </a:lnTo>
                    <a:lnTo>
                      <a:pt x="255" y="127"/>
                    </a:lnTo>
                    <a:lnTo>
                      <a:pt x="256" y="127"/>
                    </a:lnTo>
                    <a:lnTo>
                      <a:pt x="256" y="128"/>
                    </a:lnTo>
                    <a:lnTo>
                      <a:pt x="250" y="124"/>
                    </a:lnTo>
                    <a:lnTo>
                      <a:pt x="242" y="120"/>
                    </a:lnTo>
                    <a:lnTo>
                      <a:pt x="235" y="114"/>
                    </a:lnTo>
                    <a:lnTo>
                      <a:pt x="227" y="110"/>
                    </a:lnTo>
                    <a:lnTo>
                      <a:pt x="219" y="107"/>
                    </a:lnTo>
                    <a:lnTo>
                      <a:pt x="212" y="105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3" y="106"/>
                    </a:lnTo>
                    <a:lnTo>
                      <a:pt x="214" y="106"/>
                    </a:lnTo>
                    <a:lnTo>
                      <a:pt x="216" y="107"/>
                    </a:lnTo>
                    <a:lnTo>
                      <a:pt x="217" y="107"/>
                    </a:lnTo>
                    <a:lnTo>
                      <a:pt x="217" y="107"/>
                    </a:lnTo>
                    <a:lnTo>
                      <a:pt x="219" y="109"/>
                    </a:lnTo>
                    <a:lnTo>
                      <a:pt x="221" y="110"/>
                    </a:lnTo>
                    <a:lnTo>
                      <a:pt x="224" y="111"/>
                    </a:lnTo>
                    <a:lnTo>
                      <a:pt x="233" y="118"/>
                    </a:lnTo>
                    <a:lnTo>
                      <a:pt x="241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5" y="127"/>
                    </a:lnTo>
                    <a:lnTo>
                      <a:pt x="246" y="128"/>
                    </a:lnTo>
                    <a:lnTo>
                      <a:pt x="247" y="129"/>
                    </a:lnTo>
                    <a:lnTo>
                      <a:pt x="248" y="130"/>
                    </a:lnTo>
                    <a:lnTo>
                      <a:pt x="247" y="130"/>
                    </a:lnTo>
                    <a:lnTo>
                      <a:pt x="236" y="124"/>
                    </a:lnTo>
                    <a:lnTo>
                      <a:pt x="225" y="118"/>
                    </a:lnTo>
                    <a:lnTo>
                      <a:pt x="218" y="113"/>
                    </a:lnTo>
                    <a:lnTo>
                      <a:pt x="214" y="111"/>
                    </a:lnTo>
                    <a:lnTo>
                      <a:pt x="214" y="111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3"/>
                    </a:lnTo>
                    <a:lnTo>
                      <a:pt x="217" y="115"/>
                    </a:lnTo>
                    <a:lnTo>
                      <a:pt x="217" y="116"/>
                    </a:lnTo>
                    <a:lnTo>
                      <a:pt x="212" y="112"/>
                    </a:lnTo>
                    <a:lnTo>
                      <a:pt x="208" y="108"/>
                    </a:lnTo>
                    <a:lnTo>
                      <a:pt x="203" y="104"/>
                    </a:lnTo>
                    <a:lnTo>
                      <a:pt x="202" y="104"/>
                    </a:lnTo>
                    <a:lnTo>
                      <a:pt x="203" y="105"/>
                    </a:lnTo>
                    <a:lnTo>
                      <a:pt x="205" y="107"/>
                    </a:lnTo>
                    <a:lnTo>
                      <a:pt x="207" y="109"/>
                    </a:lnTo>
                    <a:lnTo>
                      <a:pt x="209" y="111"/>
                    </a:lnTo>
                    <a:lnTo>
                      <a:pt x="211" y="112"/>
                    </a:lnTo>
                    <a:lnTo>
                      <a:pt x="209" y="112"/>
                    </a:lnTo>
                    <a:lnTo>
                      <a:pt x="205" y="109"/>
                    </a:lnTo>
                    <a:lnTo>
                      <a:pt x="201" y="106"/>
                    </a:lnTo>
                    <a:lnTo>
                      <a:pt x="196" y="102"/>
                    </a:lnTo>
                    <a:lnTo>
                      <a:pt x="196" y="104"/>
                    </a:lnTo>
                    <a:lnTo>
                      <a:pt x="197" y="105"/>
                    </a:lnTo>
                    <a:lnTo>
                      <a:pt x="197" y="106"/>
                    </a:lnTo>
                    <a:lnTo>
                      <a:pt x="196" y="106"/>
                    </a:lnTo>
                    <a:lnTo>
                      <a:pt x="187" y="99"/>
                    </a:lnTo>
                    <a:lnTo>
                      <a:pt x="177" y="92"/>
                    </a:lnTo>
                    <a:lnTo>
                      <a:pt x="168" y="84"/>
                    </a:lnTo>
                    <a:lnTo>
                      <a:pt x="160" y="79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0" y="81"/>
                    </a:lnTo>
                    <a:lnTo>
                      <a:pt x="155" y="79"/>
                    </a:lnTo>
                    <a:lnTo>
                      <a:pt x="150" y="75"/>
                    </a:lnTo>
                    <a:lnTo>
                      <a:pt x="145" y="72"/>
                    </a:lnTo>
                    <a:lnTo>
                      <a:pt x="141" y="69"/>
                    </a:lnTo>
                    <a:lnTo>
                      <a:pt x="142" y="71"/>
                    </a:lnTo>
                    <a:lnTo>
                      <a:pt x="119" y="59"/>
                    </a:lnTo>
                    <a:lnTo>
                      <a:pt x="92" y="48"/>
                    </a:lnTo>
                    <a:lnTo>
                      <a:pt x="65" y="36"/>
                    </a:lnTo>
                    <a:lnTo>
                      <a:pt x="61" y="35"/>
                    </a:lnTo>
                    <a:lnTo>
                      <a:pt x="53" y="32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24" y="19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0" name="Freeform 174"/>
              <p:cNvSpPr>
                <a:spLocks/>
              </p:cNvSpPr>
              <p:nvPr/>
            </p:nvSpPr>
            <p:spPr bwMode="auto">
              <a:xfrm>
                <a:off x="2956218" y="2655879"/>
                <a:ext cx="395338" cy="4228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7" y="55"/>
                  </a:cxn>
                  <a:cxn ang="0">
                    <a:pos x="144" y="117"/>
                  </a:cxn>
                  <a:cxn ang="0">
                    <a:pos x="174" y="151"/>
                  </a:cxn>
                  <a:cxn ang="0">
                    <a:pos x="221" y="210"/>
                  </a:cxn>
                  <a:cxn ang="0">
                    <a:pos x="254" y="259"/>
                  </a:cxn>
                  <a:cxn ang="0">
                    <a:pos x="266" y="281"/>
                  </a:cxn>
                  <a:cxn ang="0">
                    <a:pos x="270" y="286"/>
                  </a:cxn>
                  <a:cxn ang="0">
                    <a:pos x="273" y="291"/>
                  </a:cxn>
                  <a:cxn ang="0">
                    <a:pos x="272" y="291"/>
                  </a:cxn>
                  <a:cxn ang="0">
                    <a:pos x="260" y="285"/>
                  </a:cxn>
                  <a:cxn ang="0">
                    <a:pos x="260" y="285"/>
                  </a:cxn>
                  <a:cxn ang="0">
                    <a:pos x="252" y="276"/>
                  </a:cxn>
                  <a:cxn ang="0">
                    <a:pos x="234" y="247"/>
                  </a:cxn>
                  <a:cxn ang="0">
                    <a:pos x="224" y="238"/>
                  </a:cxn>
                  <a:cxn ang="0">
                    <a:pos x="217" y="229"/>
                  </a:cxn>
                  <a:cxn ang="0">
                    <a:pos x="210" y="216"/>
                  </a:cxn>
                  <a:cxn ang="0">
                    <a:pos x="209" y="210"/>
                  </a:cxn>
                  <a:cxn ang="0">
                    <a:pos x="204" y="199"/>
                  </a:cxn>
                  <a:cxn ang="0">
                    <a:pos x="198" y="185"/>
                  </a:cxn>
                  <a:cxn ang="0">
                    <a:pos x="190" y="176"/>
                  </a:cxn>
                  <a:cxn ang="0">
                    <a:pos x="181" y="165"/>
                  </a:cxn>
                  <a:cxn ang="0">
                    <a:pos x="172" y="156"/>
                  </a:cxn>
                  <a:cxn ang="0">
                    <a:pos x="165" y="152"/>
                  </a:cxn>
                  <a:cxn ang="0">
                    <a:pos x="157" y="150"/>
                  </a:cxn>
                  <a:cxn ang="0">
                    <a:pos x="148" y="144"/>
                  </a:cxn>
                  <a:cxn ang="0">
                    <a:pos x="143" y="139"/>
                  </a:cxn>
                  <a:cxn ang="0">
                    <a:pos x="143" y="137"/>
                  </a:cxn>
                  <a:cxn ang="0">
                    <a:pos x="147" y="136"/>
                  </a:cxn>
                  <a:cxn ang="0">
                    <a:pos x="147" y="133"/>
                  </a:cxn>
                  <a:cxn ang="0">
                    <a:pos x="138" y="125"/>
                  </a:cxn>
                  <a:cxn ang="0">
                    <a:pos x="133" y="122"/>
                  </a:cxn>
                  <a:cxn ang="0">
                    <a:pos x="133" y="116"/>
                  </a:cxn>
                  <a:cxn ang="0">
                    <a:pos x="130" y="114"/>
                  </a:cxn>
                  <a:cxn ang="0">
                    <a:pos x="131" y="116"/>
                  </a:cxn>
                  <a:cxn ang="0">
                    <a:pos x="119" y="102"/>
                  </a:cxn>
                  <a:cxn ang="0">
                    <a:pos x="114" y="97"/>
                  </a:cxn>
                  <a:cxn ang="0">
                    <a:pos x="103" y="86"/>
                  </a:cxn>
                  <a:cxn ang="0">
                    <a:pos x="99" y="82"/>
                  </a:cxn>
                  <a:cxn ang="0">
                    <a:pos x="79" y="64"/>
                  </a:cxn>
                  <a:cxn ang="0">
                    <a:pos x="67" y="52"/>
                  </a:cxn>
                  <a:cxn ang="0">
                    <a:pos x="54" y="40"/>
                  </a:cxn>
                  <a:cxn ang="0">
                    <a:pos x="34" y="28"/>
                  </a:cxn>
                  <a:cxn ang="0">
                    <a:pos x="23" y="21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9" y="18"/>
                  </a:cxn>
                  <a:cxn ang="0">
                    <a:pos x="15" y="15"/>
                  </a:cxn>
                  <a:cxn ang="0">
                    <a:pos x="14" y="1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6" y="7"/>
                  </a:cxn>
                  <a:cxn ang="0">
                    <a:pos x="11" y="11"/>
                  </a:cxn>
                  <a:cxn ang="0">
                    <a:pos x="13" y="12"/>
                  </a:cxn>
                  <a:cxn ang="0">
                    <a:pos x="41" y="31"/>
                  </a:cxn>
                  <a:cxn ang="0">
                    <a:pos x="43" y="33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26" y="15"/>
                  </a:cxn>
                  <a:cxn ang="0">
                    <a:pos x="3" y="0"/>
                  </a:cxn>
                </a:cxnLst>
                <a:rect l="0" t="0" r="r" b="b"/>
                <a:pathLst>
                  <a:path w="273" h="292">
                    <a:moveTo>
                      <a:pt x="3" y="0"/>
                    </a:moveTo>
                    <a:lnTo>
                      <a:pt x="5" y="0"/>
                    </a:lnTo>
                    <a:lnTo>
                      <a:pt x="42" y="26"/>
                    </a:lnTo>
                    <a:lnTo>
                      <a:pt x="77" y="55"/>
                    </a:lnTo>
                    <a:lnTo>
                      <a:pt x="111" y="84"/>
                    </a:lnTo>
                    <a:lnTo>
                      <a:pt x="144" y="117"/>
                    </a:lnTo>
                    <a:lnTo>
                      <a:pt x="174" y="150"/>
                    </a:lnTo>
                    <a:lnTo>
                      <a:pt x="174" y="151"/>
                    </a:lnTo>
                    <a:lnTo>
                      <a:pt x="198" y="180"/>
                    </a:lnTo>
                    <a:lnTo>
                      <a:pt x="221" y="210"/>
                    </a:lnTo>
                    <a:lnTo>
                      <a:pt x="242" y="240"/>
                    </a:lnTo>
                    <a:lnTo>
                      <a:pt x="254" y="259"/>
                    </a:lnTo>
                    <a:lnTo>
                      <a:pt x="265" y="279"/>
                    </a:lnTo>
                    <a:lnTo>
                      <a:pt x="266" y="281"/>
                    </a:lnTo>
                    <a:lnTo>
                      <a:pt x="268" y="284"/>
                    </a:lnTo>
                    <a:lnTo>
                      <a:pt x="270" y="286"/>
                    </a:lnTo>
                    <a:lnTo>
                      <a:pt x="271" y="289"/>
                    </a:lnTo>
                    <a:lnTo>
                      <a:pt x="273" y="291"/>
                    </a:lnTo>
                    <a:lnTo>
                      <a:pt x="273" y="292"/>
                    </a:lnTo>
                    <a:lnTo>
                      <a:pt x="272" y="291"/>
                    </a:lnTo>
                    <a:lnTo>
                      <a:pt x="266" y="288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60" y="285"/>
                    </a:lnTo>
                    <a:lnTo>
                      <a:pt x="259" y="285"/>
                    </a:lnTo>
                    <a:lnTo>
                      <a:pt x="252" y="276"/>
                    </a:lnTo>
                    <a:lnTo>
                      <a:pt x="240" y="255"/>
                    </a:lnTo>
                    <a:lnTo>
                      <a:pt x="234" y="247"/>
                    </a:lnTo>
                    <a:lnTo>
                      <a:pt x="229" y="242"/>
                    </a:lnTo>
                    <a:lnTo>
                      <a:pt x="224" y="238"/>
                    </a:lnTo>
                    <a:lnTo>
                      <a:pt x="221" y="233"/>
                    </a:lnTo>
                    <a:lnTo>
                      <a:pt x="217" y="229"/>
                    </a:lnTo>
                    <a:lnTo>
                      <a:pt x="213" y="223"/>
                    </a:lnTo>
                    <a:lnTo>
                      <a:pt x="210" y="216"/>
                    </a:lnTo>
                    <a:lnTo>
                      <a:pt x="211" y="215"/>
                    </a:lnTo>
                    <a:lnTo>
                      <a:pt x="209" y="210"/>
                    </a:lnTo>
                    <a:lnTo>
                      <a:pt x="207" y="206"/>
                    </a:lnTo>
                    <a:lnTo>
                      <a:pt x="204" y="199"/>
                    </a:lnTo>
                    <a:lnTo>
                      <a:pt x="202" y="192"/>
                    </a:lnTo>
                    <a:lnTo>
                      <a:pt x="198" y="185"/>
                    </a:lnTo>
                    <a:lnTo>
                      <a:pt x="195" y="181"/>
                    </a:lnTo>
                    <a:lnTo>
                      <a:pt x="190" y="176"/>
                    </a:lnTo>
                    <a:lnTo>
                      <a:pt x="186" y="171"/>
                    </a:lnTo>
                    <a:lnTo>
                      <a:pt x="181" y="165"/>
                    </a:lnTo>
                    <a:lnTo>
                      <a:pt x="176" y="160"/>
                    </a:lnTo>
                    <a:lnTo>
                      <a:pt x="172" y="156"/>
                    </a:lnTo>
                    <a:lnTo>
                      <a:pt x="169" y="153"/>
                    </a:lnTo>
                    <a:lnTo>
                      <a:pt x="165" y="152"/>
                    </a:lnTo>
                    <a:lnTo>
                      <a:pt x="161" y="151"/>
                    </a:lnTo>
                    <a:lnTo>
                      <a:pt x="157" y="150"/>
                    </a:lnTo>
                    <a:lnTo>
                      <a:pt x="154" y="148"/>
                    </a:lnTo>
                    <a:lnTo>
                      <a:pt x="148" y="144"/>
                    </a:lnTo>
                    <a:lnTo>
                      <a:pt x="145" y="141"/>
                    </a:lnTo>
                    <a:lnTo>
                      <a:pt x="143" y="139"/>
                    </a:lnTo>
                    <a:lnTo>
                      <a:pt x="142" y="138"/>
                    </a:lnTo>
                    <a:lnTo>
                      <a:pt x="143" y="137"/>
                    </a:lnTo>
                    <a:lnTo>
                      <a:pt x="145" y="137"/>
                    </a:lnTo>
                    <a:lnTo>
                      <a:pt x="147" y="136"/>
                    </a:lnTo>
                    <a:lnTo>
                      <a:pt x="147" y="135"/>
                    </a:lnTo>
                    <a:lnTo>
                      <a:pt x="147" y="133"/>
                    </a:lnTo>
                    <a:lnTo>
                      <a:pt x="145" y="131"/>
                    </a:lnTo>
                    <a:lnTo>
                      <a:pt x="138" y="125"/>
                    </a:lnTo>
                    <a:lnTo>
                      <a:pt x="134" y="122"/>
                    </a:lnTo>
                    <a:lnTo>
                      <a:pt x="133" y="122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2" y="115"/>
                    </a:lnTo>
                    <a:lnTo>
                      <a:pt x="130" y="114"/>
                    </a:lnTo>
                    <a:lnTo>
                      <a:pt x="131" y="115"/>
                    </a:lnTo>
                    <a:lnTo>
                      <a:pt x="131" y="116"/>
                    </a:lnTo>
                    <a:lnTo>
                      <a:pt x="126" y="109"/>
                    </a:lnTo>
                    <a:lnTo>
                      <a:pt x="119" y="102"/>
                    </a:lnTo>
                    <a:lnTo>
                      <a:pt x="118" y="101"/>
                    </a:lnTo>
                    <a:lnTo>
                      <a:pt x="114" y="97"/>
                    </a:lnTo>
                    <a:lnTo>
                      <a:pt x="108" y="91"/>
                    </a:lnTo>
                    <a:lnTo>
                      <a:pt x="103" y="86"/>
                    </a:lnTo>
                    <a:lnTo>
                      <a:pt x="99" y="81"/>
                    </a:lnTo>
                    <a:lnTo>
                      <a:pt x="99" y="82"/>
                    </a:lnTo>
                    <a:lnTo>
                      <a:pt x="89" y="74"/>
                    </a:lnTo>
                    <a:lnTo>
                      <a:pt x="79" y="64"/>
                    </a:lnTo>
                    <a:lnTo>
                      <a:pt x="73" y="59"/>
                    </a:lnTo>
                    <a:lnTo>
                      <a:pt x="67" y="52"/>
                    </a:lnTo>
                    <a:lnTo>
                      <a:pt x="60" y="46"/>
                    </a:lnTo>
                    <a:lnTo>
                      <a:pt x="54" y="40"/>
                    </a:lnTo>
                    <a:lnTo>
                      <a:pt x="45" y="34"/>
                    </a:lnTo>
                    <a:lnTo>
                      <a:pt x="34" y="28"/>
                    </a:lnTo>
                    <a:lnTo>
                      <a:pt x="25" y="22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29" y="22"/>
                    </a:lnTo>
                    <a:lnTo>
                      <a:pt x="41" y="31"/>
                    </a:lnTo>
                    <a:lnTo>
                      <a:pt x="42" y="32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36" y="23"/>
                    </a:lnTo>
                    <a:lnTo>
                      <a:pt x="26" y="15"/>
                    </a:lnTo>
                    <a:lnTo>
                      <a:pt x="14" y="8"/>
                    </a:lnTo>
                    <a:lnTo>
                      <a:pt x="3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  <p:sp>
            <p:nvSpPr>
              <p:cNvPr id="101" name="Freeform 175"/>
              <p:cNvSpPr>
                <a:spLocks/>
              </p:cNvSpPr>
              <p:nvPr/>
            </p:nvSpPr>
            <p:spPr bwMode="auto">
              <a:xfrm>
                <a:off x="3324042" y="3029495"/>
                <a:ext cx="198393" cy="5893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6" y="40"/>
                  </a:cxn>
                  <a:cxn ang="0">
                    <a:pos x="48" y="82"/>
                  </a:cxn>
                  <a:cxn ang="0">
                    <a:pos x="68" y="125"/>
                  </a:cxn>
                  <a:cxn ang="0">
                    <a:pos x="86" y="169"/>
                  </a:cxn>
                  <a:cxn ang="0">
                    <a:pos x="101" y="215"/>
                  </a:cxn>
                  <a:cxn ang="0">
                    <a:pos x="114" y="261"/>
                  </a:cxn>
                  <a:cxn ang="0">
                    <a:pos x="124" y="309"/>
                  </a:cxn>
                  <a:cxn ang="0">
                    <a:pos x="132" y="357"/>
                  </a:cxn>
                  <a:cxn ang="0">
                    <a:pos x="137" y="406"/>
                  </a:cxn>
                  <a:cxn ang="0">
                    <a:pos x="135" y="407"/>
                  </a:cxn>
                  <a:cxn ang="0">
                    <a:pos x="128" y="351"/>
                  </a:cxn>
                  <a:cxn ang="0">
                    <a:pos x="127" y="342"/>
                  </a:cxn>
                  <a:cxn ang="0">
                    <a:pos x="124" y="334"/>
                  </a:cxn>
                  <a:cxn ang="0">
                    <a:pos x="122" y="327"/>
                  </a:cxn>
                  <a:cxn ang="0">
                    <a:pos x="120" y="317"/>
                  </a:cxn>
                  <a:cxn ang="0">
                    <a:pos x="111" y="276"/>
                  </a:cxn>
                  <a:cxn ang="0">
                    <a:pos x="100" y="235"/>
                  </a:cxn>
                  <a:cxn ang="0">
                    <a:pos x="88" y="194"/>
                  </a:cxn>
                  <a:cxn ang="0">
                    <a:pos x="81" y="173"/>
                  </a:cxn>
                  <a:cxn ang="0">
                    <a:pos x="74" y="151"/>
                  </a:cxn>
                  <a:cxn ang="0">
                    <a:pos x="64" y="127"/>
                  </a:cxn>
                  <a:cxn ang="0">
                    <a:pos x="53" y="104"/>
                  </a:cxn>
                  <a:cxn ang="0">
                    <a:pos x="38" y="72"/>
                  </a:cxn>
                  <a:cxn ang="0">
                    <a:pos x="22" y="41"/>
                  </a:cxn>
                  <a:cxn ang="0">
                    <a:pos x="20" y="38"/>
                  </a:cxn>
                  <a:cxn ang="0">
                    <a:pos x="19" y="37"/>
                  </a:cxn>
                  <a:cxn ang="0">
                    <a:pos x="19" y="36"/>
                  </a:cxn>
                  <a:cxn ang="0">
                    <a:pos x="20" y="37"/>
                  </a:cxn>
                  <a:cxn ang="0">
                    <a:pos x="21" y="39"/>
                  </a:cxn>
                  <a:cxn ang="0">
                    <a:pos x="21" y="39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1" y="37"/>
                  </a:cxn>
                  <a:cxn ang="0">
                    <a:pos x="19" y="32"/>
                  </a:cxn>
                  <a:cxn ang="0">
                    <a:pos x="16" y="27"/>
                  </a:cxn>
                  <a:cxn ang="0">
                    <a:pos x="8" y="13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7" h="407">
                    <a:moveTo>
                      <a:pt x="2" y="0"/>
                    </a:moveTo>
                    <a:lnTo>
                      <a:pt x="26" y="40"/>
                    </a:lnTo>
                    <a:lnTo>
                      <a:pt x="48" y="82"/>
                    </a:lnTo>
                    <a:lnTo>
                      <a:pt x="68" y="125"/>
                    </a:lnTo>
                    <a:lnTo>
                      <a:pt x="86" y="169"/>
                    </a:lnTo>
                    <a:lnTo>
                      <a:pt x="101" y="215"/>
                    </a:lnTo>
                    <a:lnTo>
                      <a:pt x="114" y="261"/>
                    </a:lnTo>
                    <a:lnTo>
                      <a:pt x="124" y="309"/>
                    </a:lnTo>
                    <a:lnTo>
                      <a:pt x="132" y="357"/>
                    </a:lnTo>
                    <a:lnTo>
                      <a:pt x="137" y="406"/>
                    </a:lnTo>
                    <a:lnTo>
                      <a:pt x="135" y="407"/>
                    </a:lnTo>
                    <a:lnTo>
                      <a:pt x="128" y="351"/>
                    </a:lnTo>
                    <a:lnTo>
                      <a:pt x="127" y="342"/>
                    </a:lnTo>
                    <a:lnTo>
                      <a:pt x="124" y="334"/>
                    </a:lnTo>
                    <a:lnTo>
                      <a:pt x="122" y="327"/>
                    </a:lnTo>
                    <a:lnTo>
                      <a:pt x="120" y="317"/>
                    </a:lnTo>
                    <a:lnTo>
                      <a:pt x="111" y="276"/>
                    </a:lnTo>
                    <a:lnTo>
                      <a:pt x="100" y="235"/>
                    </a:lnTo>
                    <a:lnTo>
                      <a:pt x="88" y="194"/>
                    </a:lnTo>
                    <a:lnTo>
                      <a:pt x="81" y="173"/>
                    </a:lnTo>
                    <a:lnTo>
                      <a:pt x="74" y="151"/>
                    </a:lnTo>
                    <a:lnTo>
                      <a:pt x="64" y="127"/>
                    </a:lnTo>
                    <a:lnTo>
                      <a:pt x="53" y="104"/>
                    </a:lnTo>
                    <a:lnTo>
                      <a:pt x="38" y="72"/>
                    </a:lnTo>
                    <a:lnTo>
                      <a:pt x="22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19" y="32"/>
                    </a:lnTo>
                    <a:lnTo>
                      <a:pt x="16" y="27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adFill>
                <a:gsLst>
                  <a:gs pos="49000">
                    <a:srgbClr val="38659D"/>
                  </a:gs>
                  <a:gs pos="87000">
                    <a:schemeClr val="tx2">
                      <a:lumMod val="75000"/>
                      <a:alpha val="80000"/>
                    </a:schemeClr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b="1"/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383727" y="2342772"/>
              <a:ext cx="2639642" cy="2639642"/>
            </a:xfrm>
            <a:prstGeom prst="donut">
              <a:avLst>
                <a:gd name="adj" fmla="val 10687"/>
              </a:avLst>
            </a:prstGeom>
            <a:gradFill>
              <a:gsLst>
                <a:gs pos="16000">
                  <a:schemeClr val="bg1">
                    <a:lumMod val="9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sp>
          <p:nvSpPr>
            <p:cNvPr id="102" name="Donut 101"/>
            <p:cNvSpPr/>
            <p:nvPr/>
          </p:nvSpPr>
          <p:spPr>
            <a:xfrm>
              <a:off x="240015" y="2211451"/>
              <a:ext cx="2903607" cy="2903607"/>
            </a:xfrm>
            <a:prstGeom prst="donut">
              <a:avLst>
                <a:gd name="adj" fmla="val 1514"/>
              </a:avLst>
            </a:prstGeom>
            <a:gradFill>
              <a:gsLst>
                <a:gs pos="16000">
                  <a:schemeClr val="bg1">
                    <a:lumMod val="85000"/>
                  </a:schemeClr>
                </a:gs>
                <a:gs pos="87000">
                  <a:schemeClr val="bg1">
                    <a:lumMod val="65000"/>
                    <a:alpha val="52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b="1">
                <a:solidFill>
                  <a:schemeClr val="tx1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85689" y="1954832"/>
              <a:ext cx="5330392" cy="841347"/>
              <a:chOff x="4113734" y="1462930"/>
              <a:chExt cx="7109040" cy="112208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90885" y="1471730"/>
                <a:ext cx="6465957" cy="110448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399" y="1702190"/>
                <a:ext cx="5736375" cy="677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Desafios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em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um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mundo</a:t>
                </a:r>
                <a:r>
                  <a:rPr lang="en-US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 </a:t>
                </a:r>
                <a:r>
                  <a:rPr lang="en-US" b="1" cap="small" dirty="0" err="1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globalizado</a:t>
                </a:r>
                <a:endParaRPr lang="en-US" b="1" cap="small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Fedra Sans Std Normal" pitchFamily="34" charset="0"/>
                  <a:ea typeface="ＭＳ Ｐゴシック" charset="0"/>
                  <a:cs typeface="ＭＳ Ｐゴシック" pitchFamily="-65" charset="-128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4113734" y="1462930"/>
                <a:ext cx="1122088" cy="1122088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endParaRPr lang="en-US" sz="3299" b="1" kern="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660365" y="3290228"/>
              <a:ext cx="5274750" cy="846761"/>
              <a:chOff x="4878898" y="3243971"/>
              <a:chExt cx="7033000" cy="112901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447627" y="3268786"/>
                <a:ext cx="6464271" cy="11041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90422" y="3499183"/>
                <a:ext cx="5568619" cy="6771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b="1" cap="small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Fedra Sans Std Normal" pitchFamily="34" charset="0"/>
                    <a:ea typeface="ＭＳ Ｐゴシック" charset="0"/>
                    <a:cs typeface="ＭＳ Ｐゴシック" pitchFamily="-65" charset="-128"/>
                  </a:rPr>
                  <a:t>Importância e Mandato</a:t>
                </a: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4878898" y="3243971"/>
                <a:ext cx="1121795" cy="112179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endParaRPr lang="en-US" sz="3299" b="1" kern="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74200" y="4617894"/>
              <a:ext cx="5274749" cy="844226"/>
              <a:chOff x="4097345" y="5014193"/>
              <a:chExt cx="7032998" cy="1125634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4666071" y="5035626"/>
                <a:ext cx="6464272" cy="11042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b="1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4097345" y="5014193"/>
                <a:ext cx="1121795" cy="1121795"/>
              </a:xfrm>
              <a:prstGeom prst="ellipse">
                <a:avLst/>
              </a:prstGeom>
              <a:solidFill>
                <a:srgbClr val="00834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3986" tIns="68562" rIns="53986" bIns="68562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3299" b="1" kern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106" name="Título 1"/>
          <p:cNvSpPr txBox="1">
            <a:spLocks/>
          </p:cNvSpPr>
          <p:nvPr/>
        </p:nvSpPr>
        <p:spPr bwMode="auto">
          <a:xfrm>
            <a:off x="716892" y="332656"/>
            <a:ext cx="7772400" cy="8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pt-BR" sz="6000" b="1" cap="small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Secretaria de </a:t>
            </a:r>
            <a:r>
              <a:rPr lang="en-US" altLang="pt-BR" sz="6000" b="1" cap="small" dirty="0" err="1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Defesa</a:t>
            </a:r>
            <a:r>
              <a:rPr lang="en-US" altLang="pt-BR" sz="6000" b="1" cap="small" dirty="0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 </a:t>
            </a:r>
            <a:r>
              <a:rPr lang="en-US" altLang="pt-BR" sz="6000" b="1" cap="small" dirty="0" err="1">
                <a:solidFill>
                  <a:srgbClr val="008348"/>
                </a:solidFill>
                <a:latin typeface="Fedra Sans Std Normal" pitchFamily="34" charset="0"/>
                <a:ea typeface="ヒラギノ角ゴ Pro W3" pitchFamily="4" charset="-128"/>
              </a:rPr>
              <a:t>Agropecuária</a:t>
            </a:r>
            <a:endParaRPr lang="en-US" sz="6000" b="1" cap="sm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76657" y="31907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23724" y="18448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4" name="TextBox 112">
            <a:extLst>
              <a:ext uri="{FF2B5EF4-FFF2-40B4-BE49-F238E27FC236}">
                <a16:creationId xmlns:a16="http://schemas.microsoft.com/office/drawing/2014/main" id="{A56B88DD-0320-4C79-A65E-D1702CBA94F2}"/>
              </a:ext>
            </a:extLst>
          </p:cNvPr>
          <p:cNvSpPr txBox="1"/>
          <p:nvPr/>
        </p:nvSpPr>
        <p:spPr>
          <a:xfrm>
            <a:off x="4169332" y="4539028"/>
            <a:ext cx="4382572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Relacionamento</a:t>
            </a:r>
            <a:r>
              <a:rPr lang="en-US" b="1" cap="small" dirty="0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 </a:t>
            </a:r>
            <a:r>
              <a:rPr lang="en-US" b="1" cap="small" dirty="0" err="1">
                <a:solidFill>
                  <a:srgbClr val="00529C"/>
                </a:solidFill>
                <a:latin typeface="Fedra Sans Std Normal" pitchFamily="34" charset="0"/>
                <a:ea typeface="ＭＳ Ｐゴシック" charset="0"/>
                <a:cs typeface="ＭＳ Ｐゴシック" pitchFamily="-65" charset="-128"/>
              </a:rPr>
              <a:t>brasil-argentina</a:t>
            </a:r>
            <a:endParaRPr lang="en-US" b="1" cap="small" dirty="0">
              <a:solidFill>
                <a:srgbClr val="00529C"/>
              </a:solidFill>
              <a:latin typeface="Fedra Sans Std Normal" pitchFamily="34" charset="0"/>
              <a:ea typeface="ＭＳ Ｐゴシック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97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4288"/>
            <a:ext cx="9180513" cy="684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9467" y="196414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400" b="1" dirty="0">
                <a:solidFill>
                  <a:srgbClr val="0F7338"/>
                </a:solidFill>
                <a:latin typeface="Verdana" panose="020B0604030504040204" pitchFamily="34" charset="0"/>
              </a:rPr>
              <a:t>Balança comercial agrícola Brasil-Argentina</a:t>
            </a:r>
            <a:endParaRPr lang="pt-BR" altLang="pt-BR" sz="2400" b="1" dirty="0">
              <a:solidFill>
                <a:srgbClr val="0F7338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C3EAAA-1D21-4CDE-882A-0BB2AEE2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5" y="764704"/>
            <a:ext cx="7922698" cy="4937606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374D65D-722D-4985-BE3D-E76DA4CD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51163"/>
            <a:ext cx="1800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900" dirty="0">
                <a:latin typeface="Verdana" panose="020B0604030504040204" pitchFamily="34" charset="0"/>
              </a:rPr>
              <a:t>Fonte: </a:t>
            </a:r>
            <a:r>
              <a:rPr lang="pt-BR" sz="900" dirty="0" err="1">
                <a:latin typeface="Verdana" panose="020B0604030504040204" pitchFamily="34" charset="0"/>
              </a:rPr>
              <a:t>AgroStat</a:t>
            </a:r>
            <a:r>
              <a:rPr lang="pt-BR" sz="900" dirty="0">
                <a:latin typeface="Verdana" panose="020B0604030504040204" pitchFamily="34" charset="0"/>
              </a:rPr>
              <a:t> </a:t>
            </a:r>
            <a:endParaRPr lang="pt-BR" altLang="pt-BR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67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4288"/>
            <a:ext cx="9180513" cy="684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85291" y="841333"/>
            <a:ext cx="813690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CAMARÕES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MAÇÃS, PÊRAS E MARMELOS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UVAS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ABACATE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MADEIRA DE PINUS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FARINHAS PARA ALIMENTAÇÃO ANIMAL</a:t>
            </a:r>
          </a:p>
          <a:p>
            <a:pPr marL="1349375" lvl="1" indent="-268288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25000"/>
              <a:buFont typeface="Times New Roman" pitchFamily="16" charset="0"/>
              <a:buBlip>
                <a:blip r:embed="rId3"/>
              </a:buBlip>
              <a:defRPr/>
            </a:pPr>
            <a:r>
              <a:rPr 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TRIPAS BOVINAS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116632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rgbClr val="0F7338"/>
                </a:solidFill>
                <a:latin typeface="Verdana" panose="020B0604030504040204" pitchFamily="34" charset="0"/>
              </a:rPr>
              <a:t>Produtos em negociação (SPS)</a:t>
            </a:r>
            <a:endParaRPr lang="pt-BR" altLang="pt-BR" b="1" dirty="0">
              <a:solidFill>
                <a:srgbClr val="0F7338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26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2351088" y="44624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6000" i="1">
                <a:solidFill>
                  <a:srgbClr val="005500"/>
                </a:solidFill>
                <a:latin typeface="Fedra Sans Std Normal" pitchFamily="34" charset="0"/>
                <a:cs typeface="Arial" panose="020B0604020202020204" pitchFamily="34" charset="0"/>
              </a:rPr>
              <a:t>Obrigado</a:t>
            </a:r>
            <a:endParaRPr lang="en-US" altLang="pt-BR" sz="6000" i="1" dirty="0">
              <a:solidFill>
                <a:srgbClr val="005500"/>
              </a:solidFill>
              <a:latin typeface="Fedra Sans Std Normal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Box 14"/>
          <p:cNvSpPr txBox="1">
            <a:spLocks noChangeArrowheads="1"/>
          </p:cNvSpPr>
          <p:nvPr/>
        </p:nvSpPr>
        <p:spPr bwMode="auto">
          <a:xfrm>
            <a:off x="1295400" y="5229200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3600" b="1" i="1" dirty="0">
                <a:solidFill>
                  <a:srgbClr val="005500"/>
                </a:solidFill>
                <a:latin typeface="Fedra Sans Std Normal" pitchFamily="34" charset="0"/>
                <a:cs typeface="Arial" panose="020B0604020202020204" pitchFamily="34" charset="0"/>
              </a:rPr>
              <a:t>www.agricultura.gov.br</a:t>
            </a:r>
          </a:p>
        </p:txBody>
      </p:sp>
      <p:pic>
        <p:nvPicPr>
          <p:cNvPr id="6" name="Imagem 5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5326" t="23120" r="22700" b="14721"/>
          <a:stretch/>
        </p:blipFill>
        <p:spPr>
          <a:xfrm>
            <a:off x="2123728" y="1314891"/>
            <a:ext cx="4896544" cy="366004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0034" y="5715016"/>
            <a:ext cx="428628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00" b="1" i="1" dirty="0">
                <a:solidFill>
                  <a:srgbClr val="008348"/>
                </a:solidFill>
                <a:latin typeface="Frutiger LT Std 55 Roman" pitchFamily="34" charset="0"/>
              </a:rPr>
              <a:t>Fonte: dados da ONU - Global Harvest Initiative GAP Report (2011).</a:t>
            </a: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5715008" y="1556792"/>
            <a:ext cx="2724714" cy="10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00529C"/>
                </a:solidFill>
                <a:latin typeface="Fedra Sans Std Normal" pitchFamily="34" charset="0"/>
              </a:rPr>
              <a:t>Expectativa de crescimento populacional por região</a:t>
            </a:r>
          </a:p>
          <a:p>
            <a:pPr algn="ctr" eaLnBrk="0" hangingPunct="0">
              <a:defRPr/>
            </a:pPr>
            <a:r>
              <a:rPr lang="pt-BR" sz="1200" b="1" dirty="0">
                <a:solidFill>
                  <a:srgbClr val="00529C"/>
                </a:solidFill>
                <a:latin typeface="Fedra Sans Std Normal" pitchFamily="34" charset="0"/>
              </a:rPr>
              <a:t>2010 - 2050</a:t>
            </a:r>
            <a:endParaRPr lang="pt-BR" sz="1050" b="1" dirty="0">
              <a:solidFill>
                <a:srgbClr val="00529C"/>
              </a:solidFill>
              <a:latin typeface="Fedra Sans Std Norm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5962374"/>
            <a:ext cx="3600399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000" b="1" i="1" dirty="0">
                <a:solidFill>
                  <a:srgbClr val="008348"/>
                </a:solidFill>
                <a:latin typeface="Frutiger LT Std 55 Roman" pitchFamily="34" charset="0"/>
              </a:rPr>
              <a:t>Source: Oxford Martin Commission for Future Generations</a:t>
            </a:r>
          </a:p>
        </p:txBody>
      </p:sp>
      <p:grpSp>
        <p:nvGrpSpPr>
          <p:cNvPr id="22" name="Grupo 21"/>
          <p:cNvGrpSpPr>
            <a:grpSpLocks noChangeAspect="1"/>
          </p:cNvGrpSpPr>
          <p:nvPr/>
        </p:nvGrpSpPr>
        <p:grpSpPr>
          <a:xfrm>
            <a:off x="285720" y="1785926"/>
            <a:ext cx="4692490" cy="3692176"/>
            <a:chOff x="323529" y="-516905"/>
            <a:chExt cx="7953375" cy="62579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9" y="-516905"/>
              <a:ext cx="7953375" cy="62579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CaixaDeTexto 23"/>
            <p:cNvSpPr txBox="1">
              <a:spLocks noChangeAspect="1"/>
            </p:cNvSpPr>
            <p:nvPr/>
          </p:nvSpPr>
          <p:spPr>
            <a:xfrm>
              <a:off x="5187046" y="864649"/>
              <a:ext cx="2153280" cy="782483"/>
            </a:xfrm>
            <a:prstGeom prst="rect">
              <a:avLst/>
            </a:prstGeom>
            <a:solidFill>
              <a:srgbClr val="A3A2A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% do </a:t>
              </a:r>
              <a:r>
                <a:rPr lang="en-US" sz="800" b="1" dirty="0" err="1">
                  <a:solidFill>
                    <a:schemeClr val="bg1"/>
                  </a:solidFill>
                </a:rPr>
                <a:t>crescimento</a:t>
              </a:r>
              <a:r>
                <a:rPr lang="en-US" sz="800" b="1" dirty="0">
                  <a:solidFill>
                    <a:schemeClr val="bg1"/>
                  </a:solidFill>
                </a:rPr>
                <a:t> </a:t>
              </a:r>
              <a:r>
                <a:rPr lang="en-US" sz="800" b="1" dirty="0" err="1">
                  <a:solidFill>
                    <a:schemeClr val="bg1"/>
                  </a:solidFill>
                </a:rPr>
                <a:t>populacional</a:t>
              </a:r>
              <a:r>
                <a:rPr lang="en-US" sz="800" b="1" dirty="0">
                  <a:solidFill>
                    <a:schemeClr val="bg1"/>
                  </a:solidFill>
                </a:rPr>
                <a:t> </a:t>
              </a:r>
              <a:r>
                <a:rPr lang="en-US" sz="800" b="1" dirty="0" err="1">
                  <a:solidFill>
                    <a:schemeClr val="bg1"/>
                  </a:solidFill>
                </a:rPr>
                <a:t>por</a:t>
              </a:r>
              <a:r>
                <a:rPr lang="en-US" sz="800" b="1" dirty="0">
                  <a:solidFill>
                    <a:schemeClr val="bg1"/>
                  </a:solidFill>
                </a:rPr>
                <a:t> </a:t>
              </a:r>
              <a:r>
                <a:rPr lang="en-US" sz="800" b="1" dirty="0" err="1">
                  <a:solidFill>
                    <a:schemeClr val="bg1"/>
                  </a:solidFill>
                </a:rPr>
                <a:t>região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377600" y="306603"/>
              <a:ext cx="515659" cy="156497"/>
            </a:xfrm>
            <a:prstGeom prst="rect">
              <a:avLst/>
            </a:prstGeom>
            <a:solidFill>
              <a:srgbClr val="EAF3D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600" b="1" dirty="0" err="1">
                  <a:solidFill>
                    <a:srgbClr val="6E7071"/>
                  </a:solidFill>
                </a:rPr>
                <a:t>bilhões</a:t>
              </a:r>
              <a:endParaRPr lang="en-US" sz="600" b="1" dirty="0">
                <a:solidFill>
                  <a:srgbClr val="6E7071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884241" y="172673"/>
              <a:ext cx="558087" cy="156497"/>
            </a:xfrm>
            <a:prstGeom prst="rect">
              <a:avLst/>
            </a:prstGeom>
            <a:solidFill>
              <a:srgbClr val="EAF3D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pt-BR" sz="600" b="1" dirty="0">
                  <a:solidFill>
                    <a:srgbClr val="6E7071"/>
                  </a:solidFill>
                </a:rPr>
                <a:t>bilhões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60034" y="76202"/>
              <a:ext cx="156497" cy="690563"/>
            </a:xfrm>
            <a:prstGeom prst="rect">
              <a:avLst/>
            </a:prstGeom>
            <a:solidFill>
              <a:srgbClr val="F3F3F4"/>
            </a:solidFill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/>
              <a:r>
                <a:rPr lang="pt-BR" sz="600" b="1" dirty="0">
                  <a:solidFill>
                    <a:srgbClr val="6E7071"/>
                  </a:solidFill>
                </a:rPr>
                <a:t>BILLION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5715008" y="2857496"/>
            <a:ext cx="2891962" cy="2792665"/>
            <a:chOff x="917614" y="1581175"/>
            <a:chExt cx="4073186" cy="3933333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68"/>
            <a:stretch/>
          </p:blipFill>
          <p:spPr>
            <a:xfrm>
              <a:off x="917614" y="1581175"/>
              <a:ext cx="4073186" cy="3933333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2251369" y="3508110"/>
              <a:ext cx="1752600" cy="11704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err="1"/>
                <a:t>Metade</a:t>
              </a:r>
              <a:r>
                <a:rPr lang="en-US" sz="1200" b="1" dirty="0"/>
                <a:t> da </a:t>
              </a:r>
              <a:r>
                <a:rPr lang="en-US" sz="1200" b="1" dirty="0" err="1"/>
                <a:t>população</a:t>
              </a:r>
              <a:r>
                <a:rPr lang="en-US" sz="1200" b="1" dirty="0"/>
                <a:t> </a:t>
              </a:r>
              <a:r>
                <a:rPr lang="en-US" sz="1200" b="1" dirty="0" err="1"/>
                <a:t>mundial</a:t>
              </a:r>
              <a:r>
                <a:rPr lang="en-US" sz="1200" b="1" dirty="0"/>
                <a:t> vive </a:t>
              </a:r>
              <a:r>
                <a:rPr lang="en-US" sz="1200" b="1" dirty="0" err="1"/>
                <a:t>neste</a:t>
              </a:r>
              <a:r>
                <a:rPr lang="en-US" sz="1200" b="1" dirty="0"/>
                <a:t> </a:t>
              </a:r>
              <a:r>
                <a:rPr lang="en-US" sz="1200" b="1" dirty="0" err="1"/>
                <a:t>círculo</a:t>
              </a:r>
              <a:r>
                <a:rPr lang="en-US" sz="1200" b="1" dirty="0"/>
                <a:t>.</a:t>
              </a:r>
            </a:p>
          </p:txBody>
        </p:sp>
      </p:grp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0" y="214290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Desafios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em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um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mundo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globalizado</a:t>
            </a:r>
            <a:endParaRPr lang="en-US" altLang="pt-BR" sz="3600" b="1" dirty="0">
              <a:solidFill>
                <a:srgbClr val="008348"/>
              </a:solidFill>
              <a:latin typeface="Fedra Sans Std Normal" pitchFamily="34" charset="0"/>
            </a:endParaRPr>
          </a:p>
        </p:txBody>
      </p:sp>
      <p:pic>
        <p:nvPicPr>
          <p:cNvPr id="29" name="Imagem 28" descr="Untitled-6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750" y="421580"/>
            <a:ext cx="575746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39752" y="1268760"/>
            <a:ext cx="6408712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Pelas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redes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socias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,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consumidores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adquirem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novos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instrumentos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para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demandarem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transparência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dos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agrossistemas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(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produção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de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alimento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 e </a:t>
            </a:r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indústria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).</a:t>
            </a:r>
          </a:p>
          <a:p>
            <a:pPr algn="ctr"/>
            <a:endParaRPr lang="pt-BR" sz="2400" b="1" dirty="0">
              <a:solidFill>
                <a:srgbClr val="00529C"/>
              </a:solidFill>
              <a:latin typeface="Fedra Sans Std Normal" pitchFamily="34" charset="0"/>
            </a:endParaRPr>
          </a:p>
          <a:p>
            <a:pPr algn="ctr"/>
            <a:r>
              <a:rPr lang="en-US" sz="2400" b="1" dirty="0" err="1">
                <a:solidFill>
                  <a:srgbClr val="00529C"/>
                </a:solidFill>
                <a:latin typeface="Fedra Sans Std Normal" pitchFamily="34" charset="0"/>
              </a:rPr>
              <a:t>Demandas</a:t>
            </a:r>
            <a:r>
              <a:rPr lang="en-US" sz="2400" b="1" dirty="0">
                <a:solidFill>
                  <a:srgbClr val="00529C"/>
                </a:solidFill>
                <a:latin typeface="Fedra Sans Std Normal" pitchFamily="34" charset="0"/>
              </a:rPr>
              <a:t>:</a:t>
            </a:r>
          </a:p>
          <a:p>
            <a:pPr algn="ctr"/>
            <a:endParaRPr lang="en-US" sz="1400" b="1" dirty="0">
              <a:solidFill>
                <a:srgbClr val="00529C"/>
              </a:solidFill>
              <a:latin typeface="Fedra Sans Std Normal" pitchFamily="34" charset="0"/>
            </a:endParaRPr>
          </a:p>
          <a:p>
            <a:pPr marL="449263" indent="355600">
              <a:buBlip>
                <a:blip r:embed="rId3"/>
              </a:buBlip>
            </a:pPr>
            <a:r>
              <a:rPr lang="en-US" b="1" dirty="0" err="1">
                <a:latin typeface="Fedra Sans Std Normal" pitchFamily="34" charset="0"/>
              </a:rPr>
              <a:t>Segurança</a:t>
            </a:r>
            <a:r>
              <a:rPr lang="en-US" b="1" dirty="0">
                <a:latin typeface="Fedra Sans Std Normal" pitchFamily="34" charset="0"/>
              </a:rPr>
              <a:t> dos </a:t>
            </a:r>
            <a:r>
              <a:rPr lang="en-US" b="1" dirty="0" err="1">
                <a:latin typeface="Fedra Sans Std Normal" pitchFamily="34" charset="0"/>
              </a:rPr>
              <a:t>alimentos</a:t>
            </a:r>
            <a:r>
              <a:rPr lang="en-US" b="1" dirty="0">
                <a:latin typeface="Fedra Sans Std Normal" pitchFamily="34" charset="0"/>
              </a:rPr>
              <a:t>;</a:t>
            </a:r>
          </a:p>
          <a:p>
            <a:pPr marL="449263" indent="355600">
              <a:buBlip>
                <a:blip r:embed="rId3"/>
              </a:buBlip>
            </a:pPr>
            <a:r>
              <a:rPr lang="en-US" b="1" dirty="0" err="1">
                <a:latin typeface="Fedra Sans Std Normal" pitchFamily="34" charset="0"/>
              </a:rPr>
              <a:t>Nutrição</a:t>
            </a:r>
            <a:r>
              <a:rPr lang="en-US" b="1" dirty="0">
                <a:latin typeface="Fedra Sans Std Normal" pitchFamily="34" charset="0"/>
              </a:rPr>
              <a:t> e </a:t>
            </a:r>
            <a:r>
              <a:rPr lang="en-US" b="1" dirty="0" err="1">
                <a:latin typeface="Fedra Sans Std Normal" pitchFamily="34" charset="0"/>
              </a:rPr>
              <a:t>conveniência</a:t>
            </a:r>
            <a:r>
              <a:rPr lang="en-US" b="1" dirty="0">
                <a:latin typeface="Fedra Sans Std Normal" pitchFamily="34" charset="0"/>
              </a:rPr>
              <a:t>;</a:t>
            </a:r>
          </a:p>
          <a:p>
            <a:pPr marL="449263" indent="355600">
              <a:buBlip>
                <a:blip r:embed="rId3"/>
              </a:buBlip>
            </a:pPr>
            <a:r>
              <a:rPr lang="en-US" b="1" dirty="0" err="1">
                <a:latin typeface="Fedra Sans Std Normal" pitchFamily="34" charset="0"/>
              </a:rPr>
              <a:t>Proteção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ao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meio-ambiente</a:t>
            </a:r>
            <a:r>
              <a:rPr lang="en-US" b="1" dirty="0">
                <a:latin typeface="Fedra Sans Std Normal" pitchFamily="34" charset="0"/>
              </a:rPr>
              <a:t>;</a:t>
            </a:r>
          </a:p>
          <a:p>
            <a:pPr marL="449263" indent="355600">
              <a:buBlip>
                <a:blip r:embed="rId3"/>
              </a:buBlip>
            </a:pPr>
            <a:r>
              <a:rPr lang="en-US" b="1" dirty="0" err="1">
                <a:latin typeface="Fedra Sans Std Normal" pitchFamily="34" charset="0"/>
              </a:rPr>
              <a:t>Respeito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ao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trabalhador</a:t>
            </a:r>
            <a:r>
              <a:rPr lang="en-US" b="1" dirty="0">
                <a:latin typeface="Fedra Sans Std Normal" pitchFamily="34" charset="0"/>
              </a:rPr>
              <a:t>;</a:t>
            </a:r>
          </a:p>
          <a:p>
            <a:pPr marL="449263" indent="355600">
              <a:buBlip>
                <a:blip r:embed="rId3"/>
              </a:buBlip>
            </a:pPr>
            <a:r>
              <a:rPr lang="en-US" b="1" dirty="0" err="1">
                <a:latin typeface="Fedra Sans Std Normal" pitchFamily="34" charset="0"/>
              </a:rPr>
              <a:t>Informações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claras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sobre</a:t>
            </a:r>
            <a:r>
              <a:rPr lang="en-US" b="1" dirty="0">
                <a:latin typeface="Fedra Sans Std Normal" pitchFamily="34" charset="0"/>
              </a:rPr>
              <a:t> o </a:t>
            </a:r>
            <a:r>
              <a:rPr lang="en-US" b="1" dirty="0" err="1">
                <a:latin typeface="Fedra Sans Std Normal" pitchFamily="34" charset="0"/>
              </a:rPr>
              <a:t>alimento</a:t>
            </a:r>
            <a:r>
              <a:rPr lang="en-US" b="1" dirty="0">
                <a:latin typeface="Fedra Sans Std Normal" pitchFamily="34" charset="0"/>
              </a:rPr>
              <a:t> </a:t>
            </a:r>
            <a:r>
              <a:rPr lang="en-US" b="1" dirty="0" err="1">
                <a:latin typeface="Fedra Sans Std Normal" pitchFamily="34" charset="0"/>
              </a:rPr>
              <a:t>consumido</a:t>
            </a:r>
            <a:r>
              <a:rPr lang="pt-BR" b="1" dirty="0">
                <a:latin typeface="Fedra Sans Std Normal" pitchFamily="34" charset="0"/>
              </a:rPr>
              <a:t>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95270" y="4070102"/>
            <a:ext cx="1210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FEEC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latin typeface="Arial Narrow" pitchFamily="34" charset="0"/>
              </a:rPr>
              <a:t>”</a:t>
            </a:r>
            <a:endParaRPr lang="pt-BR" sz="1050" b="1" dirty="0">
              <a:latin typeface="Arial Narrow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5"/>
            <a:ext cx="1440160" cy="1399009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3568" y="4032481"/>
            <a:ext cx="1210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FEEC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latin typeface="Arial Narrow" pitchFamily="34" charset="0"/>
              </a:rPr>
              <a:t>”</a:t>
            </a:r>
            <a:endParaRPr lang="pt-BR" sz="1050" b="1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571533"/>
            <a:ext cx="1512169" cy="1513651"/>
          </a:xfrm>
          <a:prstGeom prst="rect">
            <a:avLst/>
          </a:prstGeom>
        </p:spPr>
      </p:pic>
      <p:pic>
        <p:nvPicPr>
          <p:cNvPr id="10" name="Imagem 9" descr="Untitled-6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99" y="350610"/>
            <a:ext cx="575746" cy="428628"/>
          </a:xfrm>
          <a:prstGeom prst="rect">
            <a:avLst/>
          </a:prstGeom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0" y="198625"/>
            <a:ext cx="8642350" cy="7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ctr">
              <a:defRPr sz="4950" cap="small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pitchFamily="-65" charset="-128"/>
              </a:defRPr>
            </a:lvl1pPr>
          </a:lstStyle>
          <a:p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Desafios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em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um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mundo</a:t>
            </a:r>
            <a:r>
              <a:rPr lang="en-US" altLang="pt-BR" sz="3600" b="1" dirty="0">
                <a:solidFill>
                  <a:srgbClr val="008348"/>
                </a:solidFill>
                <a:latin typeface="Fedra Sans Std Normal" pitchFamily="34" charset="0"/>
              </a:rPr>
              <a:t> </a:t>
            </a:r>
            <a:r>
              <a:rPr lang="en-US" altLang="pt-BR" sz="3600" b="1" dirty="0" err="1">
                <a:solidFill>
                  <a:srgbClr val="008348"/>
                </a:solidFill>
                <a:latin typeface="Fedra Sans Std Normal" pitchFamily="34" charset="0"/>
              </a:rPr>
              <a:t>globalizado</a:t>
            </a:r>
            <a:endParaRPr lang="en-US" altLang="pt-BR" sz="3600" b="1" dirty="0">
              <a:solidFill>
                <a:srgbClr val="008348"/>
              </a:solidFill>
              <a:latin typeface="Fedra Sans Std Norm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6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 bwMode="auto">
          <a:xfrm>
            <a:off x="1835150" y="12700"/>
            <a:ext cx="72739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2500" b="1">
                <a:solidFill>
                  <a:srgbClr val="FFFFFF"/>
                </a:solidFill>
                <a:latin typeface="Arial" charset="0"/>
              </a:rPr>
              <a:t>ZZ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5496" y="57150"/>
            <a:ext cx="7355872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4000" b="1" kern="0" dirty="0">
                <a:solidFill>
                  <a:srgbClr val="003399"/>
                </a:solidFill>
                <a:latin typeface="Calibri" pitchFamily="34" charset="0"/>
                <a:ea typeface="+mj-ea"/>
              </a:rPr>
              <a:t>O tamanho do desafio mundial</a:t>
            </a:r>
          </a:p>
        </p:txBody>
      </p:sp>
      <p:grpSp>
        <p:nvGrpSpPr>
          <p:cNvPr id="24" name="Grupo 15"/>
          <p:cNvGrpSpPr>
            <a:grpSpLocks/>
          </p:cNvGrpSpPr>
          <p:nvPr/>
        </p:nvGrpSpPr>
        <p:grpSpPr bwMode="auto">
          <a:xfrm>
            <a:off x="-28097" y="1862138"/>
            <a:ext cx="1504472" cy="3600450"/>
            <a:chOff x="43710" y="1057300"/>
            <a:chExt cx="1504155" cy="3600400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95583" y="2065348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395583" y="1057300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395583" y="1562118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5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 rot="16200000">
              <a:off x="-587823" y="1688833"/>
              <a:ext cx="1584303" cy="321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pt-BR" sz="1600" b="1" dirty="0">
                  <a:solidFill>
                    <a:srgbClr val="003399"/>
                  </a:solidFill>
                  <a:latin typeface="Eras Demi ITC" pitchFamily="34" charset="0"/>
                </a:rPr>
                <a:t>Carnes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359079" y="1057300"/>
              <a:ext cx="0" cy="1439842"/>
            </a:xfrm>
            <a:prstGeom prst="line">
              <a:avLst/>
            </a:prstGeom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de cantos arredondados 29"/>
            <p:cNvSpPr/>
            <p:nvPr/>
          </p:nvSpPr>
          <p:spPr>
            <a:xfrm>
              <a:off x="395583" y="2641603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6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395583" y="3144833"/>
              <a:ext cx="1152282" cy="433382"/>
            </a:xfrm>
            <a:prstGeom prst="roundRect">
              <a:avLst>
                <a:gd name="adj" fmla="val 9452"/>
              </a:avLst>
            </a:prstGeom>
            <a:blipFill>
              <a:blip r:embed="rId7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395583" y="3649651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8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 rot="16200000">
              <a:off x="-587823" y="3273136"/>
              <a:ext cx="1584303" cy="321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pt-BR" sz="1600" b="1" dirty="0">
                  <a:solidFill>
                    <a:srgbClr val="003399"/>
                  </a:solidFill>
                  <a:latin typeface="Eras Demi ITC" pitchFamily="34" charset="0"/>
                </a:rPr>
                <a:t>Grãos</a:t>
              </a:r>
            </a:p>
          </p:txBody>
        </p:sp>
        <p:cxnSp>
          <p:nvCxnSpPr>
            <p:cNvPr id="34" name="Conector reto 33"/>
            <p:cNvCxnSpPr/>
            <p:nvPr/>
          </p:nvCxnSpPr>
          <p:spPr>
            <a:xfrm flipH="1">
              <a:off x="359079" y="2641603"/>
              <a:ext cx="0" cy="1439842"/>
            </a:xfrm>
            <a:prstGeom prst="line">
              <a:avLst/>
            </a:prstGeom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ângulo de cantos arredondados 34"/>
            <p:cNvSpPr/>
            <p:nvPr/>
          </p:nvSpPr>
          <p:spPr>
            <a:xfrm>
              <a:off x="395583" y="4225906"/>
              <a:ext cx="1152282" cy="431794"/>
            </a:xfrm>
            <a:prstGeom prst="roundRect">
              <a:avLst>
                <a:gd name="adj" fmla="val 9452"/>
              </a:avLst>
            </a:prstGeom>
            <a:blipFill>
              <a:blip r:embed="rId9" cstate="print"/>
              <a:stretch>
                <a:fillRect/>
              </a:stretch>
            </a:blipFill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upo 12"/>
          <p:cNvGrpSpPr>
            <a:grpSpLocks/>
          </p:cNvGrpSpPr>
          <p:nvPr/>
        </p:nvGrpSpPr>
        <p:grpSpPr bwMode="auto">
          <a:xfrm>
            <a:off x="-25400" y="5556250"/>
            <a:ext cx="9072563" cy="754063"/>
            <a:chOff x="36000" y="4729708"/>
            <a:chExt cx="9073008" cy="612000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36000" y="4729708"/>
              <a:ext cx="9073008" cy="612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b="1">
                <a:solidFill>
                  <a:srgbClr val="009933"/>
                </a:solidFill>
              </a:endParaRPr>
            </a:p>
          </p:txBody>
        </p:sp>
        <p:sp>
          <p:nvSpPr>
            <p:cNvPr id="38" name="CaixaDeTexto 18"/>
            <p:cNvSpPr txBox="1">
              <a:spLocks noChangeArrowheads="1"/>
            </p:cNvSpPr>
            <p:nvPr/>
          </p:nvSpPr>
          <p:spPr bwMode="auto">
            <a:xfrm>
              <a:off x="72514" y="4805641"/>
              <a:ext cx="9036494" cy="49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pt-BR" b="1">
                  <a:solidFill>
                    <a:srgbClr val="009933"/>
                  </a:solidFill>
                  <a:latin typeface="Calibri" pitchFamily="34" charset="0"/>
                  <a:cs typeface="Arial" pitchFamily="34" charset="0"/>
                </a:rPr>
                <a:t>A demanda adicional por área será de 81,7 milhões de ha. O Brasil tem condições</a:t>
              </a:r>
              <a:br>
                <a:rPr lang="pt-BR" b="1">
                  <a:solidFill>
                    <a:srgbClr val="009933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pt-BR" b="1">
                  <a:solidFill>
                    <a:srgbClr val="009933"/>
                  </a:solidFill>
                  <a:latin typeface="Calibri" pitchFamily="34" charset="0"/>
                  <a:cs typeface="Arial" pitchFamily="34" charset="0"/>
                </a:rPr>
                <a:t> de ceder aproximadamente 60 milhões de ha a partir da intensificação do rebanho bovino.</a:t>
              </a:r>
            </a:p>
          </p:txBody>
        </p:sp>
      </p:grpSp>
      <p:sp>
        <p:nvSpPr>
          <p:cNvPr id="39" name="Divisa 38"/>
          <p:cNvSpPr/>
          <p:nvPr/>
        </p:nvSpPr>
        <p:spPr bwMode="auto">
          <a:xfrm>
            <a:off x="3563938" y="1236663"/>
            <a:ext cx="1152525" cy="547687"/>
          </a:xfrm>
          <a:prstGeom prst="chevron">
            <a:avLst>
              <a:gd name="adj" fmla="val 2046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40" name="CaixaDeTexto 21"/>
          <p:cNvSpPr txBox="1">
            <a:spLocks noChangeArrowheads="1"/>
          </p:cNvSpPr>
          <p:nvPr/>
        </p:nvSpPr>
        <p:spPr bwMode="auto">
          <a:xfrm>
            <a:off x="3573463" y="1196975"/>
            <a:ext cx="1081087" cy="5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b="1" dirty="0">
                <a:solidFill>
                  <a:srgbClr val="009933"/>
                </a:solidFill>
                <a:latin typeface="Calibri" pitchFamily="34" charset="0"/>
              </a:rPr>
              <a:t>2050</a:t>
            </a:r>
            <a:br>
              <a:rPr lang="pt-BR" sz="1700" b="1" dirty="0">
                <a:solidFill>
                  <a:srgbClr val="009933"/>
                </a:solidFill>
                <a:latin typeface="Calibri" pitchFamily="34" charset="0"/>
              </a:rPr>
            </a:br>
            <a:r>
              <a:rPr lang="pt-BR" sz="1600" b="1" dirty="0">
                <a:solidFill>
                  <a:srgbClr val="009933"/>
                </a:solidFill>
                <a:latin typeface="Calibri" pitchFamily="34" charset="0"/>
              </a:rPr>
              <a:t>Mundo</a:t>
            </a:r>
          </a:p>
        </p:txBody>
      </p:sp>
      <p:sp>
        <p:nvSpPr>
          <p:cNvPr id="41" name="Retângulo de cantos arredondados 40"/>
          <p:cNvSpPr/>
          <p:nvPr/>
        </p:nvSpPr>
        <p:spPr bwMode="auto">
          <a:xfrm>
            <a:off x="3563938" y="1862138"/>
            <a:ext cx="1081087" cy="3600450"/>
          </a:xfrm>
          <a:prstGeom prst="roundRect">
            <a:avLst>
              <a:gd name="adj" fmla="val 2434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009933"/>
              </a:solidFill>
            </a:endParaRPr>
          </a:p>
        </p:txBody>
      </p:sp>
      <p:sp>
        <p:nvSpPr>
          <p:cNvPr id="42" name="CaixaDeTexto 23"/>
          <p:cNvSpPr txBox="1">
            <a:spLocks noChangeArrowheads="1"/>
          </p:cNvSpPr>
          <p:nvPr/>
        </p:nvSpPr>
        <p:spPr bwMode="auto">
          <a:xfrm>
            <a:off x="3563938" y="1862138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 dirty="0">
                <a:solidFill>
                  <a:srgbClr val="009933"/>
                </a:solidFill>
                <a:latin typeface="Eras Demi ITC" pitchFamily="34" charset="0"/>
              </a:rPr>
              <a:t>+ 61%</a:t>
            </a:r>
          </a:p>
        </p:txBody>
      </p:sp>
      <p:sp>
        <p:nvSpPr>
          <p:cNvPr id="43" name="CaixaDeTexto 24"/>
          <p:cNvSpPr txBox="1">
            <a:spLocks noChangeArrowheads="1"/>
          </p:cNvSpPr>
          <p:nvPr/>
        </p:nvSpPr>
        <p:spPr bwMode="auto">
          <a:xfrm>
            <a:off x="3563938" y="2359025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+ 60%</a:t>
            </a:r>
          </a:p>
        </p:txBody>
      </p:sp>
      <p:sp>
        <p:nvSpPr>
          <p:cNvPr id="44" name="CaixaDeTexto 25"/>
          <p:cNvSpPr txBox="1">
            <a:spLocks noChangeArrowheads="1"/>
          </p:cNvSpPr>
          <p:nvPr/>
        </p:nvSpPr>
        <p:spPr bwMode="auto">
          <a:xfrm>
            <a:off x="3563938" y="2870200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+ 108%</a:t>
            </a:r>
          </a:p>
        </p:txBody>
      </p:sp>
      <p:sp>
        <p:nvSpPr>
          <p:cNvPr id="45" name="CaixaDeTexto 26"/>
          <p:cNvSpPr txBox="1">
            <a:spLocks noChangeArrowheads="1"/>
          </p:cNvSpPr>
          <p:nvPr/>
        </p:nvSpPr>
        <p:spPr bwMode="auto">
          <a:xfrm>
            <a:off x="3563938" y="3446463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+ 24%</a:t>
            </a:r>
          </a:p>
        </p:txBody>
      </p:sp>
      <p:sp>
        <p:nvSpPr>
          <p:cNvPr id="46" name="CaixaDeTexto 27"/>
          <p:cNvSpPr txBox="1">
            <a:spLocks noChangeArrowheads="1"/>
          </p:cNvSpPr>
          <p:nvPr/>
        </p:nvSpPr>
        <p:spPr bwMode="auto">
          <a:xfrm>
            <a:off x="3563938" y="3949700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+ 52%</a:t>
            </a:r>
          </a:p>
        </p:txBody>
      </p:sp>
      <p:sp>
        <p:nvSpPr>
          <p:cNvPr id="47" name="CaixaDeTexto 28"/>
          <p:cNvSpPr txBox="1">
            <a:spLocks noChangeArrowheads="1"/>
          </p:cNvSpPr>
          <p:nvPr/>
        </p:nvSpPr>
        <p:spPr bwMode="auto">
          <a:xfrm>
            <a:off x="3563938" y="4454525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+ 96%</a:t>
            </a:r>
          </a:p>
        </p:txBody>
      </p: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563938" y="5030788"/>
            <a:ext cx="1081087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009933"/>
                </a:solidFill>
                <a:latin typeface="Eras Demi ITC" pitchFamily="34" charset="0"/>
              </a:rPr>
              <a:t>+ 83%</a:t>
            </a:r>
          </a:p>
        </p:txBody>
      </p:sp>
      <p:sp>
        <p:nvSpPr>
          <p:cNvPr id="49" name="Divisa 48"/>
          <p:cNvSpPr/>
          <p:nvPr/>
        </p:nvSpPr>
        <p:spPr bwMode="auto">
          <a:xfrm>
            <a:off x="4716463" y="1236663"/>
            <a:ext cx="4321175" cy="547687"/>
          </a:xfrm>
          <a:prstGeom prst="chevron">
            <a:avLst>
              <a:gd name="adj" fmla="val 18494"/>
            </a:avLst>
          </a:prstGeom>
          <a:solidFill>
            <a:srgbClr val="0C14B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50" name="Retângulo de cantos arredondados 49"/>
          <p:cNvSpPr/>
          <p:nvPr/>
        </p:nvSpPr>
        <p:spPr bwMode="auto">
          <a:xfrm>
            <a:off x="4716463" y="1862138"/>
            <a:ext cx="4330700" cy="3600450"/>
          </a:xfrm>
          <a:prstGeom prst="roundRect">
            <a:avLst>
              <a:gd name="adj" fmla="val 621"/>
            </a:avLst>
          </a:prstGeom>
          <a:solidFill>
            <a:srgbClr val="0C14B8"/>
          </a:solidFill>
          <a:ln w="9525"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51" name="CaixaDeTexto 33"/>
          <p:cNvSpPr txBox="1">
            <a:spLocks noChangeArrowheads="1"/>
          </p:cNvSpPr>
          <p:nvPr/>
        </p:nvSpPr>
        <p:spPr bwMode="auto">
          <a:xfrm>
            <a:off x="4797425" y="1308100"/>
            <a:ext cx="4249738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2000" b="1">
                <a:solidFill>
                  <a:srgbClr val="FFFFFF"/>
                </a:solidFill>
                <a:latin typeface="Calibri" pitchFamily="34" charset="0"/>
              </a:rPr>
              <a:t>É igual a ... vezes a produção do Brasil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6455" y="1934775"/>
            <a:ext cx="282047" cy="28066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98494" y="1933482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30533" y="1933482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62572" y="1933482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2954404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92515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56593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2954404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020671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84748" y="2953111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48502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36528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12580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00606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76658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164684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2365566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48502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36528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12580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00606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76658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164684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258160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4544809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92515" y="4543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4543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56593" y="4543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4544809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020671" y="4543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5042809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92515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156593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5042809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020671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84748" y="5041516"/>
            <a:ext cx="282047" cy="28066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48502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36528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12580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00606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76658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164684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338519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360123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48502" y="360123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36528" y="3601237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148502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36528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724554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12580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00606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632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876658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164684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452710" y="3949873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476" y="4165915"/>
            <a:ext cx="228595" cy="22747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sp>
        <p:nvSpPr>
          <p:cNvPr id="122" name="CaixaDeTexto 104"/>
          <p:cNvSpPr txBox="1">
            <a:spLocks noChangeArrowheads="1"/>
          </p:cNvSpPr>
          <p:nvPr/>
        </p:nvSpPr>
        <p:spPr bwMode="auto">
          <a:xfrm>
            <a:off x="8101013" y="1862138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(04 x)</a:t>
            </a:r>
          </a:p>
        </p:txBody>
      </p:sp>
      <p:sp>
        <p:nvSpPr>
          <p:cNvPr id="123" name="CaixaDeTexto 105"/>
          <p:cNvSpPr txBox="1">
            <a:spLocks noChangeArrowheads="1"/>
          </p:cNvSpPr>
          <p:nvPr/>
        </p:nvSpPr>
        <p:spPr bwMode="auto">
          <a:xfrm>
            <a:off x="8101013" y="2359025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(20 x)</a:t>
            </a:r>
          </a:p>
        </p:txBody>
      </p:sp>
      <p:sp>
        <p:nvSpPr>
          <p:cNvPr id="124" name="CaixaDeTexto 106"/>
          <p:cNvSpPr txBox="1">
            <a:spLocks noChangeArrowheads="1"/>
          </p:cNvSpPr>
          <p:nvPr/>
        </p:nvSpPr>
        <p:spPr bwMode="auto">
          <a:xfrm>
            <a:off x="8101013" y="2870200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(08 x)</a:t>
            </a:r>
          </a:p>
        </p:txBody>
      </p:sp>
      <p:sp>
        <p:nvSpPr>
          <p:cNvPr id="125" name="CaixaDeTexto 107"/>
          <p:cNvSpPr txBox="1">
            <a:spLocks noChangeArrowheads="1"/>
          </p:cNvSpPr>
          <p:nvPr/>
        </p:nvSpPr>
        <p:spPr bwMode="auto">
          <a:xfrm>
            <a:off x="8101013" y="3446463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(13 x)</a:t>
            </a:r>
          </a:p>
        </p:txBody>
      </p:sp>
      <p:sp>
        <p:nvSpPr>
          <p:cNvPr id="126" name="CaixaDeTexto 108"/>
          <p:cNvSpPr txBox="1">
            <a:spLocks noChangeArrowheads="1"/>
          </p:cNvSpPr>
          <p:nvPr/>
        </p:nvSpPr>
        <p:spPr bwMode="auto">
          <a:xfrm>
            <a:off x="8101013" y="3949700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(11 x)</a:t>
            </a:r>
          </a:p>
        </p:txBody>
      </p:sp>
      <p:sp>
        <p:nvSpPr>
          <p:cNvPr id="127" name="CaixaDeTexto 109"/>
          <p:cNvSpPr txBox="1">
            <a:spLocks noChangeArrowheads="1"/>
          </p:cNvSpPr>
          <p:nvPr/>
        </p:nvSpPr>
        <p:spPr bwMode="auto">
          <a:xfrm>
            <a:off x="8101013" y="4454525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(06 x)</a:t>
            </a:r>
          </a:p>
        </p:txBody>
      </p:sp>
      <p:sp>
        <p:nvSpPr>
          <p:cNvPr id="128" name="CaixaDeTexto 110"/>
          <p:cNvSpPr txBox="1">
            <a:spLocks noChangeArrowheads="1"/>
          </p:cNvSpPr>
          <p:nvPr/>
        </p:nvSpPr>
        <p:spPr bwMode="auto">
          <a:xfrm>
            <a:off x="8101013" y="5030788"/>
            <a:ext cx="936625" cy="3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sz="1700" b="1">
                <a:solidFill>
                  <a:srgbClr val="FFFF00"/>
                </a:solidFill>
                <a:latin typeface="Eras Demi ITC" pitchFamily="34" charset="0"/>
              </a:rPr>
              <a:t>(08 x)</a:t>
            </a:r>
          </a:p>
        </p:txBody>
      </p:sp>
      <p:sp>
        <p:nvSpPr>
          <p:cNvPr id="129" name="Divisa 128"/>
          <p:cNvSpPr/>
          <p:nvPr/>
        </p:nvSpPr>
        <p:spPr bwMode="auto">
          <a:xfrm>
            <a:off x="87313" y="1236663"/>
            <a:ext cx="1460500" cy="547687"/>
          </a:xfrm>
          <a:prstGeom prst="chevron">
            <a:avLst>
              <a:gd name="adj" fmla="val 20465"/>
            </a:avLst>
          </a:prstGeom>
          <a:solidFill>
            <a:srgbClr val="0033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30" name="CaixaDeTexto 113"/>
          <p:cNvSpPr txBox="1">
            <a:spLocks noChangeArrowheads="1"/>
          </p:cNvSpPr>
          <p:nvPr/>
        </p:nvSpPr>
        <p:spPr bwMode="auto">
          <a:xfrm>
            <a:off x="117475" y="1196975"/>
            <a:ext cx="1395413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b="1" dirty="0">
                <a:solidFill>
                  <a:srgbClr val="FFFFFF"/>
                </a:solidFill>
                <a:latin typeface="Calibri" pitchFamily="34" charset="0"/>
              </a:rPr>
              <a:t>Produção</a:t>
            </a:r>
            <a:br>
              <a:rPr lang="pt-BR" sz="16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pt-BR" sz="1200" b="1" dirty="0">
                <a:solidFill>
                  <a:srgbClr val="FFFFFF"/>
                </a:solidFill>
                <a:latin typeface="Calibri" pitchFamily="34" charset="0"/>
              </a:rPr>
              <a:t>(milhões de ton.)</a:t>
            </a:r>
            <a:endParaRPr lang="pt-BR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1" name="Retângulo de cantos arredondados 130"/>
          <p:cNvSpPr/>
          <p:nvPr/>
        </p:nvSpPr>
        <p:spPr bwMode="auto">
          <a:xfrm>
            <a:off x="1547813" y="1862138"/>
            <a:ext cx="936625" cy="3600450"/>
          </a:xfrm>
          <a:prstGeom prst="roundRect">
            <a:avLst>
              <a:gd name="adj" fmla="val 2434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132" name="Divisa 131"/>
          <p:cNvSpPr/>
          <p:nvPr/>
        </p:nvSpPr>
        <p:spPr bwMode="auto">
          <a:xfrm>
            <a:off x="1547813" y="1236663"/>
            <a:ext cx="2016125" cy="547687"/>
          </a:xfrm>
          <a:prstGeom prst="chevron">
            <a:avLst>
              <a:gd name="adj" fmla="val 2306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33" name="CaixaDeTexto 117"/>
          <p:cNvSpPr txBox="1">
            <a:spLocks noChangeArrowheads="1"/>
          </p:cNvSpPr>
          <p:nvPr/>
        </p:nvSpPr>
        <p:spPr bwMode="auto">
          <a:xfrm>
            <a:off x="1619250" y="1196975"/>
            <a:ext cx="1944688" cy="5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b="1" dirty="0">
                <a:solidFill>
                  <a:srgbClr val="003399"/>
                </a:solidFill>
                <a:latin typeface="Calibri" pitchFamily="34" charset="0"/>
              </a:rPr>
              <a:t>Atual</a:t>
            </a:r>
            <a:br>
              <a:rPr lang="pt-BR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pt-BR" sz="1600" b="1" dirty="0">
                <a:solidFill>
                  <a:srgbClr val="003399"/>
                </a:solidFill>
                <a:latin typeface="Calibri" pitchFamily="34" charset="0"/>
              </a:rPr>
              <a:t>Brasil          Mundo</a:t>
            </a:r>
            <a:endParaRPr lang="pt-BR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34" name="Retângulo de cantos arredondados 133"/>
          <p:cNvSpPr/>
          <p:nvPr/>
        </p:nvSpPr>
        <p:spPr bwMode="auto">
          <a:xfrm>
            <a:off x="2519363" y="1862138"/>
            <a:ext cx="973137" cy="3600450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135" name="CaixaDeTexto 134"/>
          <p:cNvSpPr txBox="1"/>
          <p:nvPr/>
        </p:nvSpPr>
        <p:spPr bwMode="auto">
          <a:xfrm>
            <a:off x="2555875" y="1868488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65,1</a:t>
            </a:r>
          </a:p>
        </p:txBody>
      </p:sp>
      <p:sp>
        <p:nvSpPr>
          <p:cNvPr id="136" name="CaixaDeTexto 135"/>
          <p:cNvSpPr txBox="1"/>
          <p:nvPr/>
        </p:nvSpPr>
        <p:spPr bwMode="auto">
          <a:xfrm>
            <a:off x="2555875" y="2365375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105,1</a:t>
            </a:r>
          </a:p>
        </p:txBody>
      </p:sp>
      <p:sp>
        <p:nvSpPr>
          <p:cNvPr id="137" name="CaixaDeTexto 136"/>
          <p:cNvSpPr txBox="1"/>
          <p:nvPr/>
        </p:nvSpPr>
        <p:spPr bwMode="auto">
          <a:xfrm>
            <a:off x="2555875" y="2876550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92,6</a:t>
            </a:r>
          </a:p>
        </p:txBody>
      </p:sp>
      <p:sp>
        <p:nvSpPr>
          <p:cNvPr id="138" name="CaixaDeTexto 137"/>
          <p:cNvSpPr txBox="1"/>
          <p:nvPr/>
        </p:nvSpPr>
        <p:spPr bwMode="auto">
          <a:xfrm>
            <a:off x="2555875" y="3452813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456,8</a:t>
            </a:r>
          </a:p>
        </p:txBody>
      </p:sp>
      <p:sp>
        <p:nvSpPr>
          <p:cNvPr id="139" name="CaixaDeTexto 138"/>
          <p:cNvSpPr txBox="1"/>
          <p:nvPr/>
        </p:nvSpPr>
        <p:spPr bwMode="auto">
          <a:xfrm>
            <a:off x="2555875" y="3956050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1.112</a:t>
            </a:r>
          </a:p>
        </p:txBody>
      </p:sp>
      <p:sp>
        <p:nvSpPr>
          <p:cNvPr id="140" name="CaixaDeTexto 139"/>
          <p:cNvSpPr txBox="1"/>
          <p:nvPr/>
        </p:nvSpPr>
        <p:spPr bwMode="auto">
          <a:xfrm>
            <a:off x="2555875" y="4460875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407,9</a:t>
            </a:r>
          </a:p>
        </p:txBody>
      </p:sp>
      <p:sp>
        <p:nvSpPr>
          <p:cNvPr id="141" name="CaixaDeTexto 140"/>
          <p:cNvSpPr txBox="1"/>
          <p:nvPr/>
        </p:nvSpPr>
        <p:spPr bwMode="auto">
          <a:xfrm>
            <a:off x="2555875" y="5037138"/>
            <a:ext cx="935038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161,5</a:t>
            </a:r>
          </a:p>
        </p:txBody>
      </p:sp>
      <p:sp>
        <p:nvSpPr>
          <p:cNvPr id="142" name="CaixaDeTexto 141"/>
          <p:cNvSpPr txBox="1"/>
          <p:nvPr/>
        </p:nvSpPr>
        <p:spPr bwMode="auto">
          <a:xfrm>
            <a:off x="1584325" y="1868488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9,1</a:t>
            </a:r>
          </a:p>
        </p:txBody>
      </p:sp>
      <p:sp>
        <p:nvSpPr>
          <p:cNvPr id="143" name="CaixaDeTexto 142"/>
          <p:cNvSpPr txBox="1"/>
          <p:nvPr/>
        </p:nvSpPr>
        <p:spPr bwMode="auto">
          <a:xfrm>
            <a:off x="1584325" y="2365375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3,0</a:t>
            </a:r>
          </a:p>
        </p:txBody>
      </p:sp>
      <p:sp>
        <p:nvSpPr>
          <p:cNvPr id="144" name="CaixaDeTexto 143"/>
          <p:cNvSpPr txBox="1"/>
          <p:nvPr/>
        </p:nvSpPr>
        <p:spPr bwMode="auto">
          <a:xfrm>
            <a:off x="1584325" y="2876550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12,2</a:t>
            </a:r>
          </a:p>
        </p:txBody>
      </p:sp>
      <p:sp>
        <p:nvSpPr>
          <p:cNvPr id="145" name="CaixaDeTexto 144"/>
          <p:cNvSpPr txBox="1"/>
          <p:nvPr/>
        </p:nvSpPr>
        <p:spPr bwMode="auto">
          <a:xfrm>
            <a:off x="1584325" y="3452813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8,5</a:t>
            </a:r>
          </a:p>
        </p:txBody>
      </p:sp>
      <p:sp>
        <p:nvSpPr>
          <p:cNvPr id="146" name="CaixaDeTexto 145"/>
          <p:cNvSpPr txBox="1"/>
          <p:nvPr/>
        </p:nvSpPr>
        <p:spPr bwMode="auto">
          <a:xfrm>
            <a:off x="1584325" y="3956050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52,6</a:t>
            </a:r>
          </a:p>
        </p:txBody>
      </p:sp>
      <p:sp>
        <p:nvSpPr>
          <p:cNvPr id="147" name="CaixaDeTexto 146"/>
          <p:cNvSpPr txBox="1"/>
          <p:nvPr/>
        </p:nvSpPr>
        <p:spPr bwMode="auto">
          <a:xfrm>
            <a:off x="1584325" y="4460875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61,9</a:t>
            </a:r>
          </a:p>
        </p:txBody>
      </p:sp>
      <p:sp>
        <p:nvSpPr>
          <p:cNvPr id="148" name="CaixaDeTexto 147"/>
          <p:cNvSpPr txBox="1"/>
          <p:nvPr/>
        </p:nvSpPr>
        <p:spPr bwMode="auto">
          <a:xfrm>
            <a:off x="1584325" y="5037138"/>
            <a:ext cx="900113" cy="335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t-BR" sz="1700" b="1" dirty="0">
                <a:solidFill>
                  <a:srgbClr val="000000">
                    <a:lumMod val="75000"/>
                    <a:lumOff val="25000"/>
                  </a:srgbClr>
                </a:solidFill>
                <a:latin typeface="Eras Demi ITC" pitchFamily="34" charset="0"/>
              </a:rPr>
              <a:t>36,7</a:t>
            </a:r>
          </a:p>
        </p:txBody>
      </p:sp>
    </p:spTree>
    <p:extLst>
      <p:ext uri="{BB962C8B-B14F-4D97-AF65-F5344CB8AC3E}">
        <p14:creationId xmlns:p14="http://schemas.microsoft.com/office/powerpoint/2010/main" val="14128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EE11982-EBF6-49A4-B997-E41792A5A73E}"/>
              </a:ext>
            </a:extLst>
          </p:cNvPr>
          <p:cNvSpPr txBox="1"/>
          <p:nvPr/>
        </p:nvSpPr>
        <p:spPr>
          <a:xfrm>
            <a:off x="1187624" y="119439"/>
            <a:ext cx="6999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F7338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Exportações brasileiras do agronegócio</a:t>
            </a:r>
          </a:p>
          <a:p>
            <a:pPr algn="ctr"/>
            <a:r>
              <a:rPr lang="pt-BR" sz="2400" b="1" dirty="0">
                <a:solidFill>
                  <a:srgbClr val="0F7338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(Janeiro – Outubro 2017)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77FA058-1A18-4CFC-A7B1-4427EF425DBA}"/>
              </a:ext>
            </a:extLst>
          </p:cNvPr>
          <p:cNvGrpSpPr/>
          <p:nvPr/>
        </p:nvGrpSpPr>
        <p:grpSpPr>
          <a:xfrm>
            <a:off x="-324544" y="1268966"/>
            <a:ext cx="9971257" cy="4596747"/>
            <a:chOff x="-324544" y="1268966"/>
            <a:chExt cx="9971257" cy="4596747"/>
          </a:xfrm>
        </p:grpSpPr>
        <p:sp>
          <p:nvSpPr>
            <p:cNvPr id="9" name="Subtítulo 2">
              <a:extLst>
                <a:ext uri="{FF2B5EF4-FFF2-40B4-BE49-F238E27FC236}">
                  <a16:creationId xmlns:a16="http://schemas.microsoft.com/office/drawing/2014/main" id="{1C808CCF-D23B-4912-B201-F0BBAF102212}"/>
                </a:ext>
              </a:extLst>
            </p:cNvPr>
            <p:cNvSpPr txBox="1">
              <a:spLocks/>
            </p:cNvSpPr>
            <p:nvPr/>
          </p:nvSpPr>
          <p:spPr>
            <a:xfrm>
              <a:off x="1259632" y="1268966"/>
              <a:ext cx="2260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spcBef>
                  <a:spcPct val="0"/>
                </a:spcBef>
                <a:buNone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POR DESTINO</a:t>
              </a:r>
              <a:endParaRPr lang="pt-BR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379FFA6-31A2-48CF-9BF6-CA14BC1C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4544" y="2011542"/>
              <a:ext cx="5486195" cy="341848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B15ACFD-B121-4B9A-B1FE-ACBAD6D7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952" y="1988840"/>
              <a:ext cx="5506761" cy="3876873"/>
            </a:xfrm>
            <a:prstGeom prst="rect">
              <a:avLst/>
            </a:prstGeom>
          </p:spPr>
        </p:pic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DA71FA8E-BD02-4C17-BCEC-6CF204625A1A}"/>
                </a:ext>
              </a:extLst>
            </p:cNvPr>
            <p:cNvSpPr txBox="1">
              <a:spLocks/>
            </p:cNvSpPr>
            <p:nvPr/>
          </p:nvSpPr>
          <p:spPr>
            <a:xfrm>
              <a:off x="5580112" y="1283270"/>
              <a:ext cx="2260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spcBef>
                  <a:spcPct val="0"/>
                </a:spcBef>
                <a:buNone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POR SETOR</a:t>
              </a:r>
              <a:endParaRPr lang="pt-BR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8373974-5CD9-4557-9AF1-9668910AB34E}"/>
              </a:ext>
            </a:extLst>
          </p:cNvPr>
          <p:cNvSpPr txBox="1">
            <a:spLocks/>
          </p:cNvSpPr>
          <p:nvPr/>
        </p:nvSpPr>
        <p:spPr>
          <a:xfrm>
            <a:off x="3635896" y="6063452"/>
            <a:ext cx="2260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US$ 82 </a:t>
            </a:r>
            <a:r>
              <a:rPr lang="en-US" sz="160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bilhões</a:t>
            </a:r>
            <a:endParaRPr lang="pt-BR" sz="160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9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EE11982-EBF6-49A4-B997-E41792A5A73E}"/>
              </a:ext>
            </a:extLst>
          </p:cNvPr>
          <p:cNvSpPr txBox="1"/>
          <p:nvPr/>
        </p:nvSpPr>
        <p:spPr>
          <a:xfrm>
            <a:off x="1148351" y="119439"/>
            <a:ext cx="707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F7338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Importações brasileiras do agronegócio</a:t>
            </a:r>
          </a:p>
          <a:p>
            <a:pPr algn="ctr"/>
            <a:r>
              <a:rPr lang="pt-BR" sz="2400" b="1" dirty="0">
                <a:solidFill>
                  <a:srgbClr val="0F7338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rPr>
              <a:t> (Janeiro – Outubro 2017)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77FA058-1A18-4CFC-A7B1-4427EF425DBA}"/>
              </a:ext>
            </a:extLst>
          </p:cNvPr>
          <p:cNvGrpSpPr/>
          <p:nvPr/>
        </p:nvGrpSpPr>
        <p:grpSpPr>
          <a:xfrm>
            <a:off x="1259632" y="1268966"/>
            <a:ext cx="6581304" cy="352858"/>
            <a:chOff x="1259632" y="1268966"/>
            <a:chExt cx="6581304" cy="352858"/>
          </a:xfrm>
        </p:grpSpPr>
        <p:sp>
          <p:nvSpPr>
            <p:cNvPr id="9" name="Subtítulo 2">
              <a:extLst>
                <a:ext uri="{FF2B5EF4-FFF2-40B4-BE49-F238E27FC236}">
                  <a16:creationId xmlns:a16="http://schemas.microsoft.com/office/drawing/2014/main" id="{1C808CCF-D23B-4912-B201-F0BBAF102212}"/>
                </a:ext>
              </a:extLst>
            </p:cNvPr>
            <p:cNvSpPr txBox="1">
              <a:spLocks/>
            </p:cNvSpPr>
            <p:nvPr/>
          </p:nvSpPr>
          <p:spPr>
            <a:xfrm>
              <a:off x="1259632" y="1268966"/>
              <a:ext cx="2260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spcBef>
                  <a:spcPct val="0"/>
                </a:spcBef>
                <a:buNone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POR ORIGEM</a:t>
              </a:r>
              <a:endParaRPr lang="pt-BR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DA71FA8E-BD02-4C17-BCEC-6CF204625A1A}"/>
                </a:ext>
              </a:extLst>
            </p:cNvPr>
            <p:cNvSpPr txBox="1">
              <a:spLocks/>
            </p:cNvSpPr>
            <p:nvPr/>
          </p:nvSpPr>
          <p:spPr>
            <a:xfrm>
              <a:off x="5580112" y="1283270"/>
              <a:ext cx="2260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spcBef>
                  <a:spcPct val="0"/>
                </a:spcBef>
                <a:buNone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POR SETOR</a:t>
              </a:r>
              <a:endParaRPr lang="pt-BR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8373974-5CD9-4557-9AF1-9668910AB34E}"/>
              </a:ext>
            </a:extLst>
          </p:cNvPr>
          <p:cNvSpPr txBox="1">
            <a:spLocks/>
          </p:cNvSpPr>
          <p:nvPr/>
        </p:nvSpPr>
        <p:spPr>
          <a:xfrm>
            <a:off x="3635896" y="6063452"/>
            <a:ext cx="2260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US$ 11,8 </a:t>
            </a:r>
            <a:r>
              <a:rPr lang="en-US" sz="1600" b="1" dirty="0" err="1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bilhões</a:t>
            </a:r>
            <a:endParaRPr lang="pt-BR" sz="1600" b="1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08E51F-4F64-4DFD-8321-082EB090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000" y="2026960"/>
            <a:ext cx="5364088" cy="3342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B463E8-0989-4885-8775-D9140F225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026960"/>
            <a:ext cx="5551536" cy="34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434F95D-6E90-42FE-A7BF-11DC0850CEE7}"/>
              </a:ext>
            </a:extLst>
          </p:cNvPr>
          <p:cNvSpPr/>
          <p:nvPr/>
        </p:nvSpPr>
        <p:spPr>
          <a:xfrm>
            <a:off x="171450" y="1643063"/>
            <a:ext cx="5580063" cy="409575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F6C675C-44D4-4BD7-8EF1-BB572B96C873}"/>
              </a:ext>
            </a:extLst>
          </p:cNvPr>
          <p:cNvSpPr txBox="1"/>
          <p:nvPr/>
        </p:nvSpPr>
        <p:spPr>
          <a:xfrm>
            <a:off x="74111" y="5679284"/>
            <a:ext cx="1557338" cy="19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75" dirty="0" err="1">
                <a:solidFill>
                  <a:prstClr val="black"/>
                </a:solidFill>
                <a:cs typeface="Arial" panose="020B0604020202020204" pitchFamily="34" charset="0"/>
              </a:rPr>
              <a:t>Source</a:t>
            </a:r>
            <a:r>
              <a:rPr lang="pt-BR" sz="675" dirty="0">
                <a:solidFill>
                  <a:prstClr val="black"/>
                </a:solidFill>
                <a:cs typeface="Arial" panose="020B0604020202020204" pitchFamily="34" charset="0"/>
              </a:rPr>
              <a:t>: WTO</a:t>
            </a:r>
            <a:endParaRPr lang="en-US" sz="675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388" name="Subtítulo 2">
            <a:extLst>
              <a:ext uri="{FF2B5EF4-FFF2-40B4-BE49-F238E27FC236}">
                <a16:creationId xmlns:a16="http://schemas.microsoft.com/office/drawing/2014/main" id="{83A71DBC-9CC9-4A42-9DAD-8296651949A3}"/>
              </a:ext>
            </a:extLst>
          </p:cNvPr>
          <p:cNvSpPr txBox="1">
            <a:spLocks/>
          </p:cNvSpPr>
          <p:nvPr/>
        </p:nvSpPr>
        <p:spPr bwMode="auto">
          <a:xfrm>
            <a:off x="56694" y="253367"/>
            <a:ext cx="6891570" cy="6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>
              <a:defRPr sz="3400" b="1">
                <a:solidFill>
                  <a:srgbClr val="008047"/>
                </a:solidFill>
                <a:cs typeface="Arial" panose="020B0604020202020204" pitchFamily="34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dirty="0"/>
              <a:t>O </a:t>
            </a:r>
            <a:r>
              <a:rPr lang="en-US" altLang="pt-BR" sz="2400" dirty="0" err="1"/>
              <a:t>país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tem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maior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superávit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agrícola</a:t>
            </a:r>
            <a:endParaRPr lang="pt-BR" altLang="pt-BR" sz="2400" dirty="0"/>
          </a:p>
        </p:txBody>
      </p:sp>
      <p:sp>
        <p:nvSpPr>
          <p:cNvPr id="16389" name="Subtítulo 2">
            <a:extLst>
              <a:ext uri="{FF2B5EF4-FFF2-40B4-BE49-F238E27FC236}">
                <a16:creationId xmlns:a16="http://schemas.microsoft.com/office/drawing/2014/main" id="{2D78787B-98D7-4ECD-8AA1-3A4D9D4FCF48}"/>
              </a:ext>
            </a:extLst>
          </p:cNvPr>
          <p:cNvSpPr txBox="1">
            <a:spLocks/>
          </p:cNvSpPr>
          <p:nvPr/>
        </p:nvSpPr>
        <p:spPr bwMode="auto">
          <a:xfrm>
            <a:off x="55273" y="926306"/>
            <a:ext cx="5967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1pPr>
            <a:lvl2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2pPr>
            <a:lvl3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3pPr>
            <a:lvl4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4pPr>
            <a:lvl5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Saldo</a:t>
            </a:r>
            <a:r>
              <a:rPr lang="en-US" altLang="pt-BR" sz="1500" b="1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comercial</a:t>
            </a:r>
            <a:r>
              <a:rPr lang="en-US" altLang="pt-BR" sz="1500" b="1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agrícola</a:t>
            </a:r>
            <a:r>
              <a:rPr lang="en-US" altLang="pt-BR" sz="1500" b="1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média</a:t>
            </a:r>
            <a:r>
              <a:rPr lang="en-US" altLang="pt-BR" sz="1500" b="1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2013-15): </a:t>
            </a:r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países</a:t>
            </a:r>
            <a:r>
              <a:rPr lang="en-US" altLang="pt-BR" sz="1500" b="1" dirty="0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500" b="1" dirty="0" err="1">
                <a:solidFill>
                  <a:srgbClr val="0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selecionados</a:t>
            </a:r>
            <a:endParaRPr lang="pt-BR" altLang="pt-BR" sz="1500" b="1" dirty="0">
              <a:solidFill>
                <a:srgbClr val="00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Picture 2" descr="Resultado de imagem para balança comercial">
            <a:extLst>
              <a:ext uri="{FF2B5EF4-FFF2-40B4-BE49-F238E27FC236}">
                <a16:creationId xmlns:a16="http://schemas.microsoft.com/office/drawing/2014/main" id="{58DDBC13-C284-4A52-AEE1-3F67AECD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1" r="10561"/>
          <a:stretch>
            <a:fillRect/>
          </a:stretch>
        </p:blipFill>
        <p:spPr bwMode="auto">
          <a:xfrm>
            <a:off x="6192838" y="857250"/>
            <a:ext cx="2951162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2">
            <a:extLst>
              <a:ext uri="{FF2B5EF4-FFF2-40B4-BE49-F238E27FC236}">
                <a16:creationId xmlns:a16="http://schemas.microsoft.com/office/drawing/2014/main" id="{BC7FFB60-85C9-4716-BB2C-24AC37ED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" y="1672722"/>
            <a:ext cx="5853112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96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Calibri"/>
      <a:ea typeface="ヒラギノ角ゴ Pro W3"/>
      <a:cs typeface="ヒラギノ角ゴ Pro W3"/>
    </a:majorFont>
    <a:minorFont>
      <a:latin typeface="Calibri"/>
      <a:ea typeface="ヒラギノ角ゴ Pro W3"/>
      <a:cs typeface="ヒラギノ角ゴ Pro W3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8447</TotalTime>
  <Words>1675</Words>
  <Application>Microsoft Office PowerPoint</Application>
  <PresentationFormat>Apresentação na tela (4:3)</PresentationFormat>
  <Paragraphs>356</Paragraphs>
  <Slides>34</Slides>
  <Notes>13</Notes>
  <HiddenSlides>11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51" baseType="lpstr">
      <vt:lpstr>MS PGothic</vt:lpstr>
      <vt:lpstr>MS PGothic</vt:lpstr>
      <vt:lpstr>Arial</vt:lpstr>
      <vt:lpstr>Arial Narrow</vt:lpstr>
      <vt:lpstr>Calibri</vt:lpstr>
      <vt:lpstr>DejaVu Sans</vt:lpstr>
      <vt:lpstr>Eras Demi ITC</vt:lpstr>
      <vt:lpstr>Fedra Sans Std Normal</vt:lpstr>
      <vt:lpstr>Frutiger LT Std 55 Roman</vt:lpstr>
      <vt:lpstr>Lucida Sans Unicode</vt:lpstr>
      <vt:lpstr>Times New Roman</vt:lpstr>
      <vt:lpstr>Verdana</vt:lpstr>
      <vt:lpstr>Wingdings</vt:lpstr>
      <vt:lpstr>ヒラギノ角ゴ Pro W3</vt:lpstr>
      <vt:lpstr>Office Theme</vt:lpstr>
      <vt:lpstr>1_Office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 – consumo doméstico e exportação</vt:lpstr>
      <vt:lpstr>Apresentação do PowerPoint</vt:lpstr>
      <vt:lpstr>Participação do Brasil no comércio agrícola mundial 2016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Defesa Agropecuária</dc:title>
  <dc:creator>Letícia Altafin</dc:creator>
  <cp:lastModifiedBy>Eduardo Sampaio Marques</cp:lastModifiedBy>
  <cp:revision>633</cp:revision>
  <cp:lastPrinted>2016-04-26T18:17:43Z</cp:lastPrinted>
  <dcterms:modified xsi:type="dcterms:W3CDTF">2017-11-29T15:40:47Z</dcterms:modified>
</cp:coreProperties>
</file>