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59"/>
  </p:normalViewPr>
  <p:slideViewPr>
    <p:cSldViewPr snapToGrid="0">
      <p:cViewPr varScale="1">
        <p:scale>
          <a:sx n="87" d="100"/>
          <a:sy n="87" d="100"/>
        </p:scale>
        <p:origin x="1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793626-9ABC-3FFE-537F-D1A28684C6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5F5C63-2583-2AF7-E511-6CAFF2660D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2035DF9-B658-E129-628E-04E0F65CE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57D-A11A-7745-9B85-DE314B85B653}" type="datetimeFigureOut">
              <a:rPr lang="pt-BR" smtClean="0"/>
              <a:t>02/06/2024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748A7F-D84A-7367-1C15-2C89D33F7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565D39-95F6-CFAE-4C2B-045E3B02C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7F5-2583-DF48-97EA-5FFDE846C8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423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F60C4B-CCCA-2F3B-2237-7A6C6B2D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5BAB87F-07C4-1999-1FB5-93DBAC7AAB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A1523B1-E8B0-C5B4-EC7F-98D1C4533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57D-A11A-7745-9B85-DE314B85B653}" type="datetimeFigureOut">
              <a:rPr lang="pt-BR" smtClean="0"/>
              <a:t>02/06/2024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106C792-CECC-1449-61A8-6ADE72BDF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7C23CE-F2AF-CD1C-F937-E47D37E7D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7F5-2583-DF48-97EA-5FFDE846C8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6651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E9CB17B-B5B9-A7A2-0EF4-AAB526EB98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CE30A26-C7E7-3A35-10B6-2FB8029D71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62C88BF-85A3-F554-3F8C-345914A8F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57D-A11A-7745-9B85-DE314B85B653}" type="datetimeFigureOut">
              <a:rPr lang="pt-BR" smtClean="0"/>
              <a:t>02/06/2024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40F0AD-2D26-1838-28C8-2CCE1CBE0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66D0DD-5912-55F6-E1D0-B306FD3BD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7F5-2583-DF48-97EA-5FFDE846C8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976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1140A7-4099-DAFE-BF5F-D022EB2A0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EEFDE7-A284-2839-6DD6-ADAAC04B7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DD4BAE-E5E9-907C-DEA5-2A8640569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57D-A11A-7745-9B85-DE314B85B653}" type="datetimeFigureOut">
              <a:rPr lang="pt-BR" smtClean="0"/>
              <a:t>02/06/2024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E927233-360F-AC89-FC1D-77761F80F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4F339FF-500A-BC15-DE30-366991AAC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7F5-2583-DF48-97EA-5FFDE846C8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8901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924F72-C04D-504B-BE49-BC2FDB22E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7EE53DA-542E-EC1E-9936-4FCA8A34A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BA32031-81C1-03DA-C210-BD86A5D70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57D-A11A-7745-9B85-DE314B85B653}" type="datetimeFigureOut">
              <a:rPr lang="pt-BR" smtClean="0"/>
              <a:t>02/06/2024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B45AF6-5486-0283-4B9D-A51471FB3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7F4EDE-B582-2726-87C6-77AAD0ADF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7F5-2583-DF48-97EA-5FFDE846C8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9900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C4DCDB-BDCE-A812-4B53-00695B417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45DA60-09E5-3005-4ADF-500AD41B6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ECBFE50-831A-F19B-8BE7-7E633191E2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8C6E721-B0BC-313B-DD65-B43050294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57D-A11A-7745-9B85-DE314B85B653}" type="datetimeFigureOut">
              <a:rPr lang="pt-BR" smtClean="0"/>
              <a:t>02/06/2024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B852CDE-E3A4-B81D-F343-95EC49654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879446-C8ED-CFC2-5216-F6BF4517F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7F5-2583-DF48-97EA-5FFDE846C8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618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B201BD-A386-3E0B-9446-D2EF6761F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F4F9820-4754-D03C-115E-F00D10AE2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9C6FBFF-2088-D818-9B60-80E3FFE3CE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2567451-7FC2-B497-089B-C708B81450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7BC0578-081B-51ED-603D-4570B92AC2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20F23BE-4FCC-D9BD-99E6-D07E17CF0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57D-A11A-7745-9B85-DE314B85B653}" type="datetimeFigureOut">
              <a:rPr lang="pt-BR" smtClean="0"/>
              <a:t>02/06/2024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8CF21A8-A4ED-8776-81F0-8D4DE8B41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B127BAB-2D41-48DA-42BA-2597658DC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7F5-2583-DF48-97EA-5FFDE846C8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44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FF0F14-4921-0482-8A8C-CF2A79155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327D956-CE85-BAD5-0DE3-2F05FCD6D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57D-A11A-7745-9B85-DE314B85B653}" type="datetimeFigureOut">
              <a:rPr lang="pt-BR" smtClean="0"/>
              <a:t>02/06/2024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3516C04-577D-CBCB-DE76-4F02499C3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2FBD9C8-3520-C684-AA73-00CF672C1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7F5-2583-DF48-97EA-5FFDE846C8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9085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EDB3A46-5E8F-D16A-486D-598C5ED44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57D-A11A-7745-9B85-DE314B85B653}" type="datetimeFigureOut">
              <a:rPr lang="pt-BR" smtClean="0"/>
              <a:t>02/06/2024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512DB10-1F28-9A9C-04AF-08F13A027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632163C-3B51-1ADA-9165-B01866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7F5-2583-DF48-97EA-5FFDE846C8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0593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E43E6E-E777-037C-82B1-242E0DDE6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819474-094B-E443-6BFF-9B97228AE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099BAB-5D9A-B942-DF4C-F9265F208E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981ED7B-F0E4-5EA0-B156-5BAEEBDE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57D-A11A-7745-9B85-DE314B85B653}" type="datetimeFigureOut">
              <a:rPr lang="pt-BR" smtClean="0"/>
              <a:t>02/06/2024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887AFD9-3749-7379-451F-01B1F5D64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D731EB-20B2-60CF-EB5A-A39E320A1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7F5-2583-DF48-97EA-5FFDE846C8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2311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B57E30-A6E0-EFFC-0210-ABD7F0CBB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F030D45-48FA-CA03-1D95-219F4C0B2D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49FF186-E635-FA4C-9D45-4F1463BB06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ED92DE6-5ABF-2EF8-DCCA-C5641C490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57D-A11A-7745-9B85-DE314B85B653}" type="datetimeFigureOut">
              <a:rPr lang="pt-BR" smtClean="0"/>
              <a:t>02/06/2024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B9517CA-3B73-96F6-AA94-58CA7090A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1B9F57A-930E-7DF4-AE39-F53AE89CA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47F5-2583-DF48-97EA-5FFDE846C8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9794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9233FBD-8368-CBB4-ABF9-A30EEEB52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20C7D12-7555-A23C-2245-64ABD54C7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78265B2-DA6F-D85A-03AB-F34331B54F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7A57D-A11A-7745-9B85-DE314B85B653}" type="datetimeFigureOut">
              <a:rPr lang="pt-BR" smtClean="0"/>
              <a:t>02/06/2024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9CFFB3-1F19-D4E5-F792-68F5EB8AE5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271791-8D90-03F4-1978-6D9347770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147F5-2583-DF48-97EA-5FFDE846C8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4099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F45338-F303-07A0-C4A6-D5DFAB957D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Impactos da Inteligência Artificial na Comunicação Social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75DF092-68BF-7A63-59DB-97C2F526D5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Profa. Dra. Tatiana </a:t>
            </a:r>
            <a:r>
              <a:rPr lang="pt-BR" dirty="0" err="1"/>
              <a:t>Carilly</a:t>
            </a:r>
            <a:r>
              <a:rPr lang="pt-BR" dirty="0"/>
              <a:t> Oliveira Andrade </a:t>
            </a:r>
          </a:p>
          <a:p>
            <a:r>
              <a:rPr lang="pt-BR" dirty="0"/>
              <a:t>Pró-reitora de Pesquisa e Extensão da </a:t>
            </a:r>
            <a:r>
              <a:rPr lang="pt-BR" dirty="0" err="1"/>
              <a:t>Uniaraguaia</a:t>
            </a:r>
            <a:r>
              <a:rPr lang="pt-BR" dirty="0"/>
              <a:t>, coordenadora do Núcleo de Inovação e Tecnologias Educacionais da </a:t>
            </a:r>
            <a:r>
              <a:rPr lang="pt-BR" dirty="0" err="1"/>
              <a:t>Uniaraguaia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9768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06E206-2004-1C22-3C82-F458BC056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Impactos da Inteligência Artificial na Comunicação Social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401FB9-A0E2-98E3-1BDD-DB8490E83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dirty="0"/>
              <a:t>O saber-poder (Foucault)</a:t>
            </a:r>
          </a:p>
          <a:p>
            <a:r>
              <a:rPr lang="pt-BR" dirty="0"/>
              <a:t>* 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Todo exercício de 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-webkit-standard"/>
              </a:rPr>
              <a:t>poder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implica a criação de 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-webkit-standard"/>
              </a:rPr>
              <a:t>saberes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e, ao mesmo tempo, esses saberes são utilizados para exercer poder.</a:t>
            </a:r>
          </a:p>
          <a:p>
            <a:pPr marL="0" indent="0">
              <a:buNone/>
            </a:pPr>
            <a:endParaRPr lang="pt-BR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Os discursos não são apenas modos de expressão ou comunicação, mas também formas de exercício do poder. Eles estabelecem normas, classificações e exclusões que moldam a realidade social.</a:t>
            </a:r>
          </a:p>
          <a:p>
            <a:pPr marL="0" indent="0">
              <a:buNone/>
            </a:pPr>
            <a:endParaRPr lang="pt-BR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Conjuntos de discursos que emergem em determinados períodos históricos e contextos sociais, configurando o que pode ser dito e pensado em um dado momento.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75090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D2EC7D-513C-8C96-1119-E98C1EBB2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Impactos da Inteligência Artificial na Comunicação Social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4AFED72-0B06-3B34-4B82-05AD8B866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A mídia é uma das principais instituições que produzem e disseminam discursos na sociedade. Através de notícias, reportagens, editoriais e entretenimento, a mídia define o que é considerado conhecimento legítimo e quais narrativas são aceitas como verdadeiras.</a:t>
            </a:r>
          </a:p>
          <a:p>
            <a:endParaRPr lang="pt-BR" dirty="0">
              <a:solidFill>
                <a:srgbClr val="000000"/>
              </a:solidFill>
              <a:latin typeface="-webkit-standard"/>
            </a:endParaRPr>
          </a:p>
          <a:p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Quem controla a mídia tem o poder de moldar a percepção pública sobre a realidade. Isso inclui o poder de destacar certos eventos, temas e perspectivas, enquanto marginaliza ou silencia outros.</a:t>
            </a:r>
          </a:p>
          <a:p>
            <a:pPr marL="0" indent="0">
              <a:buNone/>
            </a:pPr>
            <a:endParaRPr lang="pt-BR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r>
              <a:rPr lang="pt-BR" dirty="0">
                <a:solidFill>
                  <a:srgbClr val="000000"/>
                </a:solidFill>
                <a:latin typeface="-webkit-standard"/>
              </a:rPr>
              <a:t>Biopolítica</a:t>
            </a:r>
          </a:p>
          <a:p>
            <a:r>
              <a:rPr lang="pt-BR" dirty="0">
                <a:solidFill>
                  <a:srgbClr val="000000"/>
                </a:solidFill>
                <a:latin typeface="-webkit-standard"/>
              </a:rPr>
              <a:t>Modelo de comunicação social disruptivo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1203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AD03F-66F8-6D9C-F466-8D317EF17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Impactos da Inteligência Artificial na Comunicação Social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179760-EB2A-4D0D-DE6A-622E231F2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t-BR" b="1" dirty="0"/>
              <a:t>Definição de Inteligência Artificial (IA): 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Campo da ciência da computação dedicado à criação de sistemas que realizam tarefas que normalmente requerem inteligência humana, como reconhecimento de fala, tomada de decisão, tradução de idiomas e reconhecimento visual.</a:t>
            </a:r>
          </a:p>
          <a:p>
            <a:pPr marL="0" indent="0" algn="just">
              <a:buNone/>
            </a:pPr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* decisões são baseadas em algoritmos e dados</a:t>
            </a:r>
            <a:endParaRPr lang="pt-BR" dirty="0"/>
          </a:p>
          <a:p>
            <a:pPr algn="just">
              <a:buFont typeface="Arial" panose="020B0604020202020204" pitchFamily="34" charset="0"/>
              <a:buChar char="•"/>
            </a:pPr>
            <a:endParaRPr lang="pt-BR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dirty="0"/>
              <a:t>Relevância na Comunicação Social: </a:t>
            </a:r>
            <a:r>
              <a:rPr lang="pt-BR" dirty="0"/>
              <a:t>Transforma a maneira como a informação é </a:t>
            </a:r>
            <a:r>
              <a:rPr lang="pt-BR" dirty="0">
                <a:highlight>
                  <a:srgbClr val="FFFF00"/>
                </a:highlight>
              </a:rPr>
              <a:t>criada</a:t>
            </a:r>
            <a:r>
              <a:rPr lang="pt-BR" dirty="0"/>
              <a:t>, </a:t>
            </a:r>
            <a:r>
              <a:rPr lang="pt-BR" dirty="0">
                <a:highlight>
                  <a:srgbClr val="FFFF00"/>
                </a:highlight>
              </a:rPr>
              <a:t>distribuída</a:t>
            </a:r>
            <a:r>
              <a:rPr lang="pt-BR" dirty="0"/>
              <a:t> e </a:t>
            </a:r>
            <a:r>
              <a:rPr lang="pt-BR" dirty="0">
                <a:highlight>
                  <a:srgbClr val="FFFF00"/>
                </a:highlight>
              </a:rPr>
              <a:t>consumida</a:t>
            </a:r>
            <a:r>
              <a:rPr lang="pt-BR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8963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036BD-B873-D9E8-B359-FA5EA10AB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Impactos da Inteligência Artificial na Comunicação Social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3056CE-E683-F021-A23D-5FE225D75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Criação de Conteúdo:</a:t>
            </a:r>
            <a:endParaRPr lang="pt-BR" b="0" i="0" u="none" strike="noStrike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Geração de Texto:</a:t>
            </a: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  Chat GPT, </a:t>
            </a:r>
            <a:r>
              <a:rPr lang="pt-BR" b="0" i="0" u="none" strike="noStrike" dirty="0" err="1">
                <a:solidFill>
                  <a:srgbClr val="000000"/>
                </a:solidFill>
                <a:effectLst/>
              </a:rPr>
              <a:t>Co-pilot</a:t>
            </a:r>
            <a:endParaRPr lang="pt-BR" b="0" i="0" u="none" strike="noStrike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r>
              <a:rPr lang="pt-BR" b="1" dirty="0">
                <a:solidFill>
                  <a:srgbClr val="000000"/>
                </a:solidFill>
              </a:rPr>
              <a:t>Geração de Voz: </a:t>
            </a:r>
            <a:r>
              <a:rPr lang="pt-BR" dirty="0">
                <a:solidFill>
                  <a:srgbClr val="000000"/>
                </a:solidFill>
              </a:rPr>
              <a:t>Google Duplex (assistentes virtuais, </a:t>
            </a:r>
            <a:r>
              <a:rPr lang="pt-BR" dirty="0" err="1">
                <a:solidFill>
                  <a:srgbClr val="000000"/>
                </a:solidFill>
              </a:rPr>
              <a:t>audiobooks</a:t>
            </a:r>
            <a:r>
              <a:rPr lang="pt-BR" dirty="0">
                <a:solidFill>
                  <a:srgbClr val="000000"/>
                </a:solidFill>
              </a:rPr>
              <a:t>, dublagens de filmes.</a:t>
            </a:r>
            <a:endParaRPr lang="pt-BR" b="1" i="0" u="none" strike="noStrike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Composição Musical:</a:t>
            </a: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 o Watson Beat</a:t>
            </a:r>
          </a:p>
          <a:p>
            <a:pPr marL="0" indent="0" algn="l">
              <a:buNone/>
            </a:pPr>
            <a:r>
              <a:rPr lang="pt-BR" b="1" dirty="0">
                <a:solidFill>
                  <a:srgbClr val="000000"/>
                </a:solidFill>
              </a:rPr>
              <a:t>Composição de Imagens: </a:t>
            </a:r>
            <a:r>
              <a:rPr lang="pt-BR" dirty="0">
                <a:solidFill>
                  <a:srgbClr val="000000"/>
                </a:solidFill>
              </a:rPr>
              <a:t>DALL.E</a:t>
            </a:r>
          </a:p>
          <a:p>
            <a:pPr marL="0" indent="0" algn="l">
              <a:buNone/>
            </a:pPr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Edição de Imagens:</a:t>
            </a: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 Adobe Photoshop utilizam IA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34507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F9EFF6-41C1-0DB9-8CB3-EF1BEEBB5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Impactos da Inteligência Artificial na Comunicação Social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4854726-CB48-8EAE-A2F1-E7D64C8DC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Distribuição de Conteúdo:</a:t>
            </a:r>
            <a:endParaRPr lang="pt-BR" b="0" i="0" u="none" strike="noStrike" dirty="0">
              <a:solidFill>
                <a:srgbClr val="000000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Recomendação Personalizada:</a:t>
            </a: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 Plataformas como Netflix, </a:t>
            </a:r>
            <a:r>
              <a:rPr lang="pt-BR" b="0" i="0" u="none" strike="noStrike" dirty="0" err="1">
                <a:solidFill>
                  <a:srgbClr val="000000"/>
                </a:solidFill>
                <a:effectLst/>
              </a:rPr>
              <a:t>Spotify</a:t>
            </a: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 e YouTube  - IA recomendam conteúdo com base no histórico de visualização ou audição do usuário.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Otimização de Publicidade:</a:t>
            </a: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 Empresas de publicidade online usam IA para otimizar a distribuição de anúncios, segmentando o público-alvo mais relevante e determinando os melhores momentos e canais para exibição.</a:t>
            </a:r>
          </a:p>
          <a:p>
            <a:pPr marL="0" indent="0" algn="just">
              <a:buNone/>
            </a:pP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Exemplos: Google </a:t>
            </a:r>
            <a:r>
              <a:rPr lang="pt-BR" b="0" i="0" u="none" strike="noStrike" dirty="0" err="1">
                <a:solidFill>
                  <a:srgbClr val="000000"/>
                </a:solidFill>
                <a:effectLst/>
              </a:rPr>
              <a:t>Ads</a:t>
            </a: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, Facebook </a:t>
            </a:r>
            <a:r>
              <a:rPr lang="pt-BR" b="0" i="0" u="none" strike="noStrike" dirty="0" err="1">
                <a:solidFill>
                  <a:srgbClr val="000000"/>
                </a:solidFill>
                <a:effectLst/>
              </a:rPr>
              <a:t>Ads</a:t>
            </a:r>
            <a:endParaRPr lang="pt-BR" b="0" i="0" u="none" strike="noStrike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0769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2B1624-F4FA-A648-6A72-1CE037DAC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Impactos da Inteligência Artificial na Comunicação Social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11E2D3-44A0-D6F3-9C04-942E63F60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Análise de Sentimento:</a:t>
            </a: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 Ferramentas de análise de sentimento baseadas em IA podem monitorar redes sociais e outros canais de comunicação para determinar como o conteúdo está sendo recebido pelo público, permitindo ajustes em tempo real. </a:t>
            </a:r>
            <a:r>
              <a:rPr lang="pt-BR" dirty="0"/>
              <a:t>Exemplo: </a:t>
            </a:r>
            <a:r>
              <a:rPr lang="pt-BR" dirty="0" err="1"/>
              <a:t>Brandwhatch</a:t>
            </a:r>
            <a:endParaRPr lang="pt-BR" b="0" i="0" u="none" strike="noStrike" dirty="0">
              <a:solidFill>
                <a:srgbClr val="000000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0" i="0" u="none" strike="noStrike" dirty="0" err="1">
                <a:solidFill>
                  <a:srgbClr val="000000"/>
                </a:solidFill>
                <a:effectLst/>
              </a:rPr>
              <a:t>Brandwatch</a:t>
            </a: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 faz análise de mídia social em que a IA monitora e analisa conversas em tempo real em várias redes sociais, fóruns online, blogs e notícias. </a:t>
            </a:r>
            <a:r>
              <a:rPr lang="pt-BR" dirty="0">
                <a:solidFill>
                  <a:srgbClr val="000000"/>
                </a:solidFill>
              </a:rPr>
              <a:t>É</a:t>
            </a: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 capaz de identificar sentimentos positivos, neutros ou negativos expressos pelos usuários em relação a uma marca, produto ou tópico específico.</a:t>
            </a:r>
          </a:p>
          <a:p>
            <a:endParaRPr lang="pt-BR" b="1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Personalização de notícias:</a:t>
            </a:r>
          </a:p>
          <a:p>
            <a:pPr marL="0" indent="0">
              <a:buNone/>
            </a:pPr>
            <a:r>
              <a:rPr lang="pt-BR" dirty="0">
                <a:solidFill>
                  <a:srgbClr val="000000"/>
                </a:solidFill>
              </a:rPr>
              <a:t>Exemplo: </a:t>
            </a:r>
            <a:r>
              <a:rPr lang="pt-BR" i="0" u="none" strike="noStrike" dirty="0">
                <a:solidFill>
                  <a:srgbClr val="000000"/>
                </a:solidFill>
                <a:effectLst/>
              </a:rPr>
              <a:t>Apple News</a:t>
            </a:r>
            <a:endParaRPr lang="pt-BR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marL="0" indent="0">
              <a:buNone/>
            </a:pPr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utiliza IA para personalizar o feed de notícias de cada usuário, apresentando histórias com base em seus interesses e preferências.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0949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50DAD3-2E39-132E-43E8-060252F7B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Impactos da Inteligência Artificial na Comunicação Social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3EF134-13C1-50BD-7D87-CC4471639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Desafios Éticos e Sociais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Desinformação e Fake News:</a:t>
            </a:r>
            <a:endParaRPr lang="pt-BR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IA pode ser usada para criar </a:t>
            </a:r>
            <a:r>
              <a:rPr lang="pt-BR" b="0" i="0" u="none" strike="noStrike" dirty="0" err="1">
                <a:solidFill>
                  <a:srgbClr val="000000"/>
                </a:solidFill>
                <a:effectLst/>
              </a:rPr>
              <a:t>deepfakes</a:t>
            </a: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 e notícias falsas.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Discriminação:</a:t>
            </a:r>
            <a:endParaRPr lang="pt-BR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Algoritmos podem reproduzir e amplificar preconceitos existentes.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Transparência e Responsabilidade:</a:t>
            </a:r>
            <a:endParaRPr lang="pt-BR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Necessidade de regulação e ética no desenvolvimento e uso da IA.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rgbClr val="000000"/>
                </a:solidFill>
                <a:effectLst/>
              </a:rPr>
              <a:t>Papel da Educação:</a:t>
            </a:r>
            <a:endParaRPr lang="pt-BR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pt-BR" b="0" i="0" u="none" strike="noStrike" dirty="0">
                <a:solidFill>
                  <a:srgbClr val="000000"/>
                </a:solidFill>
                <a:effectLst/>
              </a:rPr>
              <a:t>Importância de educar profissionais e o público sobre o uso responsável da IA.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06785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626</Words>
  <Application>Microsoft Macintosh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-webkit-standard</vt:lpstr>
      <vt:lpstr>Arial</vt:lpstr>
      <vt:lpstr>Calibri</vt:lpstr>
      <vt:lpstr>Calibri Light</vt:lpstr>
      <vt:lpstr>Tema do Office</vt:lpstr>
      <vt:lpstr>Impactos da Inteligência Artificial na Comunicação Social</vt:lpstr>
      <vt:lpstr>Impactos da Inteligência Artificial na Comunicação Social</vt:lpstr>
      <vt:lpstr>Impactos da Inteligência Artificial na Comunicação Social</vt:lpstr>
      <vt:lpstr>Impactos da Inteligência Artificial na Comunicação Social</vt:lpstr>
      <vt:lpstr>Impactos da Inteligência Artificial na Comunicação Social</vt:lpstr>
      <vt:lpstr>Impactos da Inteligência Artificial na Comunicação Social</vt:lpstr>
      <vt:lpstr>Impactos da Inteligência Artificial na Comunicação Social</vt:lpstr>
      <vt:lpstr>Impactos da Inteligência Artificial na Comunicação Social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Microsoft Office User</dc:creator>
  <cp:lastModifiedBy>Microsoft Office User</cp:lastModifiedBy>
  <cp:revision>2</cp:revision>
  <dcterms:created xsi:type="dcterms:W3CDTF">2024-06-02T23:49:20Z</dcterms:created>
  <dcterms:modified xsi:type="dcterms:W3CDTF">2024-06-03T01:14:51Z</dcterms:modified>
</cp:coreProperties>
</file>