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4871" r:id="rId5"/>
    <p:sldMasterId id="2147484805" r:id="rId6"/>
  </p:sldMasterIdLst>
  <p:notesMasterIdLst>
    <p:notesMasterId r:id="rId18"/>
  </p:notesMasterIdLst>
  <p:handoutMasterIdLst>
    <p:handoutMasterId r:id="rId19"/>
  </p:handoutMasterIdLst>
  <p:sldIdLst>
    <p:sldId id="256" r:id="rId7"/>
    <p:sldId id="2147481477" r:id="rId8"/>
    <p:sldId id="4476" r:id="rId9"/>
    <p:sldId id="2147481478" r:id="rId10"/>
    <p:sldId id="2147481485" r:id="rId11"/>
    <p:sldId id="265" r:id="rId12"/>
    <p:sldId id="2147481486" r:id="rId13"/>
    <p:sldId id="259" r:id="rId14"/>
    <p:sldId id="2147481482" r:id="rId15"/>
    <p:sldId id="214748148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2092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1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37"/>
    <a:srgbClr val="1E465A"/>
    <a:srgbClr val="A37C00"/>
    <a:srgbClr val="007232"/>
    <a:srgbClr val="00B150"/>
    <a:srgbClr val="FFC100"/>
    <a:srgbClr val="2C647E"/>
    <a:srgbClr val="0070C1"/>
    <a:srgbClr val="00487C"/>
    <a:srgbClr val="2F8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6B675-24CD-4B25-B50C-F11608639E11}" v="16" dt="2024-08-23T20:21:37.339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1" autoAdjust="0"/>
    <p:restoredTop sz="95033" autoAdjust="0"/>
  </p:normalViewPr>
  <p:slideViewPr>
    <p:cSldViewPr snapToGrid="0" showGuides="1">
      <p:cViewPr varScale="1">
        <p:scale>
          <a:sx n="64" d="100"/>
          <a:sy n="64" d="100"/>
        </p:scale>
        <p:origin x="888" y="54"/>
      </p:cViewPr>
      <p:guideLst>
        <p:guide pos="2026"/>
        <p:guide pos="5654"/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629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7012"/>
    </p:cViewPr>
  </p:sorterViewPr>
  <p:notesViewPr>
    <p:cSldViewPr snapToGrid="0" showGuides="1">
      <p:cViewPr varScale="1">
        <p:scale>
          <a:sx n="54" d="100"/>
          <a:sy n="54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23262692624481E-2"/>
          <c:y val="2.8884553793604665E-2"/>
          <c:w val="0.93321212250440055"/>
          <c:h val="0.9050268841382034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CA-450F-B0F1-3A0191AD5B73}"/>
              </c:ext>
            </c:extLst>
          </c:dPt>
          <c:dPt>
            <c:idx val="1"/>
            <c:invertIfNegative val="0"/>
            <c:bubble3D val="0"/>
            <c:spPr>
              <a:solidFill>
                <a:srgbClr val="00B1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CA-450F-B0F1-3A0191AD5B73}"/>
              </c:ext>
            </c:extLst>
          </c:dPt>
          <c:dPt>
            <c:idx val="2"/>
            <c:invertIfNegative val="0"/>
            <c:bubble3D val="0"/>
            <c:spPr>
              <a:solidFill>
                <a:srgbClr val="1E4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CA-450F-B0F1-3A0191AD5B73}"/>
              </c:ext>
            </c:extLst>
          </c:dPt>
          <c:dLbls>
            <c:dLbl>
              <c:idx val="0"/>
              <c:layout>
                <c:manualLayout>
                  <c:x val="-0.25397055882693859"/>
                  <c:y val="-2.977537178185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CA-450F-B0F1-3A0191AD5B73}"/>
                </c:ext>
              </c:extLst>
            </c:dLbl>
            <c:dLbl>
              <c:idx val="1"/>
              <c:layout>
                <c:manualLayout>
                  <c:x val="-0.30249996497221343"/>
                  <c:y val="-5.95507435637134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Segoe UI Variable Display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CA-450F-B0F1-3A0191AD5B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46481072494409"/>
                      <c:h val="0.287296275505298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CA-450F-B0F1-3A0191AD5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2"/>
                    </a:solidFill>
                    <a:latin typeface="Segoe UI Variable Displ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Planilha2!$K$32:$K$34</c:f>
              <c:numCache>
                <c:formatCode>General</c:formatCode>
                <c:ptCount val="3"/>
                <c:pt idx="2" formatCode="#,##0">
                  <c:v>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A-450F-B0F1-3A0191AD5B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2128575"/>
        <c:axId val="122129535"/>
      </c:barChart>
      <c:catAx>
        <c:axId val="122128575"/>
        <c:scaling>
          <c:orientation val="minMax"/>
        </c:scaling>
        <c:delete val="1"/>
        <c:axPos val="l"/>
        <c:majorTickMark val="none"/>
        <c:minorTickMark val="none"/>
        <c:tickLblPos val="nextTo"/>
        <c:crossAx val="122129535"/>
        <c:crosses val="autoZero"/>
        <c:auto val="1"/>
        <c:lblAlgn val="ctr"/>
        <c:lblOffset val="100"/>
        <c:noMultiLvlLbl val="0"/>
      </c:catAx>
      <c:valAx>
        <c:axId val="122129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12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val>
            <c:numRef>
              <c:f>Planilha2!$O$5</c:f>
              <c:numCache>
                <c:formatCode>0.00%</c:formatCode>
                <c:ptCount val="1"/>
                <c:pt idx="0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F-4FFB-A030-0B169C1A2612}"/>
            </c:ext>
          </c:extLst>
        </c:ser>
        <c:ser>
          <c:idx val="1"/>
          <c:order val="1"/>
          <c:spPr>
            <a:solidFill>
              <a:srgbClr val="00B050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val>
            <c:numRef>
              <c:f>Planilha2!$O$6</c:f>
              <c:numCache>
                <c:formatCode>0.00%</c:formatCode>
                <c:ptCount val="1"/>
                <c:pt idx="0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F-4FFB-A030-0B169C1A2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969839"/>
        <c:axId val="124174463"/>
        <c:axId val="0"/>
      </c:bar3DChart>
      <c:catAx>
        <c:axId val="121969839"/>
        <c:scaling>
          <c:orientation val="minMax"/>
        </c:scaling>
        <c:delete val="1"/>
        <c:axPos val="l"/>
        <c:majorTickMark val="out"/>
        <c:minorTickMark val="none"/>
        <c:tickLblPos val="nextTo"/>
        <c:crossAx val="124174463"/>
        <c:crosses val="autoZero"/>
        <c:auto val="1"/>
        <c:lblAlgn val="ctr"/>
        <c:lblOffset val="100"/>
        <c:noMultiLvlLbl val="0"/>
      </c:catAx>
      <c:valAx>
        <c:axId val="124174463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2196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28/8/2024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C401D-E649-4CC3-8CC0-93D5DDAEE9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895-2C95-4C4B-AB00-58F576179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28/8/2024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269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370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457B20D-6F16-644D-ACD9-406F997ED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2717"/>
            <a:ext cx="9144000" cy="722312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64C8F7-BED1-501D-2C5C-945BDE48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8"/>
            <a:ext cx="9144000" cy="2037739"/>
          </a:xfrm>
        </p:spPr>
        <p:txBody>
          <a:bodyPr anchor="ctr" anchorCtr="0"/>
          <a:lstStyle>
            <a:lvl1pPr algn="ctr">
              <a:defRPr lang="pt-BR" sz="5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09E1C392-020D-C7B4-2B54-822513F3059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692531" y="3842795"/>
            <a:ext cx="8975469" cy="193297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  <a:br>
              <a:rPr lang="pt-BR" dirty="0"/>
            </a:br>
            <a:r>
              <a:rPr lang="pt-BR" dirty="0"/>
              <a:t>Clique aqui para edite o texto</a:t>
            </a:r>
            <a:br>
              <a:rPr lang="pt-BR" dirty="0"/>
            </a:br>
            <a:r>
              <a:rPr lang="pt-BR" dirty="0"/>
              <a:t>Clique aqui para edite o texto</a:t>
            </a:r>
            <a:br>
              <a:rPr lang="pt-BR" dirty="0"/>
            </a:br>
            <a:r>
              <a:rPr lang="pt-BR" dirty="0"/>
              <a:t>Clique aqui para edite o texto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2C26644-865E-45F6-BA10-3C267B6C0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AA6030C1-6543-81CC-E542-9801BCF29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DCFC7BA-D65B-495C-C37D-27B996DECC96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9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398BD28-9348-A3C2-41FB-0109392229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rot="16200000">
            <a:off x="2114643" y="1357817"/>
            <a:ext cx="691965" cy="1873251"/>
          </a:xfrm>
          <a:prstGeom prst="round2SameRect">
            <a:avLst/>
          </a:prstGeom>
          <a:solidFill>
            <a:schemeClr val="tx1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Conteúdo 7">
            <a:extLst>
              <a:ext uri="{FF2B5EF4-FFF2-40B4-BE49-F238E27FC236}">
                <a16:creationId xmlns:a16="http://schemas.microsoft.com/office/drawing/2014/main" id="{E51A2F70-7B89-E46D-C488-9F2A5FD6308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2114643" y="2236907"/>
            <a:ext cx="691965" cy="1873251"/>
          </a:xfrm>
          <a:prstGeom prst="round2SameRect">
            <a:avLst/>
          </a:prstGeom>
          <a:solidFill>
            <a:srgbClr val="2C77AC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Conteúdo 7">
            <a:extLst>
              <a:ext uri="{FF2B5EF4-FFF2-40B4-BE49-F238E27FC236}">
                <a16:creationId xmlns:a16="http://schemas.microsoft.com/office/drawing/2014/main" id="{E2FB1301-0FAD-01D0-5A9E-3507D40700B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 rot="16200000">
            <a:off x="2114643" y="3157905"/>
            <a:ext cx="691965" cy="1873251"/>
          </a:xfrm>
          <a:prstGeom prst="round2SameRect">
            <a:avLst/>
          </a:prstGeom>
          <a:solidFill>
            <a:srgbClr val="F9B509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Conteúdo 7">
            <a:extLst>
              <a:ext uri="{FF2B5EF4-FFF2-40B4-BE49-F238E27FC236}">
                <a16:creationId xmlns:a16="http://schemas.microsoft.com/office/drawing/2014/main" id="{B468CFF2-7288-7688-976E-1FCEA571402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 rot="16200000">
            <a:off x="2114643" y="4104160"/>
            <a:ext cx="691965" cy="1873251"/>
          </a:xfrm>
          <a:prstGeom prst="round2SameRect">
            <a:avLst/>
          </a:prstGeom>
          <a:solidFill>
            <a:srgbClr val="00C532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Conteúdo 7">
            <a:extLst>
              <a:ext uri="{FF2B5EF4-FFF2-40B4-BE49-F238E27FC236}">
                <a16:creationId xmlns:a16="http://schemas.microsoft.com/office/drawing/2014/main" id="{36A9A13F-80C8-4F87-5FBC-2670F7961C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 rot="16200000">
            <a:off x="2114643" y="5050413"/>
            <a:ext cx="691965" cy="1873251"/>
          </a:xfrm>
          <a:prstGeom prst="round2SameRect">
            <a:avLst/>
          </a:prstGeom>
          <a:solidFill>
            <a:srgbClr val="7030A0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E95975C-B61A-9127-5672-298C44BC4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38510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C12B28BE-FF84-5C28-5610-F4774832028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157142" y="1964583"/>
            <a:ext cx="7510858" cy="675842"/>
          </a:xfrm>
          <a:prstGeom prst="roundRect">
            <a:avLst>
              <a:gd name="adj" fmla="val 9416"/>
            </a:avLst>
          </a:prstGeom>
          <a:solidFill>
            <a:srgbClr val="2D647D">
              <a:alpha val="10000"/>
            </a:srgbClr>
          </a:solidFill>
          <a:ln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47281315-F32C-856A-5DFD-206736A4A66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164029" y="2838024"/>
            <a:ext cx="7500985" cy="675842"/>
          </a:xfrm>
          <a:prstGeom prst="roundRect">
            <a:avLst>
              <a:gd name="adj" fmla="val 10142"/>
            </a:avLst>
          </a:prstGeom>
          <a:solidFill>
            <a:srgbClr val="2C77AC">
              <a:alpha val="10000"/>
            </a:srgbClr>
          </a:solidFill>
          <a:ln>
            <a:solidFill>
              <a:srgbClr val="2C7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7AD5886-8810-658A-C8CF-223AAD1F1A0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3157141" y="3764671"/>
            <a:ext cx="7500985" cy="675842"/>
          </a:xfrm>
          <a:prstGeom prst="roundRect">
            <a:avLst>
              <a:gd name="adj" fmla="val 7966"/>
            </a:avLst>
          </a:prstGeom>
          <a:solidFill>
            <a:srgbClr val="F9B509">
              <a:alpha val="10000"/>
            </a:srgbClr>
          </a:solidFill>
          <a:ln>
            <a:solidFill>
              <a:srgbClr val="F9B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CBC97BA5-F9B2-92C8-A242-F784376CCC4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3157141" y="4710926"/>
            <a:ext cx="7500985" cy="675842"/>
          </a:xfrm>
          <a:prstGeom prst="roundRect">
            <a:avLst>
              <a:gd name="adj" fmla="val 7966"/>
            </a:avLst>
          </a:prstGeom>
          <a:solidFill>
            <a:srgbClr val="00C532">
              <a:alpha val="10000"/>
            </a:srgbClr>
          </a:solidFill>
          <a:ln>
            <a:solidFill>
              <a:srgbClr val="00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0F09AA7E-201A-6E28-CE2C-791419E44B0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173327" y="5649117"/>
            <a:ext cx="7500985" cy="675842"/>
          </a:xfrm>
          <a:prstGeom prst="roundRect">
            <a:avLst>
              <a:gd name="adj" fmla="val 7966"/>
            </a:avLst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31669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398BD28-9348-A3C2-41FB-0109392229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rot="16200000">
            <a:off x="1751554" y="1720905"/>
            <a:ext cx="1418144" cy="1873251"/>
          </a:xfrm>
          <a:prstGeom prst="round2SameRect">
            <a:avLst/>
          </a:prstGeom>
          <a:solidFill>
            <a:schemeClr val="tx1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Conteúdo 7">
            <a:extLst>
              <a:ext uri="{FF2B5EF4-FFF2-40B4-BE49-F238E27FC236}">
                <a16:creationId xmlns:a16="http://schemas.microsoft.com/office/drawing/2014/main" id="{E51A2F70-7B89-E46D-C488-9F2A5FD6308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1751554" y="3270555"/>
            <a:ext cx="1418144" cy="1873251"/>
          </a:xfrm>
          <a:prstGeom prst="round2SameRect">
            <a:avLst/>
          </a:prstGeom>
          <a:solidFill>
            <a:srgbClr val="2C77AC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Conteúdo 7">
            <a:extLst>
              <a:ext uri="{FF2B5EF4-FFF2-40B4-BE49-F238E27FC236}">
                <a16:creationId xmlns:a16="http://schemas.microsoft.com/office/drawing/2014/main" id="{E2FB1301-0FAD-01D0-5A9E-3507D40700B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 rot="16200000">
            <a:off x="1751554" y="4816393"/>
            <a:ext cx="1418144" cy="1873251"/>
          </a:xfrm>
          <a:prstGeom prst="round2SameRect">
            <a:avLst/>
          </a:prstGeom>
          <a:solidFill>
            <a:srgbClr val="F9B509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E95975C-B61A-9127-5672-298C44BC4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38510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C12B28BE-FF84-5C28-5610-F4774832028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157142" y="1964582"/>
            <a:ext cx="7510858" cy="1385101"/>
          </a:xfrm>
          <a:prstGeom prst="roundRect">
            <a:avLst>
              <a:gd name="adj" fmla="val 9416"/>
            </a:avLst>
          </a:prstGeom>
          <a:solidFill>
            <a:srgbClr val="2D647D">
              <a:alpha val="10000"/>
            </a:srgbClr>
          </a:solidFill>
          <a:ln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47281315-F32C-856A-5DFD-206736A4A66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164029" y="3508583"/>
            <a:ext cx="7500985" cy="1385101"/>
          </a:xfrm>
          <a:prstGeom prst="roundRect">
            <a:avLst>
              <a:gd name="adj" fmla="val 10142"/>
            </a:avLst>
          </a:prstGeom>
          <a:solidFill>
            <a:srgbClr val="2C77AC">
              <a:alpha val="10000"/>
            </a:srgbClr>
          </a:solidFill>
          <a:ln>
            <a:solidFill>
              <a:srgbClr val="2C7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7AD5886-8810-658A-C8CF-223AAD1F1A0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3157141" y="5060070"/>
            <a:ext cx="7500985" cy="1385101"/>
          </a:xfrm>
          <a:prstGeom prst="roundRect">
            <a:avLst>
              <a:gd name="adj" fmla="val 7966"/>
            </a:avLst>
          </a:prstGeom>
          <a:solidFill>
            <a:srgbClr val="F9B509">
              <a:alpha val="10000"/>
            </a:srgbClr>
          </a:solidFill>
          <a:ln>
            <a:solidFill>
              <a:srgbClr val="F9B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364116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4E95975C-B61A-9127-5672-298C44BC4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38510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2" name="Espaço Reservado para Conteúdo 7">
            <a:extLst>
              <a:ext uri="{FF2B5EF4-FFF2-40B4-BE49-F238E27FC236}">
                <a16:creationId xmlns:a16="http://schemas.microsoft.com/office/drawing/2014/main" id="{513B4865-3048-EE34-2338-A699C84945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 rot="16200000">
            <a:off x="1767738" y="1749925"/>
            <a:ext cx="1418144" cy="1873251"/>
          </a:xfrm>
          <a:prstGeom prst="round2SameRect">
            <a:avLst/>
          </a:prstGeom>
          <a:solidFill>
            <a:srgbClr val="00C532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Conteúdo 7">
            <a:extLst>
              <a:ext uri="{FF2B5EF4-FFF2-40B4-BE49-F238E27FC236}">
                <a16:creationId xmlns:a16="http://schemas.microsoft.com/office/drawing/2014/main" id="{1B2F1EA4-88E1-D427-D156-C3FE188C669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 rot="16200000">
            <a:off x="1751553" y="3299960"/>
            <a:ext cx="1418145" cy="1873251"/>
          </a:xfrm>
          <a:prstGeom prst="round2SameRect">
            <a:avLst/>
          </a:prstGeom>
          <a:solidFill>
            <a:srgbClr val="0A7039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A99769-C032-DE51-1190-61638DC68D7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3173325" y="1993989"/>
            <a:ext cx="7500985" cy="1385101"/>
          </a:xfrm>
          <a:prstGeom prst="roundRect">
            <a:avLst>
              <a:gd name="adj" fmla="val 7966"/>
            </a:avLst>
          </a:prstGeom>
          <a:solidFill>
            <a:srgbClr val="00C532">
              <a:alpha val="10000"/>
            </a:srgbClr>
          </a:solidFill>
          <a:ln>
            <a:solidFill>
              <a:srgbClr val="00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9169713F-21D0-FE49-28F7-2542BF1BA34F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173325" y="3535577"/>
            <a:ext cx="7500985" cy="1385102"/>
          </a:xfrm>
          <a:prstGeom prst="roundRect">
            <a:avLst>
              <a:gd name="adj" fmla="val 7966"/>
            </a:avLst>
          </a:prstGeom>
          <a:solidFill>
            <a:srgbClr val="0A7039">
              <a:alpha val="10000"/>
            </a:srgbClr>
          </a:solidFill>
          <a:ln>
            <a:solidFill>
              <a:srgbClr val="0A7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6" name="Espaço Reservado para Conteúdo 7">
            <a:extLst>
              <a:ext uri="{FF2B5EF4-FFF2-40B4-BE49-F238E27FC236}">
                <a16:creationId xmlns:a16="http://schemas.microsoft.com/office/drawing/2014/main" id="{5BBA6EBD-9634-03ED-A5C7-CFE4256F1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 rot="16200000">
            <a:off x="1745243" y="4858059"/>
            <a:ext cx="1418145" cy="1873251"/>
          </a:xfrm>
          <a:prstGeom prst="round2SameRect">
            <a:avLst/>
          </a:prstGeom>
          <a:solidFill>
            <a:srgbClr val="7030A0"/>
          </a:solidFill>
        </p:spPr>
        <p:txBody>
          <a:bodyPr vert="vert" lIns="180000" tIns="180000" rIns="180000" bIns="0" anchor="ctr" anchorCtr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7960F9BF-5FC1-6059-0B94-2E66BD1CA8E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167015" y="5093676"/>
            <a:ext cx="7500985" cy="1385102"/>
          </a:xfrm>
          <a:prstGeom prst="roundRect">
            <a:avLst>
              <a:gd name="adj" fmla="val 7966"/>
            </a:avLst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392814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4C1FD262-A1EC-4E5D-88CB-3DF47929E11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163" y="1136651"/>
            <a:ext cx="9578612" cy="1235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DFE27AC-BC1A-4E51-A3CB-20128A9F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62" y="155609"/>
            <a:ext cx="9582513" cy="834061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E19A243-E3D5-7707-98D0-CA532E7A1702}"/>
              </a:ext>
            </a:extLst>
          </p:cNvPr>
          <p:cNvGrpSpPr/>
          <p:nvPr userDrawn="1"/>
        </p:nvGrpSpPr>
        <p:grpSpPr>
          <a:xfrm>
            <a:off x="428262" y="2371725"/>
            <a:ext cx="11499121" cy="2640101"/>
            <a:chOff x="413254" y="2177906"/>
            <a:chExt cx="11499121" cy="2640101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B5D915F-F9C0-18A8-E90F-E4E034B38957}"/>
                </a:ext>
              </a:extLst>
            </p:cNvPr>
            <p:cNvGrpSpPr/>
            <p:nvPr/>
          </p:nvGrpSpPr>
          <p:grpSpPr>
            <a:xfrm>
              <a:off x="413254" y="2446174"/>
              <a:ext cx="10488425" cy="1973735"/>
              <a:chOff x="413254" y="2446174"/>
              <a:chExt cx="10488425" cy="1973735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C6879D9-2E1A-C507-8219-43AE991FA6C7}"/>
                  </a:ext>
                </a:extLst>
              </p:cNvPr>
              <p:cNvSpPr/>
              <p:nvPr/>
            </p:nvSpPr>
            <p:spPr>
              <a:xfrm>
                <a:off x="428262" y="2446174"/>
                <a:ext cx="10473417" cy="683990"/>
              </a:xfrm>
              <a:prstGeom prst="rect">
                <a:avLst/>
              </a:prstGeom>
              <a:gradFill>
                <a:gsLst>
                  <a:gs pos="45000">
                    <a:srgbClr val="14364B"/>
                  </a:gs>
                  <a:gs pos="100000">
                    <a:srgbClr val="15599A"/>
                  </a:gs>
                  <a:gs pos="3000">
                    <a:schemeClr val="bg1"/>
                  </a:gs>
                  <a:gs pos="22000">
                    <a:srgbClr val="142F3C"/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520000" sx="1000" sy="1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 b="1" dirty="0">
                  <a:solidFill>
                    <a:schemeClr val="bg1"/>
                  </a:solidFill>
                  <a:latin typeface="Segoe UI Variable Display" pitchFamily="2" charset="0"/>
                  <a:ea typeface="+mj-ea"/>
                  <a:cs typeface="+mj-cs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B81B341-A3B4-F1A8-161E-AAEC56B3234E}"/>
                  </a:ext>
                </a:extLst>
              </p:cNvPr>
              <p:cNvSpPr/>
              <p:nvPr/>
            </p:nvSpPr>
            <p:spPr>
              <a:xfrm>
                <a:off x="413254" y="3735919"/>
                <a:ext cx="10106383" cy="683990"/>
              </a:xfrm>
              <a:prstGeom prst="rect">
                <a:avLst/>
              </a:prstGeom>
              <a:gradFill>
                <a:gsLst>
                  <a:gs pos="100000">
                    <a:srgbClr val="02A42C"/>
                  </a:gs>
                  <a:gs pos="3000">
                    <a:schemeClr val="bg1"/>
                  </a:gs>
                  <a:gs pos="29000">
                    <a:srgbClr val="13363B"/>
                  </a:gs>
                  <a:gs pos="19000">
                    <a:srgbClr val="142F3C"/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520000" sx="1000" sy="1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 b="1" dirty="0">
                  <a:solidFill>
                    <a:schemeClr val="bg1"/>
                  </a:solidFill>
                  <a:latin typeface="Segoe UI Variable Display" pitchFamily="2" charset="0"/>
                  <a:ea typeface="+mj-ea"/>
                  <a:cs typeface="+mj-cs"/>
                </a:endParaRPr>
              </a:p>
            </p:txBody>
          </p:sp>
        </p:grpSp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65615ADD-29C4-35CC-908F-61786906D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274" y="2177906"/>
              <a:ext cx="2640101" cy="2640101"/>
            </a:xfrm>
            <a:prstGeom prst="rect">
              <a:avLst/>
            </a:prstGeom>
            <a:effectLst>
              <a:outerShdw blurRad="88900" dist="38100" dir="9420000" sx="102000" sy="102000" algn="t" rotWithShape="0">
                <a:prstClr val="black">
                  <a:alpha val="43000"/>
                </a:prstClr>
              </a:outerShdw>
            </a:effectLst>
          </p:spPr>
        </p:pic>
      </p:grp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47A0CCEE-4E5F-26B9-92F9-3F41718BA83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2163" y="5166566"/>
            <a:ext cx="9578612" cy="1235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FCED17E9-3939-AF98-EB08-094F2316544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593087" y="2782279"/>
            <a:ext cx="6173782" cy="390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CB2D680C-4DF4-4999-3F0B-4508194719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593087" y="4076532"/>
            <a:ext cx="6173782" cy="390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</a:t>
            </a:r>
          </a:p>
        </p:txBody>
      </p:sp>
    </p:spTree>
    <p:extLst>
      <p:ext uri="{BB962C8B-B14F-4D97-AF65-F5344CB8AC3E}">
        <p14:creationId xmlns:p14="http://schemas.microsoft.com/office/powerpoint/2010/main" val="26304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07331157-1ADE-0A65-C0A3-9798041D6FE4}"/>
              </a:ext>
            </a:extLst>
          </p:cNvPr>
          <p:cNvSpPr/>
          <p:nvPr userDrawn="1"/>
        </p:nvSpPr>
        <p:spPr>
          <a:xfrm>
            <a:off x="648639" y="843491"/>
            <a:ext cx="10851264" cy="735780"/>
          </a:xfrm>
          <a:prstGeom prst="homePlate">
            <a:avLst>
              <a:gd name="adj" fmla="val 45295"/>
            </a:avLst>
          </a:prstGeom>
          <a:gradFill>
            <a:gsLst>
              <a:gs pos="100000">
                <a:srgbClr val="15599A"/>
              </a:gs>
              <a:gs pos="6000">
                <a:srgbClr val="142F3C"/>
              </a:gs>
            </a:gsLst>
            <a:lin ang="0" scaled="1"/>
          </a:gradFill>
          <a:ln>
            <a:noFill/>
          </a:ln>
          <a:effectLst>
            <a:outerShdw blurRad="50800" dist="50800" dir="552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Segoe UI Variable Display" pitchFamily="2" charset="0"/>
                <a:ea typeface="+mj-ea"/>
                <a:cs typeface="+mj-cs"/>
              </a:rPr>
              <a:t>   </a:t>
            </a:r>
            <a:endParaRPr lang="pt-BR" sz="2400" b="1" i="1" dirty="0">
              <a:solidFill>
                <a:schemeClr val="bg1"/>
              </a:solidFill>
              <a:latin typeface="Segoe UI Variable Display" pitchFamily="2" charset="0"/>
              <a:ea typeface="+mj-ea"/>
              <a:cs typeface="+mj-cs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4F4D21C-D11E-8653-85B9-D87F0E884A42}"/>
              </a:ext>
            </a:extLst>
          </p:cNvPr>
          <p:cNvSpPr/>
          <p:nvPr userDrawn="1"/>
        </p:nvSpPr>
        <p:spPr>
          <a:xfrm>
            <a:off x="1115394" y="1912479"/>
            <a:ext cx="456939" cy="43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6E955A69-CC50-FE41-E9DC-CCA101C9B6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07" y="668219"/>
            <a:ext cx="1150934" cy="1150934"/>
          </a:xfrm>
          <a:prstGeom prst="rect">
            <a:avLst/>
          </a:prstGeom>
          <a:effectLst>
            <a:outerShdw blurRad="50800" dist="88900" dir="10140000" sx="92000" sy="92000" algn="ctr" rotWithShape="0">
              <a:srgbClr val="000000">
                <a:alpha val="44000"/>
              </a:srgbClr>
            </a:outerShdw>
          </a:effectLst>
        </p:spPr>
      </p:pic>
      <p:sp>
        <p:nvSpPr>
          <p:cNvPr id="55" name="Espaço Reservado para Texto 10">
            <a:extLst>
              <a:ext uri="{FF2B5EF4-FFF2-40B4-BE49-F238E27FC236}">
                <a16:creationId xmlns:a16="http://schemas.microsoft.com/office/drawing/2014/main" id="{31B86B31-16C0-1A1A-3ECE-516B92667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9824" y="1892694"/>
            <a:ext cx="3646820" cy="2181070"/>
          </a:xfrm>
          <a:prstGeom prst="roundRect">
            <a:avLst>
              <a:gd name="adj" fmla="val 3398"/>
            </a:avLst>
          </a:prstGeom>
          <a:gradFill flip="none" rotWithShape="1">
            <a:gsLst>
              <a:gs pos="100000">
                <a:srgbClr val="155897"/>
              </a:gs>
              <a:gs pos="6000">
                <a:srgbClr val="142F3C"/>
              </a:gs>
            </a:gsLst>
            <a:lin ang="13500000" scaled="1"/>
            <a:tileRect/>
          </a:gradFill>
        </p:spPr>
        <p:txBody>
          <a:bodyPr lIns="180000" tIns="252000" rIns="180000" bIns="180000"/>
          <a:lstStyle>
            <a:lvl1pPr marL="0" indent="0" algn="l"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21BC9A99-3D12-625C-1390-664D8186DC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1899" y="2101950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59" name="Espaço Reservado para Texto 10">
            <a:extLst>
              <a:ext uri="{FF2B5EF4-FFF2-40B4-BE49-F238E27FC236}">
                <a16:creationId xmlns:a16="http://schemas.microsoft.com/office/drawing/2014/main" id="{2D69FD64-7C95-1025-51B8-697070BA6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1900" y="4551889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31C0AE4-1D36-9B65-49AD-0B5D9B5A1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24" y="933078"/>
            <a:ext cx="9706883" cy="55660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44AC23C6-AE1C-5DE4-059F-DF7D8F3472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9824" y="4348387"/>
            <a:ext cx="3646820" cy="2181070"/>
          </a:xfrm>
          <a:prstGeom prst="roundRect">
            <a:avLst>
              <a:gd name="adj" fmla="val 6053"/>
            </a:avLst>
          </a:prstGeom>
          <a:gradFill>
            <a:gsLst>
              <a:gs pos="71000">
                <a:srgbClr val="7030A0"/>
              </a:gs>
              <a:gs pos="0">
                <a:srgbClr val="2CCA4E"/>
              </a:gs>
            </a:gsLst>
            <a:lin ang="13800000" scaled="0"/>
          </a:gradFill>
        </p:spPr>
        <p:txBody>
          <a:bodyPr lIns="180000" tIns="180000" rIns="252000" bIns="180000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600">
                <a:latin typeface="Segoe UI Variable Display" pitchFamily="2" charset="0"/>
              </a:defRPr>
            </a:lvl2pPr>
            <a:lvl3pPr marL="914400" indent="0">
              <a:buFontTx/>
              <a:buNone/>
              <a:defRPr sz="1600">
                <a:latin typeface="Segoe UI Variable Display" pitchFamily="2" charset="0"/>
              </a:defRPr>
            </a:lvl3pPr>
            <a:lvl4pPr marL="1371600" indent="0">
              <a:buFontTx/>
              <a:buNone/>
              <a:defRPr sz="1600">
                <a:latin typeface="Segoe UI Variable Display" pitchFamily="2" charset="0"/>
              </a:defRPr>
            </a:lvl4pPr>
            <a:lvl5pPr marL="1828800" indent="0">
              <a:buFontTx/>
              <a:buNone/>
              <a:defRPr sz="1600">
                <a:latin typeface="Segoe UI Variable Display" pitchFamily="2" charset="0"/>
              </a:defRPr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240723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4DE9166-EB43-E775-6654-33716E112923}"/>
              </a:ext>
            </a:extLst>
          </p:cNvPr>
          <p:cNvGrpSpPr/>
          <p:nvPr/>
        </p:nvGrpSpPr>
        <p:grpSpPr>
          <a:xfrm>
            <a:off x="648639" y="668219"/>
            <a:ext cx="11189002" cy="1150934"/>
            <a:chOff x="-2485960" y="1771984"/>
            <a:chExt cx="11189002" cy="1150934"/>
          </a:xfrm>
        </p:grpSpPr>
        <p:sp>
          <p:nvSpPr>
            <p:cNvPr id="43" name="Seta: Pentágono 42">
              <a:extLst>
                <a:ext uri="{FF2B5EF4-FFF2-40B4-BE49-F238E27FC236}">
                  <a16:creationId xmlns:a16="http://schemas.microsoft.com/office/drawing/2014/main" id="{BE7AE196-7634-FB11-4D22-365A132E7F5A}"/>
                </a:ext>
              </a:extLst>
            </p:cNvPr>
            <p:cNvSpPr/>
            <p:nvPr/>
          </p:nvSpPr>
          <p:spPr>
            <a:xfrm>
              <a:off x="-2485960" y="1926140"/>
              <a:ext cx="10851264" cy="735780"/>
            </a:xfrm>
            <a:prstGeom prst="homePlate">
              <a:avLst>
                <a:gd name="adj" fmla="val 45295"/>
              </a:avLst>
            </a:prstGeom>
            <a:gradFill>
              <a:gsLst>
                <a:gs pos="100000">
                  <a:srgbClr val="02A42C"/>
                </a:gs>
                <a:gs pos="6000">
                  <a:srgbClr val="142F3C"/>
                </a:gs>
              </a:gsLst>
              <a:lin ang="0" scaled="1"/>
            </a:gradFill>
            <a:ln>
              <a:noFill/>
            </a:ln>
            <a:effectLst>
              <a:outerShdw blurRad="50800" dist="50800" dir="552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138" algn="ctr"/>
              <a:endParaRPr lang="pt-BR" sz="2800" b="1" i="1" dirty="0">
                <a:solidFill>
                  <a:schemeClr val="bg1"/>
                </a:solidFill>
                <a:latin typeface="Segoe UI Variable Display" pitchFamily="2" charset="0"/>
                <a:ea typeface="+mj-ea"/>
                <a:cs typeface="+mj-cs"/>
              </a:endParaRPr>
            </a:p>
          </p:txBody>
        </p:sp>
        <p:pic>
          <p:nvPicPr>
            <p:cNvPr id="44" name="Imagem 43" descr="Ícone&#10;&#10;Descrição gerada automaticamente">
              <a:extLst>
                <a:ext uri="{FF2B5EF4-FFF2-40B4-BE49-F238E27FC236}">
                  <a16:creationId xmlns:a16="http://schemas.microsoft.com/office/drawing/2014/main" id="{9C462DAA-3371-5D93-E64D-5F33D5D3F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108" y="1771984"/>
              <a:ext cx="1150934" cy="1150934"/>
            </a:xfrm>
            <a:prstGeom prst="rect">
              <a:avLst/>
            </a:prstGeom>
            <a:effectLst>
              <a:outerShdw blurRad="50800" dist="88900" dir="10140000" sx="92000" sy="92000" algn="ctr" rotWithShape="0">
                <a:srgbClr val="000000">
                  <a:alpha val="44000"/>
                </a:srgbClr>
              </a:outerShdw>
            </a:effectLst>
          </p:spPr>
        </p:pic>
      </p:grpSp>
      <p:sp>
        <p:nvSpPr>
          <p:cNvPr id="49" name="Espaço Reservado para Texto 10">
            <a:extLst>
              <a:ext uri="{FF2B5EF4-FFF2-40B4-BE49-F238E27FC236}">
                <a16:creationId xmlns:a16="http://schemas.microsoft.com/office/drawing/2014/main" id="{70C18B56-033B-0CC9-BBC4-34B850C9C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1900" y="2058761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46143ECE-0849-0909-F0B2-8A519E82D1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1900" y="4372061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2AD991-37B8-B881-3618-2A89B41A4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824" y="933078"/>
            <a:ext cx="9706883" cy="55660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EE692E71-D9A5-4BBD-037E-B9DECC3B7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9824" y="1892694"/>
            <a:ext cx="3646820" cy="2181070"/>
          </a:xfrm>
          <a:prstGeom prst="roundRect">
            <a:avLst>
              <a:gd name="adj" fmla="val 3398"/>
            </a:avLst>
          </a:prstGeom>
          <a:gradFill flip="none" rotWithShape="1">
            <a:gsLst>
              <a:gs pos="100000">
                <a:srgbClr val="03A02D"/>
              </a:gs>
              <a:gs pos="6000">
                <a:srgbClr val="142F3C"/>
              </a:gs>
            </a:gsLst>
            <a:lin ang="13500000" scaled="1"/>
            <a:tileRect/>
          </a:gradFill>
        </p:spPr>
        <p:txBody>
          <a:bodyPr lIns="180000" tIns="252000" rIns="180000" bIns="180000"/>
          <a:lstStyle>
            <a:lvl1pPr marL="0" indent="0" algn="l"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6" name="Espaço Reservado para Texto 12">
            <a:extLst>
              <a:ext uri="{FF2B5EF4-FFF2-40B4-BE49-F238E27FC236}">
                <a16:creationId xmlns:a16="http://schemas.microsoft.com/office/drawing/2014/main" id="{A2C92A66-84AA-1CDC-D553-B12A6A0673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9824" y="4348387"/>
            <a:ext cx="3646820" cy="2181070"/>
          </a:xfrm>
          <a:prstGeom prst="roundRect">
            <a:avLst>
              <a:gd name="adj" fmla="val 6053"/>
            </a:avLst>
          </a:prstGeom>
          <a:gradFill flip="none" rotWithShape="1">
            <a:gsLst>
              <a:gs pos="83000">
                <a:srgbClr val="FFC000"/>
              </a:gs>
              <a:gs pos="48000">
                <a:srgbClr val="62B694"/>
              </a:gs>
              <a:gs pos="0">
                <a:srgbClr val="0BB1E6"/>
              </a:gs>
            </a:gsLst>
            <a:lin ang="18900000" scaled="1"/>
            <a:tileRect/>
          </a:gradFill>
        </p:spPr>
        <p:txBody>
          <a:bodyPr lIns="180000" tIns="180000" rIns="252000" bIns="180000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600">
                <a:latin typeface="Segoe UI Variable Display" pitchFamily="2" charset="0"/>
              </a:defRPr>
            </a:lvl2pPr>
            <a:lvl3pPr marL="914400" indent="0">
              <a:buFontTx/>
              <a:buNone/>
              <a:defRPr sz="1600">
                <a:latin typeface="Segoe UI Variable Display" pitchFamily="2" charset="0"/>
              </a:defRPr>
            </a:lvl3pPr>
            <a:lvl4pPr marL="1371600" indent="0">
              <a:buFontTx/>
              <a:buNone/>
              <a:defRPr sz="1600">
                <a:latin typeface="Segoe UI Variable Display" pitchFamily="2" charset="0"/>
              </a:defRPr>
            </a:lvl4pPr>
            <a:lvl5pPr marL="1828800" indent="0">
              <a:buFontTx/>
              <a:buNone/>
              <a:defRPr sz="1600">
                <a:latin typeface="Segoe UI Variable Display" pitchFamily="2" charset="0"/>
              </a:defRPr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271770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B5EB13A2-52AC-BAE6-09E4-618D73529B18}"/>
              </a:ext>
            </a:extLst>
          </p:cNvPr>
          <p:cNvCxnSpPr/>
          <p:nvPr userDrawn="1"/>
        </p:nvCxnSpPr>
        <p:spPr>
          <a:xfrm flipV="1">
            <a:off x="1998133" y="3348126"/>
            <a:ext cx="0" cy="429431"/>
          </a:xfrm>
          <a:prstGeom prst="line">
            <a:avLst/>
          </a:prstGeom>
          <a:ln w="6350">
            <a:solidFill>
              <a:srgbClr val="2D647D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255727AC-050E-26DB-26F5-246FC1B944FE}"/>
              </a:ext>
            </a:extLst>
          </p:cNvPr>
          <p:cNvCxnSpPr/>
          <p:nvPr userDrawn="1"/>
        </p:nvCxnSpPr>
        <p:spPr>
          <a:xfrm flipV="1">
            <a:off x="3569547" y="4552826"/>
            <a:ext cx="0" cy="429431"/>
          </a:xfrm>
          <a:prstGeom prst="line">
            <a:avLst/>
          </a:prstGeom>
          <a:ln w="6350">
            <a:solidFill>
              <a:srgbClr val="2C77AC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E75C8FC0-2450-8849-B700-44217F2950B6}"/>
              </a:ext>
            </a:extLst>
          </p:cNvPr>
          <p:cNvCxnSpPr/>
          <p:nvPr userDrawn="1"/>
        </p:nvCxnSpPr>
        <p:spPr>
          <a:xfrm flipV="1">
            <a:off x="5251552" y="3348126"/>
            <a:ext cx="0" cy="429431"/>
          </a:xfrm>
          <a:prstGeom prst="line">
            <a:avLst/>
          </a:prstGeom>
          <a:ln w="6350">
            <a:solidFill>
              <a:srgbClr val="F9B509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F90B8E52-45E5-67C6-8ACC-BFD049D2A93D}"/>
              </a:ext>
            </a:extLst>
          </p:cNvPr>
          <p:cNvCxnSpPr/>
          <p:nvPr userDrawn="1"/>
        </p:nvCxnSpPr>
        <p:spPr>
          <a:xfrm flipV="1">
            <a:off x="6834293" y="4552826"/>
            <a:ext cx="0" cy="429431"/>
          </a:xfrm>
          <a:prstGeom prst="line">
            <a:avLst/>
          </a:prstGeom>
          <a:ln w="6350">
            <a:solidFill>
              <a:srgbClr val="00C53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CB768EA5-6F44-2462-FBD6-947D473CBF6B}"/>
              </a:ext>
            </a:extLst>
          </p:cNvPr>
          <p:cNvCxnSpPr/>
          <p:nvPr userDrawn="1"/>
        </p:nvCxnSpPr>
        <p:spPr>
          <a:xfrm flipV="1">
            <a:off x="8516299" y="3348126"/>
            <a:ext cx="0" cy="429431"/>
          </a:xfrm>
          <a:prstGeom prst="line">
            <a:avLst/>
          </a:prstGeom>
          <a:ln w="6350">
            <a:solidFill>
              <a:srgbClr val="0A7039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0FF2430F-61C9-59C9-CFF5-DA66083D561B}"/>
              </a:ext>
            </a:extLst>
          </p:cNvPr>
          <p:cNvCxnSpPr/>
          <p:nvPr userDrawn="1"/>
        </p:nvCxnSpPr>
        <p:spPr>
          <a:xfrm flipV="1">
            <a:off x="10101825" y="4552826"/>
            <a:ext cx="0" cy="429431"/>
          </a:xfrm>
          <a:prstGeom prst="line">
            <a:avLst/>
          </a:prstGeom>
          <a:ln w="63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ço Reservado para Texto 33">
            <a:extLst>
              <a:ext uri="{FF2B5EF4-FFF2-40B4-BE49-F238E27FC236}">
                <a16:creationId xmlns:a16="http://schemas.microsoft.com/office/drawing/2014/main" id="{B9F5862B-DFA7-6573-F7CB-234E028439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9083" y="5100561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7" name="Espaço Reservado para Texto 33">
            <a:extLst>
              <a:ext uri="{FF2B5EF4-FFF2-40B4-BE49-F238E27FC236}">
                <a16:creationId xmlns:a16="http://schemas.microsoft.com/office/drawing/2014/main" id="{7FBC7A2A-3C36-E9E9-D2E2-64D23A24AE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3830" y="5089891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8" name="Espaço Reservado para Texto 33">
            <a:extLst>
              <a:ext uri="{FF2B5EF4-FFF2-40B4-BE49-F238E27FC236}">
                <a16:creationId xmlns:a16="http://schemas.microsoft.com/office/drawing/2014/main" id="{7353B691-4FD5-6076-AED5-12543DBA94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336" y="5089890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9" name="Espaço Reservado para Texto 33">
            <a:extLst>
              <a:ext uri="{FF2B5EF4-FFF2-40B4-BE49-F238E27FC236}">
                <a16:creationId xmlns:a16="http://schemas.microsoft.com/office/drawing/2014/main" id="{30A10F0A-A2AE-69EC-9D2E-2010CE4159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1824" y="2151937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40" name="Espaço Reservado para Texto 33">
            <a:extLst>
              <a:ext uri="{FF2B5EF4-FFF2-40B4-BE49-F238E27FC236}">
                <a16:creationId xmlns:a16="http://schemas.microsoft.com/office/drawing/2014/main" id="{BCE4CF54-7DA0-2CCE-325E-9C0E635D9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6571" y="2141267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41" name="Espaço Reservado para Texto 33">
            <a:extLst>
              <a:ext uri="{FF2B5EF4-FFF2-40B4-BE49-F238E27FC236}">
                <a16:creationId xmlns:a16="http://schemas.microsoft.com/office/drawing/2014/main" id="{EB8E6780-A797-71E4-D092-69D07E7189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7077" y="2141266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7C5D7C89-B499-696B-47CA-85153A261C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1738" y="3914084"/>
            <a:ext cx="1775154" cy="436562"/>
          </a:xfrm>
          <a:prstGeom prst="chevron">
            <a:avLst/>
          </a:prstGeom>
          <a:solidFill>
            <a:srgbClr val="2D647D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Palavra</a:t>
            </a:r>
          </a:p>
        </p:txBody>
      </p:sp>
      <p:sp>
        <p:nvSpPr>
          <p:cNvPr id="46" name="Espaço Reservado para Texto 44">
            <a:extLst>
              <a:ext uri="{FF2B5EF4-FFF2-40B4-BE49-F238E27FC236}">
                <a16:creationId xmlns:a16="http://schemas.microsoft.com/office/drawing/2014/main" id="{800A5539-6664-F2BF-0869-52AB2F2254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61120" y="3914084"/>
            <a:ext cx="1775154" cy="436562"/>
          </a:xfrm>
          <a:prstGeom prst="chevron">
            <a:avLst/>
          </a:prstGeom>
          <a:solidFill>
            <a:srgbClr val="2C77AC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Palavra</a:t>
            </a:r>
          </a:p>
        </p:txBody>
      </p:sp>
      <p:sp>
        <p:nvSpPr>
          <p:cNvPr id="47" name="Espaço Reservado para Texto 44">
            <a:extLst>
              <a:ext uri="{FF2B5EF4-FFF2-40B4-BE49-F238E27FC236}">
                <a16:creationId xmlns:a16="http://schemas.microsoft.com/office/drawing/2014/main" id="{4EA19ABC-AD6E-E096-DD5D-BB0505A117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0502" y="3914084"/>
            <a:ext cx="1775154" cy="436562"/>
          </a:xfrm>
          <a:prstGeom prst="chevron">
            <a:avLst/>
          </a:prstGeom>
          <a:solidFill>
            <a:srgbClr val="F9B509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Palavra</a:t>
            </a:r>
          </a:p>
        </p:txBody>
      </p:sp>
      <p:sp>
        <p:nvSpPr>
          <p:cNvPr id="48" name="Espaço Reservado para Texto 44">
            <a:extLst>
              <a:ext uri="{FF2B5EF4-FFF2-40B4-BE49-F238E27FC236}">
                <a16:creationId xmlns:a16="http://schemas.microsoft.com/office/drawing/2014/main" id="{4D4C542A-FE87-5DB0-C6A0-1158A4F4CA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9884" y="3914084"/>
            <a:ext cx="1775154" cy="436562"/>
          </a:xfrm>
          <a:prstGeom prst="chevron">
            <a:avLst/>
          </a:prstGeom>
          <a:solidFill>
            <a:srgbClr val="00C532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Palavra</a:t>
            </a:r>
          </a:p>
        </p:txBody>
      </p:sp>
      <p:sp>
        <p:nvSpPr>
          <p:cNvPr id="49" name="Espaço Reservado para Texto 44">
            <a:extLst>
              <a:ext uri="{FF2B5EF4-FFF2-40B4-BE49-F238E27FC236}">
                <a16:creationId xmlns:a16="http://schemas.microsoft.com/office/drawing/2014/main" id="{98B4E9AD-2161-D0A7-839E-22DD813B0E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9266" y="3914084"/>
            <a:ext cx="1775154" cy="436562"/>
          </a:xfrm>
          <a:prstGeom prst="chevron">
            <a:avLst/>
          </a:prstGeom>
          <a:solidFill>
            <a:srgbClr val="0A7039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Palavra</a:t>
            </a:r>
          </a:p>
        </p:txBody>
      </p:sp>
      <p:sp>
        <p:nvSpPr>
          <p:cNvPr id="50" name="Espaço Reservado para Texto 44">
            <a:extLst>
              <a:ext uri="{FF2B5EF4-FFF2-40B4-BE49-F238E27FC236}">
                <a16:creationId xmlns:a16="http://schemas.microsoft.com/office/drawing/2014/main" id="{E123C445-7656-BCDE-EB0D-CA91DC06E3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8646" y="3914084"/>
            <a:ext cx="1775154" cy="436562"/>
          </a:xfrm>
          <a:prstGeom prst="chevron">
            <a:avLst/>
          </a:prstGeom>
          <a:solidFill>
            <a:srgbClr val="7030A0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Palavra</a:t>
            </a:r>
          </a:p>
        </p:txBody>
      </p:sp>
      <p:sp>
        <p:nvSpPr>
          <p:cNvPr id="52" name="Espaço Reservado para Texto 51">
            <a:extLst>
              <a:ext uri="{FF2B5EF4-FFF2-40B4-BE49-F238E27FC236}">
                <a16:creationId xmlns:a16="http://schemas.microsoft.com/office/drawing/2014/main" id="{61B00BD9-63DF-F804-C542-B7A834E63A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69803" y="2160502"/>
            <a:ext cx="1056659" cy="1054738"/>
          </a:xfrm>
          <a:prstGeom prst="ellipse">
            <a:avLst/>
          </a:prstGeom>
          <a:ln>
            <a:solidFill>
              <a:srgbClr val="2D647D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3" name="Espaço Reservado para Texto 51">
            <a:extLst>
              <a:ext uri="{FF2B5EF4-FFF2-40B4-BE49-F238E27FC236}">
                <a16:creationId xmlns:a16="http://schemas.microsoft.com/office/drawing/2014/main" id="{311B1D03-ACE0-769A-0727-80AB82678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29589" y="2156861"/>
            <a:ext cx="1056659" cy="1054738"/>
          </a:xfrm>
          <a:prstGeom prst="ellipse">
            <a:avLst/>
          </a:prstGeom>
          <a:ln>
            <a:solidFill>
              <a:srgbClr val="F9B509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4" name="Espaço Reservado para Texto 51">
            <a:extLst>
              <a:ext uri="{FF2B5EF4-FFF2-40B4-BE49-F238E27FC236}">
                <a16:creationId xmlns:a16="http://schemas.microsoft.com/office/drawing/2014/main" id="{6ACFD949-1DA0-F7AB-A7B1-39770EE034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87969" y="2156861"/>
            <a:ext cx="1056659" cy="1054738"/>
          </a:xfrm>
          <a:prstGeom prst="ellipse">
            <a:avLst/>
          </a:prstGeom>
          <a:ln>
            <a:solidFill>
              <a:srgbClr val="0A7039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5" name="Espaço Reservado para Texto 51">
            <a:extLst>
              <a:ext uri="{FF2B5EF4-FFF2-40B4-BE49-F238E27FC236}">
                <a16:creationId xmlns:a16="http://schemas.microsoft.com/office/drawing/2014/main" id="{B4514053-8F3C-2E84-8067-BA10E83AED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26856" y="5089890"/>
            <a:ext cx="1056659" cy="1054738"/>
          </a:xfrm>
          <a:prstGeom prst="ellipse">
            <a:avLst/>
          </a:prstGeom>
          <a:ln>
            <a:solidFill>
              <a:srgbClr val="2C77AC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6" name="Espaço Reservado para Texto 51">
            <a:extLst>
              <a:ext uri="{FF2B5EF4-FFF2-40B4-BE49-F238E27FC236}">
                <a16:creationId xmlns:a16="http://schemas.microsoft.com/office/drawing/2014/main" id="{58418D01-38BF-2CE7-3E05-1B5CC7EE6C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05963" y="5089890"/>
            <a:ext cx="1056659" cy="1054738"/>
          </a:xfrm>
          <a:prstGeom prst="ellipse">
            <a:avLst/>
          </a:prstGeom>
          <a:ln>
            <a:solidFill>
              <a:srgbClr val="00C532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7" name="Espaço Reservado para Texto 51">
            <a:extLst>
              <a:ext uri="{FF2B5EF4-FFF2-40B4-BE49-F238E27FC236}">
                <a16:creationId xmlns:a16="http://schemas.microsoft.com/office/drawing/2014/main" id="{8EBFC833-6A16-4740-EF15-B2920207400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85070" y="5089890"/>
            <a:ext cx="1056659" cy="1054738"/>
          </a:xfrm>
          <a:prstGeom prst="ellipse">
            <a:avLst/>
          </a:prstGeom>
          <a:ln>
            <a:solidFill>
              <a:srgbClr val="7030A0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24DD91D-7865-BD0A-69D7-4F353CCD5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21238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1944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C4773B24-E9DF-1FCF-ED8E-5B3414DF38DD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gradFill>
            <a:gsLst>
              <a:gs pos="58000">
                <a:srgbClr val="3C9396"/>
              </a:gs>
              <a:gs pos="100000">
                <a:srgbClr val="74B23B"/>
              </a:gs>
              <a:gs pos="6000">
                <a:srgbClr val="2788B8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4810087-9D09-0372-D918-832F3BF1B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895" y="3063561"/>
            <a:ext cx="731837" cy="730873"/>
          </a:xfrm>
          <a:prstGeom prst="ellipse">
            <a:avLst/>
          </a:prstGeom>
          <a:solidFill>
            <a:srgbClr val="3E9493"/>
          </a:solidFill>
          <a:ln w="50800">
            <a:solidFill>
              <a:srgbClr val="FFFFFF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900"/>
            </a:lvl2pPr>
            <a:lvl3pPr marL="9144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2A7F322A-2FC4-4730-4D44-AF5068D805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0170" y="3063561"/>
            <a:ext cx="731837" cy="730873"/>
          </a:xfrm>
          <a:prstGeom prst="ellipse">
            <a:avLst/>
          </a:prstGeom>
          <a:solidFill>
            <a:srgbClr val="3E9493"/>
          </a:solidFill>
          <a:ln w="50800">
            <a:solidFill>
              <a:srgbClr val="FFFFFF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900"/>
            </a:lvl2pPr>
            <a:lvl3pPr marL="9144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01918624-4DB3-8A11-B005-6E1C8BBDE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445" y="3063561"/>
            <a:ext cx="731837" cy="730873"/>
          </a:xfrm>
          <a:prstGeom prst="ellipse">
            <a:avLst/>
          </a:prstGeom>
          <a:solidFill>
            <a:srgbClr val="3E9493"/>
          </a:solidFill>
          <a:ln w="50800">
            <a:solidFill>
              <a:srgbClr val="FFFFFF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900"/>
            </a:lvl2pPr>
            <a:lvl3pPr marL="9144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B74BFE8E-877F-AD5B-B922-0DD0B831A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6720" y="3063561"/>
            <a:ext cx="731837" cy="730873"/>
          </a:xfrm>
          <a:prstGeom prst="ellipse">
            <a:avLst/>
          </a:prstGeom>
          <a:solidFill>
            <a:srgbClr val="3E9493"/>
          </a:solidFill>
          <a:ln w="50800">
            <a:solidFill>
              <a:srgbClr val="FFFFFF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900"/>
            </a:lvl2pPr>
            <a:lvl3pPr marL="9144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4960BE37-440B-5E28-E8B8-5028430EB5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9995" y="3063561"/>
            <a:ext cx="731837" cy="730873"/>
          </a:xfrm>
          <a:prstGeom prst="ellipse">
            <a:avLst/>
          </a:prstGeom>
          <a:solidFill>
            <a:srgbClr val="3E9493"/>
          </a:solidFill>
          <a:ln w="50800">
            <a:solidFill>
              <a:srgbClr val="FFFFFF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900"/>
            </a:lvl2pPr>
            <a:lvl3pPr marL="9144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63467F00-A06A-241E-6552-1B07888115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63268" y="3063561"/>
            <a:ext cx="731837" cy="730873"/>
          </a:xfrm>
          <a:prstGeom prst="ellipse">
            <a:avLst/>
          </a:prstGeom>
          <a:solidFill>
            <a:srgbClr val="3E9493"/>
          </a:solidFill>
          <a:ln w="50800">
            <a:solidFill>
              <a:srgbClr val="FFFFFF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900"/>
            </a:lvl2pPr>
            <a:lvl3pPr marL="9144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12" name="Espaço Reservado para Texto 33">
            <a:extLst>
              <a:ext uri="{FF2B5EF4-FFF2-40B4-BE49-F238E27FC236}">
                <a16:creationId xmlns:a16="http://schemas.microsoft.com/office/drawing/2014/main" id="{5ACE6015-74A7-3FC3-7506-B60E88325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677" y="1886118"/>
            <a:ext cx="1568683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13" name="Espaço Reservado para Texto 33">
            <a:extLst>
              <a:ext uri="{FF2B5EF4-FFF2-40B4-BE49-F238E27FC236}">
                <a16:creationId xmlns:a16="http://schemas.microsoft.com/office/drawing/2014/main" id="{DC143CDC-DCAA-B0B9-0BC8-9A1F2F1B83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71746" y="1886118"/>
            <a:ext cx="1568683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14" name="Espaço Reservado para Texto 33">
            <a:extLst>
              <a:ext uri="{FF2B5EF4-FFF2-40B4-BE49-F238E27FC236}">
                <a16:creationId xmlns:a16="http://schemas.microsoft.com/office/drawing/2014/main" id="{1DA75E8C-1B66-DF23-EB13-5CCB6430E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5021" y="1886118"/>
            <a:ext cx="1568683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15" name="Espaço Reservado para Texto 33">
            <a:extLst>
              <a:ext uri="{FF2B5EF4-FFF2-40B4-BE49-F238E27FC236}">
                <a16:creationId xmlns:a16="http://schemas.microsoft.com/office/drawing/2014/main" id="{1FA9DA86-4F43-D6BD-DCE5-D24423236C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8296" y="1886118"/>
            <a:ext cx="1568683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16" name="Espaço Reservado para Texto 33">
            <a:extLst>
              <a:ext uri="{FF2B5EF4-FFF2-40B4-BE49-F238E27FC236}">
                <a16:creationId xmlns:a16="http://schemas.microsoft.com/office/drawing/2014/main" id="{1B0C78E4-B32A-E47E-7B08-84FD9F2A95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1571" y="1886118"/>
            <a:ext cx="1568683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id="{2129637E-609A-A645-F8BB-EFDA156F0A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44844" y="1886117"/>
            <a:ext cx="1568683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414D52A-D352-037F-4435-56BE5BA18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21238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653BA4E8-627C-ED1C-601A-47E9D0FEF9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677" y="4159873"/>
            <a:ext cx="11063850" cy="19056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4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Clique para editar o texto</a:t>
            </a:r>
            <a:br>
              <a:rPr lang="pt-BR" dirty="0"/>
            </a:br>
            <a:r>
              <a:rPr lang="pt-BR" dirty="0"/>
              <a:t>Clique para editar o texto</a:t>
            </a:r>
            <a:br>
              <a:rPr lang="pt-BR" dirty="0"/>
            </a:br>
            <a:r>
              <a:rPr lang="pt-BR" dirty="0"/>
              <a:t>Clique para editar o texto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CF13AFA-13C8-E816-913A-34F9E76F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063" y="3104201"/>
            <a:ext cx="886600" cy="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2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683B52-C8A7-8296-4956-4176EC9F10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txBody>
          <a:bodyPr tIns="756000"/>
          <a:lstStyle>
            <a:lvl1pPr marL="0" indent="0" algn="ctr">
              <a:buNone/>
              <a:defRPr/>
            </a:lvl1pPr>
          </a:lstStyle>
          <a:p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4021398E-E9D5-EAA2-5CDE-605E6A02E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8746" y="4875933"/>
            <a:ext cx="2647952" cy="1195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4CF76FF7-E812-8F80-F9D0-1EEF3BFDBCBD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772024" y="4875934"/>
            <a:ext cx="2647952" cy="1195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0CB22EF8-44FE-BCD3-C5EF-EAFC5075647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02" y="4875934"/>
            <a:ext cx="2647952" cy="1195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7B543AE0-6CA1-C69D-DB0C-531659DD3F0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388746" y="4292464"/>
            <a:ext cx="2647952" cy="417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01A7BAD7-CC74-88BF-AE2A-D69551C61D0A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772023" y="4292463"/>
            <a:ext cx="2647952" cy="417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720A9480-7B80-A3BD-C08D-EAB7C570F78B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155302" y="4292462"/>
            <a:ext cx="2647952" cy="417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0">
            <a:extLst>
              <a:ext uri="{FF2B5EF4-FFF2-40B4-BE49-F238E27FC236}">
                <a16:creationId xmlns:a16="http://schemas.microsoft.com/office/drawing/2014/main" id="{77EE27EC-B97A-9BB2-66BB-361B6DEF04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8913" y="2869999"/>
            <a:ext cx="1118001" cy="1118001"/>
          </a:xfrm>
          <a:prstGeom prst="ellipse">
            <a:avLst/>
          </a:prstGeom>
          <a:solidFill>
            <a:srgbClr val="2D647D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2D647D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19" name="Espaço Reservado para Texto 30">
            <a:extLst>
              <a:ext uri="{FF2B5EF4-FFF2-40B4-BE49-F238E27FC236}">
                <a16:creationId xmlns:a16="http://schemas.microsoft.com/office/drawing/2014/main" id="{23F4B219-8053-74A2-C625-45A8075F4C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6998" y="2869999"/>
            <a:ext cx="1118001" cy="1118001"/>
          </a:xfrm>
          <a:prstGeom prst="ellipse">
            <a:avLst/>
          </a:prstGeom>
          <a:solidFill>
            <a:srgbClr val="2C77AC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2C77AC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20" name="Espaço Reservado para Texto 30">
            <a:extLst>
              <a:ext uri="{FF2B5EF4-FFF2-40B4-BE49-F238E27FC236}">
                <a16:creationId xmlns:a16="http://schemas.microsoft.com/office/drawing/2014/main" id="{76C11B1C-4797-41A5-DE73-1773278E29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4499" y="2869999"/>
            <a:ext cx="1118001" cy="1118001"/>
          </a:xfrm>
          <a:prstGeom prst="ellipse">
            <a:avLst/>
          </a:prstGeom>
          <a:solidFill>
            <a:srgbClr val="F9B509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F9B50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490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683B52-C8A7-8296-4956-4176EC9F10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txBody>
          <a:bodyPr tIns="756000"/>
          <a:lstStyle>
            <a:lvl1pPr marL="0" indent="0" algn="ctr">
              <a:buNone/>
              <a:defRPr/>
            </a:lvl1pPr>
          </a:lstStyle>
          <a:p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4021398E-E9D5-EAA2-5CDE-605E6A02E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8746" y="4875933"/>
            <a:ext cx="2647952" cy="1195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4CF76FF7-E812-8F80-F9D0-1EEF3BFDBCBD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772024" y="4875934"/>
            <a:ext cx="2647952" cy="1195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0CB22EF8-44FE-BCD3-C5EF-EAFC5075647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02" y="4875934"/>
            <a:ext cx="2647952" cy="1195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7B543AE0-6CA1-C69D-DB0C-531659DD3F0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388746" y="4292464"/>
            <a:ext cx="2647952" cy="417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01A7BAD7-CC74-88BF-AE2A-D69551C61D0A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772023" y="4292463"/>
            <a:ext cx="2647952" cy="417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720A9480-7B80-A3BD-C08D-EAB7C570F78B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155302" y="4292462"/>
            <a:ext cx="2647952" cy="417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6" name="Espaço Reservado para Texto 30">
            <a:extLst>
              <a:ext uri="{FF2B5EF4-FFF2-40B4-BE49-F238E27FC236}">
                <a16:creationId xmlns:a16="http://schemas.microsoft.com/office/drawing/2014/main" id="{69897095-9A7E-5715-949F-9F5D1E0EE4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8913" y="2869999"/>
            <a:ext cx="1118001" cy="1118001"/>
          </a:xfrm>
          <a:prstGeom prst="ellipse">
            <a:avLst/>
          </a:prstGeom>
          <a:solidFill>
            <a:srgbClr val="0A7039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0A703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14" name="Espaço Reservado para Texto 30">
            <a:extLst>
              <a:ext uri="{FF2B5EF4-FFF2-40B4-BE49-F238E27FC236}">
                <a16:creationId xmlns:a16="http://schemas.microsoft.com/office/drawing/2014/main" id="{D0F1D388-B6FA-6A16-C191-F9C911CFA5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6998" y="2869999"/>
            <a:ext cx="1118001" cy="1118001"/>
          </a:xfrm>
          <a:prstGeom prst="ellipse">
            <a:avLst/>
          </a:prstGeom>
          <a:solidFill>
            <a:srgbClr val="00C532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00C53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15" name="Espaço Reservado para Texto 30">
            <a:extLst>
              <a:ext uri="{FF2B5EF4-FFF2-40B4-BE49-F238E27FC236}">
                <a16:creationId xmlns:a16="http://schemas.microsoft.com/office/drawing/2014/main" id="{447CA21F-9C8B-420B-3370-A7510BF935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4499" y="2869999"/>
            <a:ext cx="1118001" cy="1118001"/>
          </a:xfrm>
          <a:prstGeom prst="ellipse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7030A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355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60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683B52-C8A7-8296-4956-4176EC9F10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txBody>
          <a:bodyPr tIns="756000"/>
          <a:lstStyle>
            <a:lvl1pPr marL="0" indent="0" algn="ctr">
              <a:buNone/>
              <a:defRPr/>
            </a:lvl1pPr>
          </a:lstStyle>
          <a:p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4021398E-E9D5-EAA2-5CDE-605E6A02E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41363" y="1314938"/>
            <a:ext cx="4664813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7B543AE0-6CA1-C69D-DB0C-531659DD3F0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141364" y="794485"/>
            <a:ext cx="466481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E81A078E-2468-1DC8-BC84-C95ED8A9BBE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141362" y="3272989"/>
            <a:ext cx="4664813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73FE92-5730-E511-D4B2-A86F177DF4F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141363" y="2752536"/>
            <a:ext cx="466481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8E4147C-BAB8-BA82-5C15-E6877C0085C3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141362" y="5190837"/>
            <a:ext cx="4664813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B4CE4021-AEB3-A46A-8385-55CE8BAE19D8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141363" y="4670384"/>
            <a:ext cx="466481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0">
            <a:extLst>
              <a:ext uri="{FF2B5EF4-FFF2-40B4-BE49-F238E27FC236}">
                <a16:creationId xmlns:a16="http://schemas.microsoft.com/office/drawing/2014/main" id="{14C0FCB7-E82F-A0A2-A78C-9D53EB8965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6999" y="827187"/>
            <a:ext cx="1118001" cy="1118001"/>
          </a:xfrm>
          <a:prstGeom prst="ellipse">
            <a:avLst/>
          </a:prstGeom>
          <a:solidFill>
            <a:srgbClr val="2D647D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2D647D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15" name="Espaço Reservado para Texto 30">
            <a:extLst>
              <a:ext uri="{FF2B5EF4-FFF2-40B4-BE49-F238E27FC236}">
                <a16:creationId xmlns:a16="http://schemas.microsoft.com/office/drawing/2014/main" id="{6E52F44A-15D9-0C2A-D6C5-C405AFCE5B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6999" y="2869999"/>
            <a:ext cx="1118001" cy="1118001"/>
          </a:xfrm>
          <a:prstGeom prst="ellipse">
            <a:avLst/>
          </a:prstGeom>
          <a:solidFill>
            <a:srgbClr val="2C77AC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2C77AC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18" name="Espaço Reservado para Texto 30">
            <a:extLst>
              <a:ext uri="{FF2B5EF4-FFF2-40B4-BE49-F238E27FC236}">
                <a16:creationId xmlns:a16="http://schemas.microsoft.com/office/drawing/2014/main" id="{FFC3B4CF-495D-0AF1-C135-85812BF0D6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6999" y="4815188"/>
            <a:ext cx="1118001" cy="1118001"/>
          </a:xfrm>
          <a:prstGeom prst="ellipse">
            <a:avLst/>
          </a:prstGeom>
          <a:solidFill>
            <a:srgbClr val="F9B509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F9B50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264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683B52-C8A7-8296-4956-4176EC9F10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txBody>
          <a:bodyPr tIns="756000"/>
          <a:lstStyle>
            <a:lvl1pPr marL="0" indent="0" algn="ctr">
              <a:buNone/>
              <a:defRPr/>
            </a:lvl1pPr>
          </a:lstStyle>
          <a:p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4021398E-E9D5-EAA2-5CDE-605E6A02E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41363" y="1314938"/>
            <a:ext cx="4664813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7B543AE0-6CA1-C69D-DB0C-531659DD3F0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141364" y="794485"/>
            <a:ext cx="466481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E81A078E-2468-1DC8-BC84-C95ED8A9BBE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141362" y="3272989"/>
            <a:ext cx="4664813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73FE92-5730-E511-D4B2-A86F177DF4F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141363" y="2752536"/>
            <a:ext cx="466481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8E4147C-BAB8-BA82-5C15-E6877C0085C3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141362" y="5190837"/>
            <a:ext cx="4664813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B4CE4021-AEB3-A46A-8385-55CE8BAE19D8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141363" y="4670384"/>
            <a:ext cx="466481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0">
            <a:extLst>
              <a:ext uri="{FF2B5EF4-FFF2-40B4-BE49-F238E27FC236}">
                <a16:creationId xmlns:a16="http://schemas.microsoft.com/office/drawing/2014/main" id="{ADEABB78-F922-8E72-1C2B-D14D94A454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6999" y="827187"/>
            <a:ext cx="1118001" cy="1118001"/>
          </a:xfrm>
          <a:prstGeom prst="ellipse">
            <a:avLst/>
          </a:prstGeom>
          <a:solidFill>
            <a:srgbClr val="0A7039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0A703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12" name="Espaço Reservado para Texto 30">
            <a:extLst>
              <a:ext uri="{FF2B5EF4-FFF2-40B4-BE49-F238E27FC236}">
                <a16:creationId xmlns:a16="http://schemas.microsoft.com/office/drawing/2014/main" id="{2052D22B-2486-F79D-4470-774D7410B4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6999" y="2869999"/>
            <a:ext cx="1118001" cy="1118001"/>
          </a:xfrm>
          <a:prstGeom prst="ellipse">
            <a:avLst/>
          </a:prstGeom>
          <a:solidFill>
            <a:srgbClr val="00C532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00C53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14" name="Espaço Reservado para Texto 30">
            <a:extLst>
              <a:ext uri="{FF2B5EF4-FFF2-40B4-BE49-F238E27FC236}">
                <a16:creationId xmlns:a16="http://schemas.microsoft.com/office/drawing/2014/main" id="{F8B8D404-F6AB-C342-3009-5A4ABAB88C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6999" y="4815188"/>
            <a:ext cx="1118001" cy="1118001"/>
          </a:xfrm>
          <a:prstGeom prst="ellipse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7030A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4034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579EB4FC-CE28-9C0F-D706-1A7EDEB7FA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407428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bIns="828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  <p:sp>
        <p:nvSpPr>
          <p:cNvPr id="30" name="Espaço Reservado para Texto 33">
            <a:extLst>
              <a:ext uri="{FF2B5EF4-FFF2-40B4-BE49-F238E27FC236}">
                <a16:creationId xmlns:a16="http://schemas.microsoft.com/office/drawing/2014/main" id="{786780E4-CDFF-E11B-D359-62A6A6323B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2406" y="2767334"/>
            <a:ext cx="6792339" cy="460377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1" name="Espaço Reservado para Texto 33">
            <a:extLst>
              <a:ext uri="{FF2B5EF4-FFF2-40B4-BE49-F238E27FC236}">
                <a16:creationId xmlns:a16="http://schemas.microsoft.com/office/drawing/2014/main" id="{B4D138EA-6F49-96B8-BC99-810C40E56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2406" y="4253484"/>
            <a:ext cx="6792339" cy="460377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3" name="Espaço Reservado para Texto 33">
            <a:extLst>
              <a:ext uri="{FF2B5EF4-FFF2-40B4-BE49-F238E27FC236}">
                <a16:creationId xmlns:a16="http://schemas.microsoft.com/office/drawing/2014/main" id="{BEDF8695-97DC-24E2-5427-A807D03A4B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52406" y="5729404"/>
            <a:ext cx="6792339" cy="460377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6A001E1C-D0E7-1575-FADD-E20721200E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2406" y="1261210"/>
            <a:ext cx="6792339" cy="460377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56D8A904-8190-7E65-911A-26C4017829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54640" y="859596"/>
            <a:ext cx="1039295" cy="1039295"/>
          </a:xfrm>
          <a:prstGeom prst="ellipse">
            <a:avLst/>
          </a:prstGeom>
          <a:solidFill>
            <a:srgbClr val="2D647D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2D647D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05F84BDD-32C8-5102-42CA-5237CFBDBA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54640" y="2335516"/>
            <a:ext cx="1039295" cy="1039295"/>
          </a:xfrm>
          <a:prstGeom prst="ellipse">
            <a:avLst/>
          </a:prstGeom>
          <a:solidFill>
            <a:srgbClr val="03A02D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03A02D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37" name="Espaço Reservado para Texto 30">
            <a:extLst>
              <a:ext uri="{FF2B5EF4-FFF2-40B4-BE49-F238E27FC236}">
                <a16:creationId xmlns:a16="http://schemas.microsoft.com/office/drawing/2014/main" id="{EF20E889-22E1-4254-2829-1E01278F85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4640" y="3811436"/>
            <a:ext cx="1039295" cy="1039295"/>
          </a:xfrm>
          <a:prstGeom prst="ellipse">
            <a:avLst/>
          </a:prstGeom>
          <a:solidFill>
            <a:srgbClr val="F9B509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F9B50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38" name="Espaço Reservado para Texto 30">
            <a:extLst>
              <a:ext uri="{FF2B5EF4-FFF2-40B4-BE49-F238E27FC236}">
                <a16:creationId xmlns:a16="http://schemas.microsoft.com/office/drawing/2014/main" id="{CD7E789B-8E36-D52E-3278-BF6D0627C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4640" y="5287356"/>
            <a:ext cx="1039295" cy="1039295"/>
          </a:xfrm>
          <a:prstGeom prst="ellipse">
            <a:avLst/>
          </a:prstGeom>
          <a:solidFill>
            <a:srgbClr val="542478"/>
          </a:solidFill>
          <a:ln w="6350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542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FB0F06F-3702-090A-D297-28F694CE5C7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752406" y="953423"/>
            <a:ext cx="4664812" cy="307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2B142D9A-A0B6-B46C-979F-81329E9704F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4752405" y="2459547"/>
            <a:ext cx="4664812" cy="307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0E1F9E80-55C0-2D2D-AE90-1D4871A6986B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4752405" y="3935467"/>
            <a:ext cx="4664812" cy="307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2" name="Espaço Reservado para Texto 3">
            <a:extLst>
              <a:ext uri="{FF2B5EF4-FFF2-40B4-BE49-F238E27FC236}">
                <a16:creationId xmlns:a16="http://schemas.microsoft.com/office/drawing/2014/main" id="{8D3DDCB9-FA2F-D4EE-4AB6-E335B26C8129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4752405" y="5421615"/>
            <a:ext cx="4664812" cy="307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551956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B5EA67E-F441-0B02-B73F-EB40328B9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4000" y="2076450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Segoe UI Variable Display" pitchFamily="2" charset="0"/>
              </a:defRPr>
            </a:lvl1pPr>
          </a:lstStyle>
          <a:p>
            <a:endParaRPr lang="pt-B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546728-8C81-E8C6-0F80-E2C243F10A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4064113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Segoe UI Variable Display" pitchFamily="2" charset="0"/>
              </a:defRPr>
            </a:lvl1pPr>
          </a:lstStyle>
          <a:p>
            <a:endParaRPr lang="pt-B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B6DC10-A43A-52AB-DAAC-AADDB23D3C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3323" y="2076450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Segoe UI Variable Display" pitchFamily="2" charset="0"/>
              </a:defRPr>
            </a:lvl1pPr>
          </a:lstStyle>
          <a:p>
            <a:endParaRPr lang="pt-B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E2D5E3-1BEC-C067-02B3-DED01ED62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3323" y="4064113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Segoe UI Variable Display" pitchFamily="2" charset="0"/>
              </a:defRPr>
            </a:lvl1pPr>
          </a:lstStyle>
          <a:p>
            <a:endParaRPr lang="pt-BR"/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22E6E6A9-C6A0-1B6B-DFF5-468D633562E3}"/>
              </a:ext>
            </a:extLst>
          </p:cNvPr>
          <p:cNvSpPr/>
          <p:nvPr userDrawn="1"/>
        </p:nvSpPr>
        <p:spPr>
          <a:xfrm>
            <a:off x="1253404" y="2267173"/>
            <a:ext cx="540000" cy="540000"/>
          </a:xfrm>
          <a:prstGeom prst="ellipse">
            <a:avLst/>
          </a:prstGeom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C8CB82B2-6D14-6765-C01B-003C8E064126}"/>
              </a:ext>
            </a:extLst>
          </p:cNvPr>
          <p:cNvSpPr/>
          <p:nvPr userDrawn="1"/>
        </p:nvSpPr>
        <p:spPr>
          <a:xfrm>
            <a:off x="1253404" y="424991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A697D7AF-5FA3-88BD-E12E-602600797C8A}"/>
              </a:ext>
            </a:extLst>
          </p:cNvPr>
          <p:cNvSpPr/>
          <p:nvPr userDrawn="1"/>
        </p:nvSpPr>
        <p:spPr>
          <a:xfrm>
            <a:off x="6085674" y="2262208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7" name="Oval 30">
            <a:extLst>
              <a:ext uri="{FF2B5EF4-FFF2-40B4-BE49-F238E27FC236}">
                <a16:creationId xmlns:a16="http://schemas.microsoft.com/office/drawing/2014/main" id="{D7E3802F-E13B-1E36-AFEB-5DABF7406932}"/>
              </a:ext>
            </a:extLst>
          </p:cNvPr>
          <p:cNvSpPr/>
          <p:nvPr userDrawn="1"/>
        </p:nvSpPr>
        <p:spPr>
          <a:xfrm>
            <a:off x="6085674" y="424494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81778173-FC6E-6F98-FDD7-F55FA36A7E0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727554" y="2076450"/>
            <a:ext cx="2088000" cy="1800000"/>
          </a:xfrm>
          <a:prstGeom prst="roundRect">
            <a:avLst>
              <a:gd name="adj" fmla="val 4272"/>
            </a:avLst>
          </a:prstGeom>
          <a:solidFill>
            <a:srgbClr val="2D647D">
              <a:alpha val="10000"/>
            </a:srgbClr>
          </a:solidFill>
          <a:ln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002D0C43-C261-92F2-8E60-C101333D4EE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727554" y="4064112"/>
            <a:ext cx="2088000" cy="1799999"/>
          </a:xfrm>
          <a:prstGeom prst="roundRect">
            <a:avLst>
              <a:gd name="adj" fmla="val 4998"/>
            </a:avLst>
          </a:prstGeom>
          <a:solidFill>
            <a:srgbClr val="2C77AC">
              <a:alpha val="10000"/>
            </a:srgbClr>
          </a:solidFill>
          <a:ln>
            <a:solidFill>
              <a:srgbClr val="2C7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9DFB04DC-E0CA-12EB-CF72-3719B8D76C35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556877" y="2076450"/>
            <a:ext cx="2088000" cy="1800000"/>
          </a:xfrm>
          <a:prstGeom prst="roundRect">
            <a:avLst>
              <a:gd name="adj" fmla="val 7966"/>
            </a:avLst>
          </a:prstGeom>
          <a:solidFill>
            <a:srgbClr val="F9B509">
              <a:alpha val="10000"/>
            </a:srgbClr>
          </a:solidFill>
          <a:ln>
            <a:solidFill>
              <a:srgbClr val="F9B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id="{E9627B43-84F9-4582-9856-9AECED38F74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556877" y="4064111"/>
            <a:ext cx="2088000" cy="1799999"/>
          </a:xfrm>
          <a:prstGeom prst="roundRect">
            <a:avLst>
              <a:gd name="adj" fmla="val 7966"/>
            </a:avLst>
          </a:prstGeom>
          <a:solidFill>
            <a:srgbClr val="00C532">
              <a:alpha val="10000"/>
            </a:srgbClr>
          </a:solidFill>
          <a:ln>
            <a:solidFill>
              <a:srgbClr val="00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433BA88-FECA-AC32-D459-D521DFDCB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21238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63402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>
            <a:extLst>
              <a:ext uri="{FF2B5EF4-FFF2-40B4-BE49-F238E27FC236}">
                <a16:creationId xmlns:a16="http://schemas.microsoft.com/office/drawing/2014/main" id="{A229C313-73AE-6E3A-CB32-BA0F19601E53}"/>
              </a:ext>
            </a:extLst>
          </p:cNvPr>
          <p:cNvSpPr/>
          <p:nvPr userDrawn="1"/>
        </p:nvSpPr>
        <p:spPr>
          <a:xfrm>
            <a:off x="1" y="0"/>
            <a:ext cx="284344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4540AF0E-6D5A-1077-FD09-C63F108D0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140" y="849986"/>
            <a:ext cx="4439285" cy="54079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bIns="828000" anchor="ctr" anchorCtr="0"/>
          <a:lstStyle>
            <a:lvl1pPr marL="0" indent="0" algn="ctr">
              <a:buNone/>
              <a:defRPr/>
            </a:lvl1pPr>
          </a:lstStyle>
          <a:p>
            <a:endParaRPr lang="pt-BR" dirty="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308F4B67-D270-2E66-3198-67EC17CCB15E}"/>
              </a:ext>
            </a:extLst>
          </p:cNvPr>
          <p:cNvSpPr/>
          <p:nvPr userDrawn="1"/>
        </p:nvSpPr>
        <p:spPr>
          <a:xfrm>
            <a:off x="5530861" y="4222925"/>
            <a:ext cx="569864" cy="569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A451A455-DCFF-00B8-65D2-08DDC0FCB6AC}"/>
              </a:ext>
            </a:extLst>
          </p:cNvPr>
          <p:cNvSpPr/>
          <p:nvPr userDrawn="1"/>
        </p:nvSpPr>
        <p:spPr>
          <a:xfrm>
            <a:off x="5530861" y="5565073"/>
            <a:ext cx="569864" cy="5698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38A55D95-B55D-0784-7C39-D10B42053DC3}"/>
              </a:ext>
            </a:extLst>
          </p:cNvPr>
          <p:cNvSpPr/>
          <p:nvPr userDrawn="1"/>
        </p:nvSpPr>
        <p:spPr>
          <a:xfrm>
            <a:off x="8714239" y="4236025"/>
            <a:ext cx="569864" cy="569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79962204-4D19-BA0C-205D-4CF092041789}"/>
              </a:ext>
            </a:extLst>
          </p:cNvPr>
          <p:cNvSpPr/>
          <p:nvPr userDrawn="1"/>
        </p:nvSpPr>
        <p:spPr>
          <a:xfrm>
            <a:off x="8714239" y="5578173"/>
            <a:ext cx="569864" cy="5698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2" name="Espaço Reservado para Texto 33">
            <a:extLst>
              <a:ext uri="{FF2B5EF4-FFF2-40B4-BE49-F238E27FC236}">
                <a16:creationId xmlns:a16="http://schemas.microsoft.com/office/drawing/2014/main" id="{ACDAD9F6-F95B-2D11-BFBB-A919A7F84C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0859" y="2605117"/>
            <a:ext cx="6042859" cy="99472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C224B5A9-59DA-E4ED-8785-2F9617571E1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530860" y="1960215"/>
            <a:ext cx="6042857" cy="433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7560618-1CA2-B0F5-4C5E-DF81B5B69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971" y="843972"/>
            <a:ext cx="6206749" cy="927678"/>
          </a:xfrm>
        </p:spPr>
        <p:txBody>
          <a:bodyPr anchor="ctr" anchorCtr="0"/>
          <a:lstStyle>
            <a:lvl1pPr algn="ctr">
              <a:defRPr lang="pt-BR" sz="40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1" name="Espaço Reservado para Texto 33">
            <a:extLst>
              <a:ext uri="{FF2B5EF4-FFF2-40B4-BE49-F238E27FC236}">
                <a16:creationId xmlns:a16="http://schemas.microsoft.com/office/drawing/2014/main" id="{41568BDE-3CB0-FF74-B1F8-21761E9320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6185" y="4166000"/>
            <a:ext cx="2165339" cy="68371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2" name="Espaço Reservado para Texto 33">
            <a:extLst>
              <a:ext uri="{FF2B5EF4-FFF2-40B4-BE49-F238E27FC236}">
                <a16:creationId xmlns:a16="http://schemas.microsoft.com/office/drawing/2014/main" id="{838195DC-B1BF-195E-FDBC-AFB973E92B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6186" y="5508148"/>
            <a:ext cx="2165339" cy="68371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3" name="Espaço Reservado para Texto 33">
            <a:extLst>
              <a:ext uri="{FF2B5EF4-FFF2-40B4-BE49-F238E27FC236}">
                <a16:creationId xmlns:a16="http://schemas.microsoft.com/office/drawing/2014/main" id="{FC1C125C-B695-48F5-875E-1E1DD1A76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08377" y="4179100"/>
            <a:ext cx="2165339" cy="68371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CA0AEC96-EB52-B258-C812-8986E67C9A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08378" y="5521248"/>
            <a:ext cx="2165339" cy="68371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40955EF7-1E4D-6808-3C7C-72D195BCA853}"/>
              </a:ext>
            </a:extLst>
          </p:cNvPr>
          <p:cNvCxnSpPr/>
          <p:nvPr userDrawn="1"/>
        </p:nvCxnSpPr>
        <p:spPr>
          <a:xfrm>
            <a:off x="5530859" y="2394094"/>
            <a:ext cx="6042857" cy="0"/>
          </a:xfrm>
          <a:prstGeom prst="line">
            <a:avLst/>
          </a:prstGeom>
          <a:ln w="19050">
            <a:solidFill>
              <a:srgbClr val="2D6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446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09D22D-E6D0-FA4B-FCEC-0471391084EA}"/>
              </a:ext>
            </a:extLst>
          </p:cNvPr>
          <p:cNvSpPr/>
          <p:nvPr userDrawn="1"/>
        </p:nvSpPr>
        <p:spPr>
          <a:xfrm>
            <a:off x="0" y="0"/>
            <a:ext cx="4074287" cy="6858000"/>
          </a:xfrm>
          <a:prstGeom prst="rect">
            <a:avLst/>
          </a:prstGeom>
          <a:gradFill flip="none" rotWithShape="1">
            <a:gsLst>
              <a:gs pos="0">
                <a:srgbClr val="0C6588"/>
              </a:gs>
              <a:gs pos="94000">
                <a:srgbClr val="142F3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Espaço Reservado para Texto 28">
            <a:extLst>
              <a:ext uri="{FF2B5EF4-FFF2-40B4-BE49-F238E27FC236}">
                <a16:creationId xmlns:a16="http://schemas.microsoft.com/office/drawing/2014/main" id="{CCD5E315-6EEB-354D-53EB-02618C62B3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45436" y="3592082"/>
            <a:ext cx="1802271" cy="1154418"/>
          </a:xfrm>
          <a:prstGeom prst="roundRect">
            <a:avLst>
              <a:gd name="adj" fmla="val 4327"/>
            </a:avLst>
          </a:prstGeom>
          <a:solidFill>
            <a:srgbClr val="00C532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2" name="Espaço Reservado para Texto 28">
            <a:extLst>
              <a:ext uri="{FF2B5EF4-FFF2-40B4-BE49-F238E27FC236}">
                <a16:creationId xmlns:a16="http://schemas.microsoft.com/office/drawing/2014/main" id="{B18A65AF-7432-F476-ABB5-C7971DD737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824027" y="2274582"/>
            <a:ext cx="1802271" cy="1154418"/>
          </a:xfrm>
          <a:prstGeom prst="roundRect">
            <a:avLst>
              <a:gd name="adj" fmla="val 4327"/>
            </a:avLst>
          </a:prstGeom>
          <a:solidFill>
            <a:srgbClr val="F9B509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3" name="Espaço Reservado para Texto 28">
            <a:extLst>
              <a:ext uri="{FF2B5EF4-FFF2-40B4-BE49-F238E27FC236}">
                <a16:creationId xmlns:a16="http://schemas.microsoft.com/office/drawing/2014/main" id="{E36413E7-9E09-48A8-7A40-AF4CCAFD1B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45436" y="2274582"/>
            <a:ext cx="1802271" cy="1154418"/>
          </a:xfrm>
          <a:prstGeom prst="roundRect">
            <a:avLst>
              <a:gd name="adj" fmla="val 4327"/>
            </a:avLst>
          </a:prstGeom>
          <a:solidFill>
            <a:srgbClr val="2C77AC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4" name="Espaço Reservado para Texto 28">
            <a:extLst>
              <a:ext uri="{FF2B5EF4-FFF2-40B4-BE49-F238E27FC236}">
                <a16:creationId xmlns:a16="http://schemas.microsoft.com/office/drawing/2014/main" id="{952C23AD-9782-2539-4FE9-85EE599C3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6847" y="2274582"/>
            <a:ext cx="1802271" cy="1154418"/>
          </a:xfrm>
          <a:prstGeom prst="roundRect">
            <a:avLst>
              <a:gd name="adj" fmla="val 4327"/>
            </a:avLst>
          </a:prstGeom>
          <a:solidFill>
            <a:schemeClr val="accent1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98F7FEB-7632-8861-B445-F45A6C6FD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4554" y="2242349"/>
            <a:ext cx="2699465" cy="2699465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177800" dist="38100" dir="10800000" sx="102000" sy="102000" algn="r" rotWithShape="0">
              <a:prstClr val="black">
                <a:alpha val="40000"/>
              </a:prstClr>
            </a:outerShdw>
          </a:effectLst>
        </p:spPr>
        <p:txBody>
          <a:bodyPr lIns="90000" tIns="360000"/>
          <a:lstStyle>
            <a:lvl1pPr marL="0" indent="0" algn="ctr">
              <a:buFontTx/>
              <a:buNone/>
              <a:defRPr/>
            </a:lvl1pPr>
          </a:lstStyle>
          <a:p>
            <a:endParaRPr lang="pt-BR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9D8CECB-1A37-1CD3-A6C7-CC83A6F27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3196" y="843972"/>
            <a:ext cx="6206749" cy="1157284"/>
          </a:xfrm>
        </p:spPr>
        <p:txBody>
          <a:bodyPr anchor="ctr" anchorCtr="0"/>
          <a:lstStyle>
            <a:lvl1pPr algn="ctr">
              <a:defRPr lang="pt-BR" sz="40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72390F20-2465-679B-7D8A-DDE6AC2FD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9823" y="843972"/>
            <a:ext cx="3554639" cy="1083929"/>
          </a:xfrm>
        </p:spPr>
        <p:txBody>
          <a:bodyPr anchor="ctr" anchorCtr="0"/>
          <a:lstStyle>
            <a:lvl1pPr marL="0" indent="0" algn="l">
              <a:buNone/>
              <a:defRPr lang="pt-BR" sz="32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Título de Destaque</a:t>
            </a:r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EE11D5C8-D32B-B1A0-E316-F1D3641ED7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866847" y="5120640"/>
            <a:ext cx="5759451" cy="127158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5" name="Espaço Reservado para Texto 28">
            <a:extLst>
              <a:ext uri="{FF2B5EF4-FFF2-40B4-BE49-F238E27FC236}">
                <a16:creationId xmlns:a16="http://schemas.microsoft.com/office/drawing/2014/main" id="{9184C493-6DF9-5599-0864-AEA5F4A704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24027" y="3592082"/>
            <a:ext cx="1802271" cy="1154418"/>
          </a:xfrm>
          <a:prstGeom prst="roundRect">
            <a:avLst>
              <a:gd name="adj" fmla="val 4327"/>
            </a:avLst>
          </a:prstGeom>
          <a:solidFill>
            <a:srgbClr val="7030A0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6" name="Espaço Reservado para Texto 28">
            <a:extLst>
              <a:ext uri="{FF2B5EF4-FFF2-40B4-BE49-F238E27FC236}">
                <a16:creationId xmlns:a16="http://schemas.microsoft.com/office/drawing/2014/main" id="{239DF17B-DAA1-D697-7EB9-C8BE03CA6B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66847" y="3592082"/>
            <a:ext cx="1802271" cy="1154418"/>
          </a:xfrm>
          <a:prstGeom prst="roundRect">
            <a:avLst>
              <a:gd name="adj" fmla="val 4327"/>
            </a:avLst>
          </a:prstGeom>
          <a:solidFill>
            <a:srgbClr val="0A7039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AC2C7E90-726D-27AE-A6AB-B006E974F9A5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412062" y="2437545"/>
            <a:ext cx="2106057" cy="2007213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3215748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5B8F40FF-57DB-EC78-05CD-BB46F9AC8A51}"/>
              </a:ext>
            </a:extLst>
          </p:cNvPr>
          <p:cNvSpPr/>
          <p:nvPr userDrawn="1"/>
        </p:nvSpPr>
        <p:spPr>
          <a:xfrm>
            <a:off x="0" y="0"/>
            <a:ext cx="4074287" cy="6858000"/>
          </a:xfrm>
          <a:prstGeom prst="rect">
            <a:avLst/>
          </a:prstGeom>
          <a:gradFill flip="none" rotWithShape="1">
            <a:gsLst>
              <a:gs pos="0">
                <a:srgbClr val="0C6588"/>
              </a:gs>
              <a:gs pos="94000">
                <a:srgbClr val="142F3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1215BAD-2D4A-31D8-30B3-D7A5D4E3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113" y="849844"/>
            <a:ext cx="7010603" cy="1157284"/>
          </a:xfrm>
        </p:spPr>
        <p:txBody>
          <a:bodyPr anchor="ctr" anchorCtr="0"/>
          <a:lstStyle>
            <a:lvl1pPr algn="ctr">
              <a:defRPr lang="pt-BR" sz="40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26EFFAFC-78C9-4B79-F11D-FE02F1463E9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095052" y="4845551"/>
            <a:ext cx="6580723" cy="102774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9" name="Espaço Reservado para Texto 28">
            <a:extLst>
              <a:ext uri="{FF2B5EF4-FFF2-40B4-BE49-F238E27FC236}">
                <a16:creationId xmlns:a16="http://schemas.microsoft.com/office/drawing/2014/main" id="{DDC307ED-12D3-82F0-2FFD-477564F709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5052" y="2422734"/>
            <a:ext cx="2001895" cy="2007213"/>
          </a:xfrm>
          <a:prstGeom prst="roundRect">
            <a:avLst>
              <a:gd name="adj" fmla="val 4327"/>
            </a:avLst>
          </a:prstGeom>
          <a:solidFill>
            <a:srgbClr val="7030A0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11" name="Espaço Reservado para Texto 28">
            <a:extLst>
              <a:ext uri="{FF2B5EF4-FFF2-40B4-BE49-F238E27FC236}">
                <a16:creationId xmlns:a16="http://schemas.microsoft.com/office/drawing/2014/main" id="{E75D79AE-2DB2-A8FC-4588-B6B0956DB0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84466" y="2422733"/>
            <a:ext cx="2001895" cy="2007213"/>
          </a:xfrm>
          <a:prstGeom prst="roundRect">
            <a:avLst>
              <a:gd name="adj" fmla="val 4327"/>
            </a:avLst>
          </a:prstGeom>
          <a:solidFill>
            <a:srgbClr val="0A7039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12" name="Espaço Reservado para Texto 28">
            <a:extLst>
              <a:ext uri="{FF2B5EF4-FFF2-40B4-BE49-F238E27FC236}">
                <a16:creationId xmlns:a16="http://schemas.microsoft.com/office/drawing/2014/main" id="{D781760B-FF90-24FE-21A0-88305C152F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3880" y="2422733"/>
            <a:ext cx="2001895" cy="2007213"/>
          </a:xfrm>
          <a:prstGeom prst="roundRect">
            <a:avLst>
              <a:gd name="adj" fmla="val 4327"/>
            </a:avLst>
          </a:prstGeom>
          <a:solidFill>
            <a:srgbClr val="F9B509"/>
          </a:solidFill>
        </p:spPr>
        <p:txBody>
          <a:bodyPr lIns="180000" tIns="288000" anchor="t" anchorCtr="0"/>
          <a:lstStyle>
            <a:lvl1pPr>
              <a:defRPr lang="pt-BR" sz="1400" b="0" dirty="0">
                <a:solidFill>
                  <a:srgbClr val="142F3C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BCCDCE26-3DA1-7EF7-D6BC-22A01DED9FAF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412062" y="2437545"/>
            <a:ext cx="2106057" cy="2007213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A0B9BF38-3E8A-9667-7DC4-4F093E311C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9823" y="843972"/>
            <a:ext cx="3554639" cy="1083929"/>
          </a:xfrm>
        </p:spPr>
        <p:txBody>
          <a:bodyPr anchor="ctr" anchorCtr="0"/>
          <a:lstStyle>
            <a:lvl1pPr marL="0" indent="0" algn="l">
              <a:buNone/>
              <a:defRPr lang="pt-BR" sz="32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Texto de Destaque</a:t>
            </a:r>
          </a:p>
        </p:txBody>
      </p:sp>
      <p:sp>
        <p:nvSpPr>
          <p:cNvPr id="17" name="Espaço Reservado para Texto 28">
            <a:extLst>
              <a:ext uri="{FF2B5EF4-FFF2-40B4-BE49-F238E27FC236}">
                <a16:creationId xmlns:a16="http://schemas.microsoft.com/office/drawing/2014/main" id="{5FCA4384-CBFA-9240-F6A2-EE8342CDD2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22282" y="2422733"/>
            <a:ext cx="2001895" cy="2007213"/>
          </a:xfrm>
          <a:prstGeom prst="ellipse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180000" tIns="288000" anchor="t" anchorCtr="0"/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0836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0883823F-5F30-1487-3142-2C27A492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1587"/>
            <a:ext cx="9144000" cy="487963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C188BB-D813-A417-B852-FC83BA774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8"/>
            <a:ext cx="9144000" cy="1376609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9E827C9-8FF0-C736-1CBE-77D476BAB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468000"/>
          <a:lstStyle>
            <a:lvl1pPr marL="0" indent="0" algn="ctr">
              <a:buNone/>
              <a:defRPr sz="2000"/>
            </a:lvl1pPr>
          </a:lstStyle>
          <a:p>
            <a:endParaRPr lang="pt-BR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590BBF4-01A3-6286-3374-D5B496CD1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46800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D93ED46-40CD-4529-FDE2-98C4185FC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46800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68C1AB8-41A5-C531-017A-0B1143B980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46800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0A798A0-2B87-AEE3-D9DD-10C7F1A9E6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tIns="46800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4B6290-A4E9-F3F8-13EA-3C0142F190F0}"/>
              </a:ext>
            </a:extLst>
          </p:cNvPr>
          <p:cNvSpPr/>
          <p:nvPr userDrawn="1"/>
        </p:nvSpPr>
        <p:spPr>
          <a:xfrm>
            <a:off x="11575" y="4420800"/>
            <a:ext cx="2434200" cy="243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2EB9AF1-7D8A-05FF-511D-FC65598C44DA}"/>
              </a:ext>
            </a:extLst>
          </p:cNvPr>
          <p:cNvSpPr/>
          <p:nvPr userDrawn="1"/>
        </p:nvSpPr>
        <p:spPr>
          <a:xfrm>
            <a:off x="2456275" y="1983600"/>
            <a:ext cx="2434200" cy="24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3FCDCA3-CF53-149B-9D5A-C6204D419B5F}"/>
              </a:ext>
            </a:extLst>
          </p:cNvPr>
          <p:cNvSpPr/>
          <p:nvPr userDrawn="1"/>
        </p:nvSpPr>
        <p:spPr>
          <a:xfrm>
            <a:off x="4887900" y="4420800"/>
            <a:ext cx="2434200" cy="243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4D2FEFD-0345-E0B1-607A-DEAB3AC37714}"/>
              </a:ext>
            </a:extLst>
          </p:cNvPr>
          <p:cNvSpPr/>
          <p:nvPr userDrawn="1"/>
        </p:nvSpPr>
        <p:spPr>
          <a:xfrm>
            <a:off x="7328100" y="1983124"/>
            <a:ext cx="2434200" cy="243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  <a:latin typeface="Segoe UI Variable Display" pitchFamily="2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50D9CF1D-9F8C-7A78-9714-A7E861B12A8B}"/>
              </a:ext>
            </a:extLst>
          </p:cNvPr>
          <p:cNvSpPr/>
          <p:nvPr userDrawn="1"/>
        </p:nvSpPr>
        <p:spPr>
          <a:xfrm>
            <a:off x="9747300" y="4420324"/>
            <a:ext cx="24342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4135BE32-F106-4C39-5642-1990A2424C2A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233252" y="5428527"/>
            <a:ext cx="1990846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AF696207-F7B2-A341-6B57-E6780645068C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233252" y="4791158"/>
            <a:ext cx="1990846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1EF0B86A-B8C3-7B97-ACD7-DF7A190B096D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662952" y="2957578"/>
            <a:ext cx="1990846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52658545-C7A7-CD58-EE3C-68EF158BF425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2662952" y="2320209"/>
            <a:ext cx="1990846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4B3D6792-8839-BBA0-1380-E3B2EB171BE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100577" y="5423469"/>
            <a:ext cx="1990846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2" name="Espaço Reservado para Texto 3">
            <a:extLst>
              <a:ext uri="{FF2B5EF4-FFF2-40B4-BE49-F238E27FC236}">
                <a16:creationId xmlns:a16="http://schemas.microsoft.com/office/drawing/2014/main" id="{97D000E6-C721-F25D-697E-A3039C6E9412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100577" y="4786100"/>
            <a:ext cx="1990846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3" name="Espaço Reservado para Texto 3">
            <a:extLst>
              <a:ext uri="{FF2B5EF4-FFF2-40B4-BE49-F238E27FC236}">
                <a16:creationId xmlns:a16="http://schemas.microsoft.com/office/drawing/2014/main" id="{B12272B5-7B53-34CD-207C-4ED39970934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980977" y="5429985"/>
            <a:ext cx="1990846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4" name="Espaço Reservado para Texto 3">
            <a:extLst>
              <a:ext uri="{FF2B5EF4-FFF2-40B4-BE49-F238E27FC236}">
                <a16:creationId xmlns:a16="http://schemas.microsoft.com/office/drawing/2014/main" id="{FFDE0948-CC07-A0DC-2A6E-2E3876ADF2F4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9980977" y="4792616"/>
            <a:ext cx="1990846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5" name="Espaço Reservado para Texto 3">
            <a:extLst>
              <a:ext uri="{FF2B5EF4-FFF2-40B4-BE49-F238E27FC236}">
                <a16:creationId xmlns:a16="http://schemas.microsoft.com/office/drawing/2014/main" id="{48EE48D4-8C21-A2A7-1446-E9F020AE5320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538031" y="3021500"/>
            <a:ext cx="1990846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6" name="Espaço Reservado para Texto 3">
            <a:extLst>
              <a:ext uri="{FF2B5EF4-FFF2-40B4-BE49-F238E27FC236}">
                <a16:creationId xmlns:a16="http://schemas.microsoft.com/office/drawing/2014/main" id="{5AEE941A-5695-F336-FC56-CD4723860653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7538031" y="2384131"/>
            <a:ext cx="1990846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396025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63BFA4D4-EC70-5E1D-8995-43DAC3C566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tIns="0" bIns="684000" anchor="ctr" anchorCtr="0"/>
          <a:lstStyle>
            <a:lvl1pPr marL="0" indent="0" algn="ctr">
              <a:buFontTx/>
              <a:buNone/>
              <a:defRPr sz="2000"/>
            </a:lvl1pPr>
          </a:lstStyle>
          <a:p>
            <a:endParaRPr lang="pt-BR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C6F4E2-DAD5-434A-A4CC-248B9358C1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tIns="0" bIns="684000" anchor="ctr" anchorCtr="0"/>
          <a:lstStyle>
            <a:lvl1pPr>
              <a:defRPr lang="pt-BR" sz="20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F4C175A-0058-CB7D-964A-A965BDBE55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tIns="0" bIns="684000" anchor="ctr" anchorCtr="0"/>
          <a:lstStyle>
            <a:lvl1pPr>
              <a:defRPr lang="pt-BR" sz="20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FDE858B0-4C3D-D8E4-3F93-0B376E57AA1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01464" y="4891512"/>
            <a:ext cx="4897930" cy="4338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D42D25D7-03FE-BEA5-9A00-7AF9BF85A34C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1464" y="5447566"/>
            <a:ext cx="4897930" cy="8726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BFEBFE19-A320-EFA6-A2C0-DF75E198C0CC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11227" y="448762"/>
            <a:ext cx="4897930" cy="4338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30C90B5F-4790-E000-2D7A-B7A9E219DD6B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611227" y="1004816"/>
            <a:ext cx="4897930" cy="8726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92D9331D-FDAF-C72F-ECA3-920BEA9ABB53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719419" y="2714634"/>
            <a:ext cx="4897930" cy="433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23AE00B1-AA57-909D-1852-6F80B5B4CF0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719419" y="3270688"/>
            <a:ext cx="4897930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14C87028-6B70-EDD7-E897-2CE5F9BD72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06391" y="658400"/>
            <a:ext cx="844880" cy="844880"/>
          </a:xfrm>
          <a:prstGeom prst="ellipse">
            <a:avLst/>
          </a:prstGeom>
          <a:solidFill>
            <a:srgbClr val="2D647D"/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C8CE6D15-3441-476C-1117-000C9BC6A7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06391" y="2844479"/>
            <a:ext cx="844880" cy="844880"/>
          </a:xfrm>
          <a:prstGeom prst="ellipse">
            <a:avLst/>
          </a:prstGeom>
          <a:solidFill>
            <a:srgbClr val="2C77AC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2C77AC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19FB6E58-AABA-57B6-26EE-04203D3644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06391" y="5292560"/>
            <a:ext cx="844880" cy="844880"/>
          </a:xfrm>
          <a:prstGeom prst="ellipse">
            <a:avLst/>
          </a:prstGeom>
          <a:solidFill>
            <a:srgbClr val="F9B509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F9B50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00059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63BFA4D4-EC70-5E1D-8995-43DAC3C566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384" y="2286000"/>
            <a:ext cx="6096000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tIns="0" bIns="684000" anchor="ctr" anchorCtr="0"/>
          <a:lstStyle>
            <a:lvl1pPr marL="0" indent="0" algn="ctr">
              <a:buFontTx/>
              <a:buNone/>
              <a:defRPr sz="2000"/>
            </a:lvl1pPr>
          </a:lstStyle>
          <a:p>
            <a:endParaRPr lang="pt-BR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C6F4E2-DAD5-434A-A4CC-248B9358C1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120385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tIns="0" bIns="684000" anchor="ctr" anchorCtr="0"/>
          <a:lstStyle>
            <a:lvl1pPr>
              <a:defRPr lang="pt-BR" sz="20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F4C175A-0058-CB7D-964A-A965BDBE55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4572000"/>
            <a:ext cx="6096000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tIns="0" bIns="684000" anchor="ctr" anchorCtr="0"/>
          <a:lstStyle>
            <a:lvl1pPr>
              <a:defRPr lang="pt-BR" sz="20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FDE858B0-4C3D-D8E4-3F93-0B376E57AA1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719419" y="4891512"/>
            <a:ext cx="4897930" cy="4338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D42D25D7-03FE-BEA5-9A00-7AF9BF85A34C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719419" y="5447566"/>
            <a:ext cx="4897930" cy="8726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BFEBFE19-A320-EFA6-A2C0-DF75E198C0CC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11227" y="2714634"/>
            <a:ext cx="4897930" cy="4338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30C90B5F-4790-E000-2D7A-B7A9E219DD6B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611227" y="3270688"/>
            <a:ext cx="4897930" cy="8726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92D9331D-FDAF-C72F-ECA3-920BEA9ABB53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719419" y="470789"/>
            <a:ext cx="4897930" cy="433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23AE00B1-AA57-909D-1852-6F80B5B4CF0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719419" y="1026843"/>
            <a:ext cx="4897930" cy="872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" name="Espaço Reservado para Texto 30">
            <a:extLst>
              <a:ext uri="{FF2B5EF4-FFF2-40B4-BE49-F238E27FC236}">
                <a16:creationId xmlns:a16="http://schemas.microsoft.com/office/drawing/2014/main" id="{7B51A9C0-8C0A-490C-2A2A-7ECE39CF55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06391" y="658400"/>
            <a:ext cx="844880" cy="844880"/>
          </a:xfrm>
          <a:prstGeom prst="ellipse">
            <a:avLst/>
          </a:prstGeom>
          <a:solidFill>
            <a:srgbClr val="0A7039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0A703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6" name="Espaço Reservado para Texto 30">
            <a:extLst>
              <a:ext uri="{FF2B5EF4-FFF2-40B4-BE49-F238E27FC236}">
                <a16:creationId xmlns:a16="http://schemas.microsoft.com/office/drawing/2014/main" id="{1B47FD9B-099C-1B50-31BB-6E86F40594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06391" y="2844479"/>
            <a:ext cx="844880" cy="844880"/>
          </a:xfrm>
          <a:prstGeom prst="ellipse">
            <a:avLst/>
          </a:prstGeom>
          <a:solidFill>
            <a:srgbClr val="00C532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00C53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A4254076-E033-7CDD-44AD-45E0800925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06391" y="5292560"/>
            <a:ext cx="844880" cy="844880"/>
          </a:xfrm>
          <a:prstGeom prst="ellipse">
            <a:avLst/>
          </a:prstGeom>
          <a:solidFill>
            <a:srgbClr val="7030A0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rgbClr val="7030A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3010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2C26644-865E-45F6-BA10-3C267B6C0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AA6030C1-6543-81CC-E542-9801BCF29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DCFC7BA-D65B-495C-C37D-27B996DECC96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ED501F6-014B-1CDD-CC94-AF9766A55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82" y="524979"/>
            <a:ext cx="11157630" cy="846621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2F4FDF76-3632-0612-8EA1-2A2AC41D5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182" y="1569719"/>
            <a:ext cx="11157630" cy="5071109"/>
          </a:xfrm>
          <a:prstGeom prst="roundRect">
            <a:avLst>
              <a:gd name="adj" fmla="val 9314"/>
            </a:avLst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00C131"/>
                </a:gs>
                <a:gs pos="33000">
                  <a:srgbClr val="F8AE08"/>
                </a:gs>
                <a:gs pos="67000">
                  <a:srgbClr val="2D79AD"/>
                </a:gs>
                <a:gs pos="100000">
                  <a:srgbClr val="15599A"/>
                </a:gs>
              </a:gsLst>
              <a:lin ang="0" scaled="1"/>
              <a:tileRect/>
            </a:gradFill>
          </a:ln>
          <a:effectLst>
            <a:outerShdw blurRad="63500" sx="101000" sy="101000" algn="ctr" rotWithShape="0">
              <a:schemeClr val="tx1">
                <a:lumMod val="65000"/>
                <a:lumOff val="35000"/>
                <a:alpha val="69000"/>
              </a:schemeClr>
            </a:outerShdw>
          </a:effectLst>
        </p:spPr>
        <p:txBody>
          <a:bodyPr anchor="ctr" anchorCtr="0"/>
          <a:lstStyle>
            <a:lvl1pPr algn="ctr">
              <a:defRPr lang="pt-BR" sz="1800" b="0" u="none" dirty="0" smtClean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defRPr>
            </a:lvl1pPr>
            <a:lvl2pPr algn="ctr">
              <a:defRPr lang="pt-BR" sz="2000" b="0" u="none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algn="ctr">
              <a:defRPr lang="pt-BR" sz="1800" b="0" u="none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algn="ctr">
              <a:defRPr lang="pt-BR" sz="1600" b="0" u="none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ctr">
              <a:defRPr lang="pt-BR" sz="1600" b="0" u="none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SzTx/>
              <a:buFont typeface="Segoe UI Symbol" panose="020B0502040204020203" pitchFamily="34" charset="0"/>
              <a:buNone/>
            </a:pPr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69197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Texto 33">
            <a:extLst>
              <a:ext uri="{FF2B5EF4-FFF2-40B4-BE49-F238E27FC236}">
                <a16:creationId xmlns:a16="http://schemas.microsoft.com/office/drawing/2014/main" id="{D6C3AC84-C3D4-21FB-7124-E60A7FD0A4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462030"/>
            <a:ext cx="2437435" cy="2908623"/>
          </a:xfrm>
          <a:prstGeom prst="roundRect">
            <a:avLst>
              <a:gd name="adj" fmla="val 7510"/>
            </a:avLst>
          </a:prstGeom>
          <a:solidFill>
            <a:srgbClr val="2D647D">
              <a:alpha val="10000"/>
            </a:srgbClr>
          </a:solidFill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5F59971E-2997-C906-CEDC-CF4C227B6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48235" y="1956824"/>
            <a:ext cx="1047750" cy="10477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2D647D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pt-BR" dirty="0"/>
              <a:t>Icone</a:t>
            </a:r>
          </a:p>
        </p:txBody>
      </p:sp>
      <p:sp>
        <p:nvSpPr>
          <p:cNvPr id="44" name="Espaço Reservado para Texto 28">
            <a:extLst>
              <a:ext uri="{FF2B5EF4-FFF2-40B4-BE49-F238E27FC236}">
                <a16:creationId xmlns:a16="http://schemas.microsoft.com/office/drawing/2014/main" id="{EF89C1D3-5581-9483-5376-3AF89FF05E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7" y="5149461"/>
            <a:ext cx="2437433" cy="823981"/>
          </a:xfrm>
          <a:prstGeom prst="roundRect">
            <a:avLst/>
          </a:prstGeom>
          <a:solidFill>
            <a:schemeClr val="accent1"/>
          </a:solidFill>
        </p:spPr>
        <p:txBody>
          <a:bodyPr vert="horz" lIns="180000" tIns="288000" anchor="t" anchorCtr="0"/>
          <a:lstStyle>
            <a:lvl1pPr marL="0" indent="0" algn="ctr">
              <a:buFontTx/>
              <a:buNone/>
              <a:defRPr lang="pt-BR" sz="18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342900" lvl="0" indent="-342900"/>
            <a:r>
              <a:rPr lang="pt-BR" dirty="0"/>
              <a:t>Título</a:t>
            </a:r>
          </a:p>
        </p:txBody>
      </p:sp>
      <p:sp>
        <p:nvSpPr>
          <p:cNvPr id="46" name="Espaço Reservado para Texto 33">
            <a:extLst>
              <a:ext uri="{FF2B5EF4-FFF2-40B4-BE49-F238E27FC236}">
                <a16:creationId xmlns:a16="http://schemas.microsoft.com/office/drawing/2014/main" id="{E0035F8E-E73E-E519-840B-CD6581C274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8565" y="2462030"/>
            <a:ext cx="2437435" cy="2908623"/>
          </a:xfrm>
          <a:prstGeom prst="roundRect">
            <a:avLst>
              <a:gd name="adj" fmla="val 7510"/>
            </a:avLst>
          </a:prstGeom>
          <a:solidFill>
            <a:srgbClr val="7030A0">
              <a:alpha val="10000"/>
            </a:srgbClr>
          </a:solidFill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47" name="Espaço Reservado para Texto 28">
            <a:extLst>
              <a:ext uri="{FF2B5EF4-FFF2-40B4-BE49-F238E27FC236}">
                <a16:creationId xmlns:a16="http://schemas.microsoft.com/office/drawing/2014/main" id="{0A09D7BD-D2A5-3AFB-12C7-69B21DE72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8563" y="5149461"/>
            <a:ext cx="2437433" cy="823981"/>
          </a:xfrm>
          <a:prstGeom prst="roundRect">
            <a:avLst/>
          </a:prstGeom>
          <a:solidFill>
            <a:srgbClr val="7030A0"/>
          </a:solidFill>
        </p:spPr>
        <p:txBody>
          <a:bodyPr vert="horz" lIns="180000" tIns="288000" anchor="t" anchorCtr="0"/>
          <a:lstStyle>
            <a:lvl1pPr marL="0" indent="0" algn="ctr">
              <a:buFontTx/>
              <a:buNone/>
              <a:defRPr lang="pt-BR" sz="18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342900" lvl="0" indent="-342900"/>
            <a:r>
              <a:rPr lang="pt-BR" dirty="0"/>
              <a:t>Título</a:t>
            </a:r>
          </a:p>
        </p:txBody>
      </p:sp>
      <p:sp>
        <p:nvSpPr>
          <p:cNvPr id="41" name="Espaço Reservado para Texto 39">
            <a:extLst>
              <a:ext uri="{FF2B5EF4-FFF2-40B4-BE49-F238E27FC236}">
                <a16:creationId xmlns:a16="http://schemas.microsoft.com/office/drawing/2014/main" id="{79458FDA-1385-E69E-F1D8-0FB0E84AFA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52444" y="1956824"/>
            <a:ext cx="1047750" cy="10477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pt-BR" dirty="0"/>
              <a:t>Icone</a:t>
            </a:r>
          </a:p>
        </p:txBody>
      </p:sp>
      <p:sp>
        <p:nvSpPr>
          <p:cNvPr id="48" name="Espaço Reservado para Texto 33">
            <a:extLst>
              <a:ext uri="{FF2B5EF4-FFF2-40B4-BE49-F238E27FC236}">
                <a16:creationId xmlns:a16="http://schemas.microsoft.com/office/drawing/2014/main" id="{2F8DC0BD-533F-1963-A05A-F1067DEBAA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7004" y="2462030"/>
            <a:ext cx="2437435" cy="2908623"/>
          </a:xfrm>
          <a:prstGeom prst="roundRect">
            <a:avLst>
              <a:gd name="adj" fmla="val 7510"/>
            </a:avLst>
          </a:prstGeom>
          <a:solidFill>
            <a:srgbClr val="00C532">
              <a:alpha val="10000"/>
            </a:srgbClr>
          </a:solidFill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49" name="Espaço Reservado para Texto 28">
            <a:extLst>
              <a:ext uri="{FF2B5EF4-FFF2-40B4-BE49-F238E27FC236}">
                <a16:creationId xmlns:a16="http://schemas.microsoft.com/office/drawing/2014/main" id="{9CC497C6-0868-941A-32F5-9217F6557F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7002" y="5149461"/>
            <a:ext cx="2437433" cy="823981"/>
          </a:xfrm>
          <a:prstGeom prst="roundRect">
            <a:avLst/>
          </a:prstGeom>
          <a:solidFill>
            <a:srgbClr val="00C532"/>
          </a:solidFill>
        </p:spPr>
        <p:txBody>
          <a:bodyPr vert="horz" lIns="180000" tIns="288000" anchor="t" anchorCtr="0"/>
          <a:lstStyle>
            <a:lvl1pPr marL="0" indent="0" algn="ctr">
              <a:buFontTx/>
              <a:buNone/>
              <a:defRPr lang="pt-BR" sz="18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342900" lvl="0" indent="-342900"/>
            <a:r>
              <a:rPr lang="pt-BR" dirty="0"/>
              <a:t>Título</a:t>
            </a:r>
          </a:p>
        </p:txBody>
      </p:sp>
      <p:sp>
        <p:nvSpPr>
          <p:cNvPr id="50" name="Espaço Reservado para Texto 33">
            <a:extLst>
              <a:ext uri="{FF2B5EF4-FFF2-40B4-BE49-F238E27FC236}">
                <a16:creationId xmlns:a16="http://schemas.microsoft.com/office/drawing/2014/main" id="{C4018553-B403-156E-F688-E4C6EC5FD2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95437" y="2462030"/>
            <a:ext cx="2437435" cy="2908623"/>
          </a:xfrm>
          <a:prstGeom prst="roundRect">
            <a:avLst>
              <a:gd name="adj" fmla="val 7510"/>
            </a:avLst>
          </a:prstGeom>
          <a:solidFill>
            <a:srgbClr val="F9B509">
              <a:alpha val="10000"/>
            </a:srgbClr>
          </a:solidFill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51" name="Espaço Reservado para Texto 28">
            <a:extLst>
              <a:ext uri="{FF2B5EF4-FFF2-40B4-BE49-F238E27FC236}">
                <a16:creationId xmlns:a16="http://schemas.microsoft.com/office/drawing/2014/main" id="{2F4D49A8-8BBC-FC2D-13E7-1A26514F9C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95435" y="5149461"/>
            <a:ext cx="2437433" cy="823981"/>
          </a:xfrm>
          <a:prstGeom prst="roundRect">
            <a:avLst/>
          </a:prstGeom>
          <a:solidFill>
            <a:srgbClr val="F9B509"/>
          </a:solidFill>
        </p:spPr>
        <p:txBody>
          <a:bodyPr vert="horz" lIns="180000" tIns="288000" anchor="t" anchorCtr="0"/>
          <a:lstStyle>
            <a:lvl1pPr marL="0" indent="0" algn="ctr">
              <a:buFontTx/>
              <a:buNone/>
              <a:defRPr lang="pt-BR" sz="18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342900" lvl="0" indent="-342900"/>
            <a:r>
              <a:rPr lang="pt-BR" dirty="0"/>
              <a:t>Título</a:t>
            </a:r>
          </a:p>
        </p:txBody>
      </p:sp>
      <p:sp>
        <p:nvSpPr>
          <p:cNvPr id="42" name="Espaço Reservado para Texto 39">
            <a:extLst>
              <a:ext uri="{FF2B5EF4-FFF2-40B4-BE49-F238E27FC236}">
                <a16:creationId xmlns:a16="http://schemas.microsoft.com/office/drawing/2014/main" id="{9A371481-76FA-ABED-9107-3F1B6E9D90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775" y="1956824"/>
            <a:ext cx="1047750" cy="10477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C532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pt-BR" dirty="0"/>
              <a:t>Icone</a:t>
            </a:r>
          </a:p>
        </p:txBody>
      </p:sp>
      <p:sp>
        <p:nvSpPr>
          <p:cNvPr id="43" name="Espaço Reservado para Texto 39">
            <a:extLst>
              <a:ext uri="{FF2B5EF4-FFF2-40B4-BE49-F238E27FC236}">
                <a16:creationId xmlns:a16="http://schemas.microsoft.com/office/drawing/2014/main" id="{0FBA3EA9-4DAE-01A2-6CB0-3F0470A720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94984" y="1956824"/>
            <a:ext cx="1047750" cy="10477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9B509"/>
            </a:solidFill>
          </a:ln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pt-BR" dirty="0"/>
              <a:t>Icone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5CE34B4B-8DED-0BD1-447C-CFC19C2F9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8"/>
            <a:ext cx="9144000" cy="1376609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3089954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33">
            <a:extLst>
              <a:ext uri="{FF2B5EF4-FFF2-40B4-BE49-F238E27FC236}">
                <a16:creationId xmlns:a16="http://schemas.microsoft.com/office/drawing/2014/main" id="{2DEF9FAB-52BD-D7A1-E459-B37A8E074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9813" y="2219325"/>
            <a:ext cx="2877163" cy="1887445"/>
          </a:xfrm>
          <a:prstGeom prst="roundRect">
            <a:avLst>
              <a:gd name="adj" fmla="val 4447"/>
            </a:avLst>
          </a:prstGeom>
          <a:ln w="19050">
            <a:solidFill>
              <a:schemeClr val="accent1"/>
            </a:solidFill>
          </a:ln>
        </p:spPr>
        <p:txBody>
          <a:bodyPr lIns="180000" tIns="1008000" rIns="72000" bIns="72000" anchor="t" anchorCtr="0"/>
          <a:lstStyle>
            <a:lvl1pPr>
              <a:defRPr lang="pt-BR" sz="12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pPr marL="0" lvl="0" indent="0">
              <a:buNone/>
            </a:pPr>
            <a:endParaRPr lang="pt-BR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3C694BE4-F00B-298F-E100-7801D492B6A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019300" y="2392912"/>
            <a:ext cx="1752600" cy="724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ECD6737-15A3-551F-8695-8E842A3FD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8"/>
            <a:ext cx="9144000" cy="1376609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12" name="Espaço Reservado para Texto 33">
            <a:extLst>
              <a:ext uri="{FF2B5EF4-FFF2-40B4-BE49-F238E27FC236}">
                <a16:creationId xmlns:a16="http://schemas.microsoft.com/office/drawing/2014/main" id="{E11CBA76-5C68-99D1-FB7E-8EF8CAFC11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20352" y="2392912"/>
            <a:ext cx="715012" cy="724704"/>
          </a:xfrm>
          <a:prstGeom prst="roundRect">
            <a:avLst>
              <a:gd name="adj" fmla="val 44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pt-BR" sz="900" dirty="0">
                <a:solidFill>
                  <a:schemeClr val="lt1"/>
                </a:solidFill>
                <a:latin typeface="Segoe UI Variable Display" pitchFamily="2" charset="0"/>
              </a:defRPr>
            </a:lvl1pPr>
          </a:lstStyle>
          <a:p>
            <a:pPr marL="0" lvl="0" algn="ctr"/>
            <a:endParaRPr lang="pt-BR" dirty="0"/>
          </a:p>
        </p:txBody>
      </p:sp>
      <p:sp>
        <p:nvSpPr>
          <p:cNvPr id="15" name="Espaço Reservado para Texto 33">
            <a:extLst>
              <a:ext uri="{FF2B5EF4-FFF2-40B4-BE49-F238E27FC236}">
                <a16:creationId xmlns:a16="http://schemas.microsoft.com/office/drawing/2014/main" id="{7EE77B88-A8AB-432E-789A-55963FC36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9813" y="4280357"/>
            <a:ext cx="2877163" cy="1887445"/>
          </a:xfrm>
          <a:prstGeom prst="roundRect">
            <a:avLst>
              <a:gd name="adj" fmla="val 4447"/>
            </a:avLst>
          </a:prstGeom>
          <a:ln w="19050">
            <a:solidFill>
              <a:srgbClr val="0A7039"/>
            </a:solidFill>
          </a:ln>
        </p:spPr>
        <p:txBody>
          <a:bodyPr lIns="180000" tIns="1008000" rIns="72000" bIns="72000" anchor="t" anchorCtr="0"/>
          <a:lstStyle>
            <a:lvl1pPr>
              <a:defRPr lang="pt-BR" sz="12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pPr marL="0" lvl="0" indent="0">
              <a:buNone/>
            </a:pPr>
            <a:endParaRPr lang="pt-BR" dirty="0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2567F02-E970-4F80-2066-1850003104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019300" y="4453944"/>
            <a:ext cx="1752600" cy="724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21" name="Espaço Reservado para Texto 33">
            <a:extLst>
              <a:ext uri="{FF2B5EF4-FFF2-40B4-BE49-F238E27FC236}">
                <a16:creationId xmlns:a16="http://schemas.microsoft.com/office/drawing/2014/main" id="{F8A2D0DD-8BA4-2EE3-9390-6EA9C83CE3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0352" y="4453944"/>
            <a:ext cx="715012" cy="724704"/>
          </a:xfrm>
          <a:prstGeom prst="roundRect">
            <a:avLst>
              <a:gd name="adj" fmla="val 4447"/>
            </a:avLst>
          </a:prstGeom>
          <a:solidFill>
            <a:srgbClr val="0A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pt-BR" sz="900" dirty="0">
                <a:solidFill>
                  <a:schemeClr val="lt1"/>
                </a:solidFill>
                <a:latin typeface="Segoe UI Variable Display" pitchFamily="2" charset="0"/>
              </a:defRPr>
            </a:lvl1pPr>
          </a:lstStyle>
          <a:p>
            <a:pPr marL="0" lvl="0" algn="ctr"/>
            <a:endParaRPr lang="pt-BR" dirty="0"/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10F8EFE4-2554-07C4-FEC5-333F054049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57418" y="2219325"/>
            <a:ext cx="2877163" cy="1887445"/>
          </a:xfrm>
          <a:prstGeom prst="roundRect">
            <a:avLst>
              <a:gd name="adj" fmla="val 4447"/>
            </a:avLst>
          </a:prstGeom>
          <a:ln w="19050">
            <a:solidFill>
              <a:srgbClr val="2C77AC"/>
            </a:solidFill>
          </a:ln>
        </p:spPr>
        <p:txBody>
          <a:bodyPr lIns="180000" tIns="1008000" rIns="72000" bIns="72000" anchor="t" anchorCtr="0"/>
          <a:lstStyle>
            <a:lvl1pPr>
              <a:defRPr lang="pt-BR" sz="12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pPr marL="0" lvl="0" indent="0">
              <a:buNone/>
            </a:pPr>
            <a:endParaRPr lang="pt-BR" dirty="0"/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C6066297-8429-BF9A-944D-02C9653A56C3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5616905" y="2392912"/>
            <a:ext cx="1752600" cy="724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36" name="Espaço Reservado para Texto 33">
            <a:extLst>
              <a:ext uri="{FF2B5EF4-FFF2-40B4-BE49-F238E27FC236}">
                <a16:creationId xmlns:a16="http://schemas.microsoft.com/office/drawing/2014/main" id="{9D433571-4345-D0CE-C22D-8635780810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17957" y="2392912"/>
            <a:ext cx="715012" cy="724704"/>
          </a:xfrm>
          <a:prstGeom prst="roundRect">
            <a:avLst>
              <a:gd name="adj" fmla="val 4447"/>
            </a:avLst>
          </a:prstGeom>
          <a:solidFill>
            <a:srgbClr val="2C7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pt-BR" sz="900" dirty="0">
                <a:solidFill>
                  <a:schemeClr val="lt1"/>
                </a:solidFill>
                <a:latin typeface="Segoe UI Variable Display" pitchFamily="2" charset="0"/>
              </a:defRPr>
            </a:lvl1pPr>
          </a:lstStyle>
          <a:p>
            <a:pPr marL="0" lvl="0" algn="ctr"/>
            <a:endParaRPr lang="pt-BR" dirty="0"/>
          </a:p>
        </p:txBody>
      </p:sp>
      <p:sp>
        <p:nvSpPr>
          <p:cNvPr id="37" name="Espaço Reservado para Texto 33">
            <a:extLst>
              <a:ext uri="{FF2B5EF4-FFF2-40B4-BE49-F238E27FC236}">
                <a16:creationId xmlns:a16="http://schemas.microsoft.com/office/drawing/2014/main" id="{4B1E8A21-06B5-283B-99B0-894ACBE28CD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57418" y="4280357"/>
            <a:ext cx="2877163" cy="1887445"/>
          </a:xfrm>
          <a:prstGeom prst="roundRect">
            <a:avLst>
              <a:gd name="adj" fmla="val 4447"/>
            </a:avLst>
          </a:prstGeom>
          <a:ln w="19050">
            <a:solidFill>
              <a:srgbClr val="00C532"/>
            </a:solidFill>
          </a:ln>
        </p:spPr>
        <p:txBody>
          <a:bodyPr lIns="180000" tIns="1008000" rIns="72000" bIns="72000" anchor="t" anchorCtr="0"/>
          <a:lstStyle>
            <a:lvl1pPr>
              <a:defRPr lang="pt-BR" sz="12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pPr marL="0" lvl="0" indent="0">
              <a:buNone/>
            </a:pPr>
            <a:endParaRPr lang="pt-BR" dirty="0"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842A47BA-B34A-4FCA-E977-0A554F97F81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5616905" y="4453944"/>
            <a:ext cx="1752600" cy="724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39" name="Espaço Reservado para Texto 33">
            <a:extLst>
              <a:ext uri="{FF2B5EF4-FFF2-40B4-BE49-F238E27FC236}">
                <a16:creationId xmlns:a16="http://schemas.microsoft.com/office/drawing/2014/main" id="{01E11AD1-4DC3-82B7-7D8A-642E731341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7957" y="4453944"/>
            <a:ext cx="715012" cy="724704"/>
          </a:xfrm>
          <a:prstGeom prst="roundRect">
            <a:avLst>
              <a:gd name="adj" fmla="val 4447"/>
            </a:avLst>
          </a:prstGeom>
          <a:solidFill>
            <a:srgbClr val="00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pt-BR" sz="900" dirty="0">
                <a:solidFill>
                  <a:schemeClr val="lt1"/>
                </a:solidFill>
                <a:latin typeface="Segoe UI Variable Display" pitchFamily="2" charset="0"/>
              </a:defRPr>
            </a:lvl1pPr>
          </a:lstStyle>
          <a:p>
            <a:pPr marL="0" lvl="0" algn="ctr"/>
            <a:endParaRPr lang="pt-BR" dirty="0"/>
          </a:p>
        </p:txBody>
      </p:sp>
      <p:sp>
        <p:nvSpPr>
          <p:cNvPr id="40" name="Espaço Reservado para Texto 33">
            <a:extLst>
              <a:ext uri="{FF2B5EF4-FFF2-40B4-BE49-F238E27FC236}">
                <a16:creationId xmlns:a16="http://schemas.microsoft.com/office/drawing/2014/main" id="{A2A31B0B-DA62-6EF4-AC58-632897AA08F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55023" y="2219325"/>
            <a:ext cx="2877163" cy="1887445"/>
          </a:xfrm>
          <a:prstGeom prst="roundRect">
            <a:avLst>
              <a:gd name="adj" fmla="val 4447"/>
            </a:avLst>
          </a:prstGeom>
          <a:ln w="19050">
            <a:solidFill>
              <a:srgbClr val="F9B509"/>
            </a:solidFill>
          </a:ln>
        </p:spPr>
        <p:txBody>
          <a:bodyPr lIns="180000" tIns="1008000" rIns="72000" bIns="72000" anchor="t" anchorCtr="0"/>
          <a:lstStyle>
            <a:lvl1pPr>
              <a:defRPr lang="pt-BR" sz="12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pPr marL="0" lvl="0" indent="0">
              <a:buNone/>
            </a:pPr>
            <a:endParaRPr lang="pt-BR" dirty="0"/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F831E8ED-5F2E-9C40-B98C-B5DDB0B17EFA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214510" y="2392912"/>
            <a:ext cx="1752600" cy="724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42" name="Espaço Reservado para Texto 33">
            <a:extLst>
              <a:ext uri="{FF2B5EF4-FFF2-40B4-BE49-F238E27FC236}">
                <a16:creationId xmlns:a16="http://schemas.microsoft.com/office/drawing/2014/main" id="{603CDE66-183C-3644-98DA-5886365112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15562" y="2392912"/>
            <a:ext cx="715012" cy="724704"/>
          </a:xfrm>
          <a:prstGeom prst="roundRect">
            <a:avLst>
              <a:gd name="adj" fmla="val 4447"/>
            </a:avLst>
          </a:prstGeom>
          <a:solidFill>
            <a:srgbClr val="F9B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pt-BR" sz="900" dirty="0">
                <a:solidFill>
                  <a:srgbClr val="142F3C"/>
                </a:solidFill>
                <a:latin typeface="Segoe UI Variable Display" pitchFamily="2" charset="0"/>
              </a:defRPr>
            </a:lvl1pPr>
          </a:lstStyle>
          <a:p>
            <a:pPr marL="0" lvl="0" algn="ctr"/>
            <a:endParaRPr lang="pt-BR" dirty="0"/>
          </a:p>
        </p:txBody>
      </p:sp>
      <p:sp>
        <p:nvSpPr>
          <p:cNvPr id="43" name="Espaço Reservado para Texto 33">
            <a:extLst>
              <a:ext uri="{FF2B5EF4-FFF2-40B4-BE49-F238E27FC236}">
                <a16:creationId xmlns:a16="http://schemas.microsoft.com/office/drawing/2014/main" id="{CFF80C80-A3FF-5D01-A8D4-98CFB7489E2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55023" y="4280357"/>
            <a:ext cx="2877163" cy="1887445"/>
          </a:xfrm>
          <a:prstGeom prst="roundRect">
            <a:avLst>
              <a:gd name="adj" fmla="val 4447"/>
            </a:avLst>
          </a:prstGeom>
          <a:ln w="19050">
            <a:solidFill>
              <a:srgbClr val="7030A0"/>
            </a:solidFill>
          </a:ln>
        </p:spPr>
        <p:txBody>
          <a:bodyPr lIns="180000" tIns="1008000" rIns="72000" bIns="72000" anchor="t" anchorCtr="0"/>
          <a:lstStyle>
            <a:lvl1pPr>
              <a:defRPr lang="pt-BR" sz="12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pPr marL="0" lvl="0" indent="0">
              <a:buNone/>
            </a:pPr>
            <a:endParaRPr lang="pt-BR" dirty="0"/>
          </a:p>
        </p:txBody>
      </p:sp>
      <p:sp>
        <p:nvSpPr>
          <p:cNvPr id="44" name="Espaço Reservado para Texto 3">
            <a:extLst>
              <a:ext uri="{FF2B5EF4-FFF2-40B4-BE49-F238E27FC236}">
                <a16:creationId xmlns:a16="http://schemas.microsoft.com/office/drawing/2014/main" id="{CBEA7F14-FAE4-FE3B-7DA7-478DFC9443DD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9214510" y="4453944"/>
            <a:ext cx="1752600" cy="724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45" name="Espaço Reservado para Texto 33">
            <a:extLst>
              <a:ext uri="{FF2B5EF4-FFF2-40B4-BE49-F238E27FC236}">
                <a16:creationId xmlns:a16="http://schemas.microsoft.com/office/drawing/2014/main" id="{71A3CD8C-8A39-8D82-6B84-66096C36E0D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15562" y="4453944"/>
            <a:ext cx="715012" cy="724704"/>
          </a:xfrm>
          <a:prstGeom prst="roundRect">
            <a:avLst>
              <a:gd name="adj" fmla="val 444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lang="pt-BR" sz="900" dirty="0">
                <a:solidFill>
                  <a:schemeClr val="lt1"/>
                </a:solidFill>
                <a:latin typeface="Segoe UI Variable Display" pitchFamily="2" charset="0"/>
              </a:defRPr>
            </a:lvl1pPr>
          </a:lstStyle>
          <a:p>
            <a:pPr marL="0" lvl="0"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765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33">
            <a:extLst>
              <a:ext uri="{FF2B5EF4-FFF2-40B4-BE49-F238E27FC236}">
                <a16:creationId xmlns:a16="http://schemas.microsoft.com/office/drawing/2014/main" id="{270A7541-5673-3959-2D20-698FC0098F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0210" y="411037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0A7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>
              <a:buFontTx/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dirty="0"/>
          </a:p>
        </p:txBody>
      </p:sp>
      <p:sp>
        <p:nvSpPr>
          <p:cNvPr id="27" name="Espaço Reservado para Texto 33">
            <a:extLst>
              <a:ext uri="{FF2B5EF4-FFF2-40B4-BE49-F238E27FC236}">
                <a16:creationId xmlns:a16="http://schemas.microsoft.com/office/drawing/2014/main" id="{4A0F2024-DD76-00A4-BA1A-FC9B50BD40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0210" y="411037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0A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dirty="0"/>
              <a:t>Título</a:t>
            </a:r>
          </a:p>
        </p:txBody>
      </p:sp>
      <p:sp>
        <p:nvSpPr>
          <p:cNvPr id="28" name="Espaço Reservado para Texto 33">
            <a:extLst>
              <a:ext uri="{FF2B5EF4-FFF2-40B4-BE49-F238E27FC236}">
                <a16:creationId xmlns:a16="http://schemas.microsoft.com/office/drawing/2014/main" id="{AA61DDDA-A3E1-C3CA-6697-4F07773978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88449" y="411297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>
              <a:buFontTx/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dirty="0"/>
          </a:p>
        </p:txBody>
      </p:sp>
      <p:sp>
        <p:nvSpPr>
          <p:cNvPr id="29" name="Espaço Reservado para Texto 33">
            <a:extLst>
              <a:ext uri="{FF2B5EF4-FFF2-40B4-BE49-F238E27FC236}">
                <a16:creationId xmlns:a16="http://schemas.microsoft.com/office/drawing/2014/main" id="{F6649715-6386-0E18-3EC9-6A64FFA37F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8449" y="411297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dirty="0"/>
              <a:t>Título</a:t>
            </a:r>
          </a:p>
        </p:txBody>
      </p:sp>
      <p:sp>
        <p:nvSpPr>
          <p:cNvPr id="30" name="Espaço Reservado para Texto 33">
            <a:extLst>
              <a:ext uri="{FF2B5EF4-FFF2-40B4-BE49-F238E27FC236}">
                <a16:creationId xmlns:a16="http://schemas.microsoft.com/office/drawing/2014/main" id="{319D1EE3-C335-11D9-7E10-32B6D24962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8480" y="411037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00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>
              <a:buFontTx/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dirty="0"/>
          </a:p>
        </p:txBody>
      </p:sp>
      <p:sp>
        <p:nvSpPr>
          <p:cNvPr id="31" name="Espaço Reservado para Texto 33">
            <a:extLst>
              <a:ext uri="{FF2B5EF4-FFF2-40B4-BE49-F238E27FC236}">
                <a16:creationId xmlns:a16="http://schemas.microsoft.com/office/drawing/2014/main" id="{77C23E24-BC76-6771-6699-F306FF8A33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8480" y="411037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00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dirty="0"/>
              <a:t>Título</a:t>
            </a:r>
          </a:p>
        </p:txBody>
      </p:sp>
      <p:sp>
        <p:nvSpPr>
          <p:cNvPr id="32" name="Espaço Reservado para Texto 33">
            <a:extLst>
              <a:ext uri="{FF2B5EF4-FFF2-40B4-BE49-F238E27FC236}">
                <a16:creationId xmlns:a16="http://schemas.microsoft.com/office/drawing/2014/main" id="{D9935DDE-E58B-1E8D-015F-11FB011BDB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10208" y="209093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2C7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>
              <a:buFontTx/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dirty="0"/>
          </a:p>
        </p:txBody>
      </p:sp>
      <p:sp>
        <p:nvSpPr>
          <p:cNvPr id="33" name="Espaço Reservado para Texto 33">
            <a:extLst>
              <a:ext uri="{FF2B5EF4-FFF2-40B4-BE49-F238E27FC236}">
                <a16:creationId xmlns:a16="http://schemas.microsoft.com/office/drawing/2014/main" id="{44AD287A-78E8-7E46-95E0-E08EE5D3AA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10208" y="209093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2C7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dirty="0"/>
              <a:t>Título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EBEB3CEE-16D7-AA8F-5C00-B609BF4B1A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88447" y="209353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F9B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>
              <a:buFontTx/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dirty="0"/>
          </a:p>
        </p:txBody>
      </p:sp>
      <p:sp>
        <p:nvSpPr>
          <p:cNvPr id="35" name="Espaço Reservado para Texto 33">
            <a:extLst>
              <a:ext uri="{FF2B5EF4-FFF2-40B4-BE49-F238E27FC236}">
                <a16:creationId xmlns:a16="http://schemas.microsoft.com/office/drawing/2014/main" id="{C8F7EBE1-95CD-7D10-7FDA-036A72039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88447" y="209353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F9B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dirty="0"/>
              <a:t>Título</a:t>
            </a:r>
          </a:p>
        </p:txBody>
      </p:sp>
      <p:sp>
        <p:nvSpPr>
          <p:cNvPr id="36" name="Espaço Reservado para Texto 33">
            <a:extLst>
              <a:ext uri="{FF2B5EF4-FFF2-40B4-BE49-F238E27FC236}">
                <a16:creationId xmlns:a16="http://schemas.microsoft.com/office/drawing/2014/main" id="{7C5232CA-20C4-2F5B-538E-ECB1CA8542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8478" y="209093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>
              <a:buFontTx/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dirty="0"/>
          </a:p>
        </p:txBody>
      </p:sp>
      <p:sp>
        <p:nvSpPr>
          <p:cNvPr id="37" name="Espaço Reservado para Texto 33">
            <a:extLst>
              <a:ext uri="{FF2B5EF4-FFF2-40B4-BE49-F238E27FC236}">
                <a16:creationId xmlns:a16="http://schemas.microsoft.com/office/drawing/2014/main" id="{B9B9EACA-DA41-DFCD-07AA-3D447F285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8478" y="209093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2D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Tx/>
              <a:buNone/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dirty="0"/>
              <a:t>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B54995-63B6-4932-0651-01F437BEE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8"/>
            <a:ext cx="9144000" cy="1376609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434541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1DF6F3D-6C28-CA27-0366-D086159BD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4428"/>
            <a:ext cx="9144000" cy="534262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8C5EEB-CDCB-146D-10DE-6799A475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8AD9E852-0D64-5CC6-90D0-1120C22F1E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0859" y="5532755"/>
            <a:ext cx="2465624" cy="946393"/>
          </a:xfrm>
          <a:prstGeom prst="rect">
            <a:avLst/>
          </a:prstGeom>
          <a:solidFill>
            <a:srgbClr val="2C77AC">
              <a:alpha val="10000"/>
            </a:srgbClr>
          </a:solidFill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5602382F-F377-44CF-16E8-47A2445ECAD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91481" y="5535429"/>
            <a:ext cx="2465624" cy="946393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C46F0582-335C-2EDC-B8F8-F37F4FC86D0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972720" y="5535430"/>
            <a:ext cx="2465624" cy="946393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44F9648E-325D-713F-0C5D-7A449DDA30B5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50859" y="5078615"/>
            <a:ext cx="2465624" cy="357976"/>
          </a:xfrm>
          <a:prstGeom prst="rect">
            <a:avLst/>
          </a:prstGeom>
          <a:solidFill>
            <a:srgbClr val="2C77AC"/>
          </a:solidFill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5115B278-A95D-93E4-A7B9-5F77FF28D46A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491480" y="5081287"/>
            <a:ext cx="2465624" cy="35797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7C1194C-92F2-1164-0302-FC05B2D4C2D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972720" y="5081287"/>
            <a:ext cx="2465624" cy="357976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008A5A0D-7317-CFA3-5B7F-115F6177C04C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232099" y="5535430"/>
            <a:ext cx="2465624" cy="946393"/>
          </a:xfrm>
          <a:prstGeom prst="rect">
            <a:avLst/>
          </a:prstGeom>
          <a:solidFill>
            <a:srgbClr val="00C532">
              <a:alpha val="10000"/>
            </a:srgbClr>
          </a:solidFill>
        </p:spPr>
        <p:txBody>
          <a:bodyPr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FD3FF500-8316-C8CC-36B1-2511C2A6180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32099" y="5081287"/>
            <a:ext cx="2465624" cy="357976"/>
          </a:xfrm>
          <a:prstGeom prst="rect">
            <a:avLst/>
          </a:prstGeom>
          <a:solidFill>
            <a:srgbClr val="00C532"/>
          </a:solidFill>
        </p:spPr>
        <p:txBody>
          <a:bodyPr/>
          <a:lstStyle>
            <a:lvl1pPr marL="0" indent="0" algn="ctr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0660A4E-5048-FAD3-FC50-AEFD634D6E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859" y="2455840"/>
            <a:ext cx="2465624" cy="2465624"/>
          </a:xfrm>
          <a:prstGeom prst="rect">
            <a:avLst/>
          </a:prstGeom>
        </p:spPr>
        <p:txBody>
          <a:bodyPr bIns="684000" anchor="ctr" anchorCtr="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33F7B6E5-0721-3BF0-74E7-A0F73DE825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91480" y="2455840"/>
            <a:ext cx="2465624" cy="2465624"/>
          </a:xfrm>
          <a:prstGeom prst="rect">
            <a:avLst/>
          </a:prstGeom>
        </p:spPr>
        <p:txBody>
          <a:bodyPr bIns="684000" anchor="ctr" anchorCtr="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6D24427-CDC3-3137-6B68-E682F3C9FB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2099" y="2455840"/>
            <a:ext cx="2465624" cy="2465624"/>
          </a:xfrm>
          <a:prstGeom prst="rect">
            <a:avLst/>
          </a:prstGeom>
        </p:spPr>
        <p:txBody>
          <a:bodyPr bIns="684000" anchor="ctr" anchorCtr="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4F058B-07BC-7BF2-C63E-E2F2E7F54E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72718" y="2455840"/>
            <a:ext cx="2465624" cy="2465624"/>
          </a:xfrm>
          <a:prstGeom prst="rect">
            <a:avLst/>
          </a:prstGeom>
        </p:spPr>
        <p:txBody>
          <a:bodyPr bIns="684000" anchor="ctr" anchorCtr="0"/>
          <a:lstStyle>
            <a:lvl1pPr marL="0" indent="0" algn="ctr">
              <a:buNone/>
              <a:defRPr sz="2000"/>
            </a:lvl1pPr>
          </a:lstStyle>
          <a:p>
            <a:endParaRPr lang="pt-BR">
              <a:solidFill>
                <a:srgbClr val="1E465A"/>
              </a:solidFill>
              <a:latin typeface="Segoe UI Variable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1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1DF6F3D-6C28-CA27-0366-D086159BD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4428"/>
            <a:ext cx="9144000" cy="534262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8C5EEB-CDCB-146D-10DE-6799A475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2C725D9-2927-E960-A46F-011434A2A1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103" y="2396775"/>
            <a:ext cx="1951116" cy="3891866"/>
          </a:xfrm>
          <a:prstGeom prst="rect">
            <a:avLst/>
          </a:prstGeom>
        </p:spPr>
        <p:txBody>
          <a:bodyPr b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endParaRPr lang="pt-BR" dirty="0">
              <a:latin typeface="Segoe UI Variable Display" pitchFamily="2" charset="0"/>
            </a:endParaRP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8C7336C-1067-4FF2-A477-37BDAA12B2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03271" y="2396775"/>
            <a:ext cx="1951116" cy="3891866"/>
          </a:xfrm>
          <a:prstGeom prst="rect">
            <a:avLst/>
          </a:prstGeom>
        </p:spPr>
        <p:txBody>
          <a:bodyPr b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endParaRPr lang="pt-BR">
              <a:latin typeface="Segoe UI Variable Display" pitchFamily="2" charset="0"/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43E9F49A-BB30-F6BE-87B7-7C4CEC8882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0439" y="2396775"/>
            <a:ext cx="1951116" cy="3891866"/>
          </a:xfrm>
          <a:prstGeom prst="rect">
            <a:avLst/>
          </a:prstGeom>
        </p:spPr>
        <p:txBody>
          <a:bodyPr b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endParaRPr lang="pt-BR">
              <a:latin typeface="Segoe UI Variable Display" pitchFamily="2" charset="0"/>
            </a:endParaRP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7AF0341-D2E7-FDD1-7CF9-F4E5AA168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7607" y="2396775"/>
            <a:ext cx="1951116" cy="3891866"/>
          </a:xfrm>
          <a:prstGeom prst="rect">
            <a:avLst/>
          </a:prstGeom>
        </p:spPr>
        <p:txBody>
          <a:bodyPr b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endParaRPr lang="pt-BR">
              <a:latin typeface="Segoe UI Variable Display" pitchFamily="2" charset="0"/>
            </a:endParaRP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CBF5A1B-0408-9102-8B61-B78990BFD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54775" y="2396775"/>
            <a:ext cx="1951116" cy="3891866"/>
          </a:xfrm>
          <a:prstGeom prst="rect">
            <a:avLst/>
          </a:prstGeom>
        </p:spPr>
        <p:txBody>
          <a:bodyPr b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endParaRPr lang="pt-BR">
              <a:latin typeface="Segoe UI Variable Display" pitchFamily="2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0F90938D-CB13-4862-957E-63CD83097A51}"/>
              </a:ext>
            </a:extLst>
          </p:cNvPr>
          <p:cNvSpPr/>
          <p:nvPr userDrawn="1"/>
        </p:nvSpPr>
        <p:spPr>
          <a:xfrm>
            <a:off x="886103" y="4348719"/>
            <a:ext cx="1951116" cy="193992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MY" sz="1200" i="1" dirty="0">
              <a:solidFill>
                <a:schemeClr val="tx1"/>
              </a:solidFill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475ED5A-4F4B-04E3-6CDD-A9CA1F95CCA8}"/>
              </a:ext>
            </a:extLst>
          </p:cNvPr>
          <p:cNvSpPr/>
          <p:nvPr userDrawn="1"/>
        </p:nvSpPr>
        <p:spPr>
          <a:xfrm>
            <a:off x="3003271" y="4348719"/>
            <a:ext cx="1951116" cy="193992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MY" sz="1200" i="1" dirty="0">
              <a:solidFill>
                <a:schemeClr val="tx1"/>
              </a:solidFill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F752554-F60C-7039-421E-C7E11EC87AFF}"/>
              </a:ext>
            </a:extLst>
          </p:cNvPr>
          <p:cNvSpPr/>
          <p:nvPr userDrawn="1"/>
        </p:nvSpPr>
        <p:spPr>
          <a:xfrm>
            <a:off x="5120439" y="4348719"/>
            <a:ext cx="1951116" cy="1939922"/>
          </a:xfrm>
          <a:prstGeom prst="rect">
            <a:avLst/>
          </a:prstGeom>
          <a:gradFill flip="none" rotWithShape="1">
            <a:gsLst>
              <a:gs pos="2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MY" sz="1200" i="1" dirty="0">
              <a:solidFill>
                <a:schemeClr val="tx1"/>
              </a:solidFill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D7F76E38-B4D0-1D79-4D5A-85E2F215AEBD}"/>
              </a:ext>
            </a:extLst>
          </p:cNvPr>
          <p:cNvSpPr/>
          <p:nvPr userDrawn="1"/>
        </p:nvSpPr>
        <p:spPr>
          <a:xfrm>
            <a:off x="7237607" y="4348719"/>
            <a:ext cx="1951116" cy="193992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MY" sz="1200" i="1" dirty="0">
              <a:solidFill>
                <a:schemeClr val="tx1"/>
              </a:solidFill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0E05EB9F-562D-16B1-E615-F2DCD3CBB2F4}"/>
              </a:ext>
            </a:extLst>
          </p:cNvPr>
          <p:cNvSpPr/>
          <p:nvPr userDrawn="1"/>
        </p:nvSpPr>
        <p:spPr>
          <a:xfrm>
            <a:off x="9354775" y="4348719"/>
            <a:ext cx="1951116" cy="193992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MY" sz="1200" i="1" dirty="0">
              <a:solidFill>
                <a:schemeClr val="tx1"/>
              </a:solidFill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20898E4E-FDE8-0BB9-ADDC-725647EA859E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96273" y="4983631"/>
            <a:ext cx="1730775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id="{2074A972-936D-B417-0166-274608D7B502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113441" y="4983631"/>
            <a:ext cx="1730775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D31B9C4D-6AD5-F28C-EBBC-BC886432795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5230609" y="4983631"/>
            <a:ext cx="1730775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B94670CE-EBB0-A7D1-7383-B2CB6EAD27C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347777" y="4983631"/>
            <a:ext cx="1730775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580121F5-970C-A4BA-65CA-D54FDAAFC439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464952" y="4983631"/>
            <a:ext cx="1730775" cy="1157467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1058882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3">
            <a:extLst>
              <a:ext uri="{FF2B5EF4-FFF2-40B4-BE49-F238E27FC236}">
                <a16:creationId xmlns:a16="http://schemas.microsoft.com/office/drawing/2014/main" id="{F547363C-00DD-C216-4881-7348A4DE978D}"/>
              </a:ext>
            </a:extLst>
          </p:cNvPr>
          <p:cNvSpPr/>
          <p:nvPr userDrawn="1"/>
        </p:nvSpPr>
        <p:spPr>
          <a:xfrm>
            <a:off x="15240" y="4927748"/>
            <a:ext cx="5488992" cy="1480806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A804A98E-20C8-C856-F0AB-EFBE5909A732}"/>
              </a:ext>
            </a:extLst>
          </p:cNvPr>
          <p:cNvSpPr/>
          <p:nvPr userDrawn="1"/>
        </p:nvSpPr>
        <p:spPr>
          <a:xfrm>
            <a:off x="15240" y="2938514"/>
            <a:ext cx="5488992" cy="1480806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DD731B0-5E21-B303-E3E5-6161118755CC}"/>
              </a:ext>
            </a:extLst>
          </p:cNvPr>
          <p:cNvSpPr/>
          <p:nvPr userDrawn="1"/>
        </p:nvSpPr>
        <p:spPr>
          <a:xfrm>
            <a:off x="6703008" y="1931462"/>
            <a:ext cx="5488992" cy="1480806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5C92AC1-16A5-0EDF-33FD-FA27B805D0B0}"/>
              </a:ext>
            </a:extLst>
          </p:cNvPr>
          <p:cNvSpPr/>
          <p:nvPr userDrawn="1"/>
        </p:nvSpPr>
        <p:spPr>
          <a:xfrm>
            <a:off x="6703008" y="3942888"/>
            <a:ext cx="5488992" cy="1480806"/>
          </a:xfrm>
          <a:prstGeom prst="rect">
            <a:avLst/>
          </a:pr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49FB416A-B1E2-8657-8F69-D5BBDD0D48D1}"/>
              </a:ext>
            </a:extLst>
          </p:cNvPr>
          <p:cNvSpPr/>
          <p:nvPr userDrawn="1"/>
        </p:nvSpPr>
        <p:spPr>
          <a:xfrm rot="18900000">
            <a:off x="4905329" y="5084489"/>
            <a:ext cx="1167325" cy="116732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8" name="Rectangle: Rounded Corners 23">
            <a:extLst>
              <a:ext uri="{FF2B5EF4-FFF2-40B4-BE49-F238E27FC236}">
                <a16:creationId xmlns:a16="http://schemas.microsoft.com/office/drawing/2014/main" id="{18909D71-121F-537C-5ABF-B7D774DDBF31}"/>
              </a:ext>
            </a:extLst>
          </p:cNvPr>
          <p:cNvSpPr/>
          <p:nvPr userDrawn="1"/>
        </p:nvSpPr>
        <p:spPr>
          <a:xfrm rot="18900000">
            <a:off x="4905328" y="3086966"/>
            <a:ext cx="1167325" cy="11673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id="{3845232F-9616-EDE8-C8A3-E895118B1294}"/>
              </a:ext>
            </a:extLst>
          </p:cNvPr>
          <p:cNvSpPr/>
          <p:nvPr userDrawn="1"/>
        </p:nvSpPr>
        <p:spPr>
          <a:xfrm rot="18900000">
            <a:off x="6119346" y="4085727"/>
            <a:ext cx="1167325" cy="116732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E90AEDD0-1CD4-D100-10F5-AAE845069142}"/>
              </a:ext>
            </a:extLst>
          </p:cNvPr>
          <p:cNvSpPr/>
          <p:nvPr userDrawn="1"/>
        </p:nvSpPr>
        <p:spPr>
          <a:xfrm rot="18900000">
            <a:off x="6119346" y="2088204"/>
            <a:ext cx="1167325" cy="11673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3F19D98-37C9-F60A-4725-EB57C46A7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BF8EBB50-6829-66F4-EA94-C80DE2EAB78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42522" y="2213781"/>
            <a:ext cx="4363655" cy="82733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A032B6D4-8EAE-6061-094B-D03C57FECAB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442522" y="4269625"/>
            <a:ext cx="4363655" cy="82733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338D4C91-C237-375A-AAC4-905BDA0660A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75941" y="5254485"/>
            <a:ext cx="4363655" cy="82733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>
            <a:lvl1pPr marL="0" indent="0" algn="r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0CE64D7F-16C3-77CD-7444-4AD9E27B684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75940" y="3252542"/>
            <a:ext cx="4363655" cy="82733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>
            <a:lvl1pPr marL="0" indent="0" algn="r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260670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08405027-6342-0BFA-43DA-A27DD1DEBC09}"/>
              </a:ext>
            </a:extLst>
          </p:cNvPr>
          <p:cNvSpPr/>
          <p:nvPr userDrawn="1"/>
        </p:nvSpPr>
        <p:spPr>
          <a:xfrm>
            <a:off x="1429967" y="5406487"/>
            <a:ext cx="9367736" cy="575214"/>
          </a:xfrm>
          <a:prstGeom prst="roundRect">
            <a:avLst>
              <a:gd name="adj" fmla="val 83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 dirty="0">
              <a:solidFill>
                <a:srgbClr val="1E465A"/>
              </a:solidFill>
              <a:latin typeface="Segoe UI Variable Display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2CAE73D0-09C5-5D8B-53A8-6EFB05D48F32}"/>
              </a:ext>
            </a:extLst>
          </p:cNvPr>
          <p:cNvSpPr/>
          <p:nvPr userDrawn="1"/>
        </p:nvSpPr>
        <p:spPr>
          <a:xfrm>
            <a:off x="1164828" y="2254400"/>
            <a:ext cx="1828800" cy="2743200"/>
          </a:xfrm>
          <a:prstGeom prst="roundRect">
            <a:avLst>
              <a:gd name="adj" fmla="val 7666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MY" sz="1400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5" name="Rectangle: Top Corners Rounded 3">
            <a:extLst>
              <a:ext uri="{FF2B5EF4-FFF2-40B4-BE49-F238E27FC236}">
                <a16:creationId xmlns:a16="http://schemas.microsoft.com/office/drawing/2014/main" id="{55090A1A-CC22-8825-9650-26253241F090}"/>
              </a:ext>
            </a:extLst>
          </p:cNvPr>
          <p:cNvSpPr/>
          <p:nvPr userDrawn="1"/>
        </p:nvSpPr>
        <p:spPr>
          <a:xfrm>
            <a:off x="1175450" y="2254400"/>
            <a:ext cx="1828800" cy="618340"/>
          </a:xfrm>
          <a:prstGeom prst="round2SameRect">
            <a:avLst>
              <a:gd name="adj1" fmla="val 2282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egoe UI Variable Display" pitchFamily="2" charset="0"/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FB34F2AB-2078-7B63-2AA5-4AFCAD456AFA}"/>
              </a:ext>
            </a:extLst>
          </p:cNvPr>
          <p:cNvSpPr/>
          <p:nvPr userDrawn="1"/>
        </p:nvSpPr>
        <p:spPr>
          <a:xfrm>
            <a:off x="5181600" y="2254400"/>
            <a:ext cx="1828800" cy="2743200"/>
          </a:xfrm>
          <a:prstGeom prst="roundRect">
            <a:avLst>
              <a:gd name="adj" fmla="val 7666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MY" sz="1400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7" name="Rectangle: Top Corners Rounded 37">
            <a:extLst>
              <a:ext uri="{FF2B5EF4-FFF2-40B4-BE49-F238E27FC236}">
                <a16:creationId xmlns:a16="http://schemas.microsoft.com/office/drawing/2014/main" id="{4140E66B-B0B8-184A-C9F7-8D5CF6A001A0}"/>
              </a:ext>
            </a:extLst>
          </p:cNvPr>
          <p:cNvSpPr/>
          <p:nvPr userDrawn="1"/>
        </p:nvSpPr>
        <p:spPr>
          <a:xfrm>
            <a:off x="5181600" y="2254400"/>
            <a:ext cx="1828800" cy="618340"/>
          </a:xfrm>
          <a:prstGeom prst="round2SameRect">
            <a:avLst>
              <a:gd name="adj1" fmla="val 228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egoe UI Variable Display" pitchFamily="2" charset="0"/>
            </a:endParaRPr>
          </a:p>
        </p:txBody>
      </p:sp>
      <p:sp>
        <p:nvSpPr>
          <p:cNvPr id="8" name="Rectangle: Rounded Corners 38">
            <a:extLst>
              <a:ext uri="{FF2B5EF4-FFF2-40B4-BE49-F238E27FC236}">
                <a16:creationId xmlns:a16="http://schemas.microsoft.com/office/drawing/2014/main" id="{E7FBFDC7-1FBD-A272-055A-7BEC15578056}"/>
              </a:ext>
            </a:extLst>
          </p:cNvPr>
          <p:cNvSpPr/>
          <p:nvPr userDrawn="1"/>
        </p:nvSpPr>
        <p:spPr>
          <a:xfrm>
            <a:off x="7188597" y="2254400"/>
            <a:ext cx="1828800" cy="2743200"/>
          </a:xfrm>
          <a:prstGeom prst="roundRect">
            <a:avLst>
              <a:gd name="adj" fmla="val 7666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MY" sz="1400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Rectangle: Top Corners Rounded 39">
            <a:extLst>
              <a:ext uri="{FF2B5EF4-FFF2-40B4-BE49-F238E27FC236}">
                <a16:creationId xmlns:a16="http://schemas.microsoft.com/office/drawing/2014/main" id="{7D69B2B2-9201-E2F3-5235-336E2C7406A5}"/>
              </a:ext>
            </a:extLst>
          </p:cNvPr>
          <p:cNvSpPr/>
          <p:nvPr userDrawn="1"/>
        </p:nvSpPr>
        <p:spPr>
          <a:xfrm>
            <a:off x="7188597" y="2254400"/>
            <a:ext cx="1828800" cy="618340"/>
          </a:xfrm>
          <a:prstGeom prst="round2SameRect">
            <a:avLst>
              <a:gd name="adj1" fmla="val 2282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egoe UI Variable Display" pitchFamily="2" charset="0"/>
            </a:endParaRPr>
          </a:p>
        </p:txBody>
      </p:sp>
      <p:sp>
        <p:nvSpPr>
          <p:cNvPr id="10" name="Rectangle: Rounded Corners 40">
            <a:extLst>
              <a:ext uri="{FF2B5EF4-FFF2-40B4-BE49-F238E27FC236}">
                <a16:creationId xmlns:a16="http://schemas.microsoft.com/office/drawing/2014/main" id="{AEA3983F-7973-6819-6353-0C77408E23BF}"/>
              </a:ext>
            </a:extLst>
          </p:cNvPr>
          <p:cNvSpPr/>
          <p:nvPr userDrawn="1"/>
        </p:nvSpPr>
        <p:spPr>
          <a:xfrm>
            <a:off x="9195594" y="2254400"/>
            <a:ext cx="1828800" cy="2743200"/>
          </a:xfrm>
          <a:prstGeom prst="roundRect">
            <a:avLst>
              <a:gd name="adj" fmla="val 7666"/>
            </a:avLst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MY" sz="1400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1" name="Rectangle: Top Corners Rounded 41">
            <a:extLst>
              <a:ext uri="{FF2B5EF4-FFF2-40B4-BE49-F238E27FC236}">
                <a16:creationId xmlns:a16="http://schemas.microsoft.com/office/drawing/2014/main" id="{01171725-53B1-F553-77CD-7652ABACCD18}"/>
              </a:ext>
            </a:extLst>
          </p:cNvPr>
          <p:cNvSpPr/>
          <p:nvPr userDrawn="1"/>
        </p:nvSpPr>
        <p:spPr>
          <a:xfrm>
            <a:off x="9195594" y="2254400"/>
            <a:ext cx="1828800" cy="618340"/>
          </a:xfrm>
          <a:prstGeom prst="round2SameRect">
            <a:avLst>
              <a:gd name="adj1" fmla="val 22829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egoe UI Variable Display" pitchFamily="2" charset="0"/>
            </a:endParaRPr>
          </a:p>
        </p:txBody>
      </p:sp>
      <p:sp>
        <p:nvSpPr>
          <p:cNvPr id="12" name="Rectangle: Rounded Corners 44">
            <a:extLst>
              <a:ext uri="{FF2B5EF4-FFF2-40B4-BE49-F238E27FC236}">
                <a16:creationId xmlns:a16="http://schemas.microsoft.com/office/drawing/2014/main" id="{5E598CD4-0EED-6339-001D-0C450E33A5C2}"/>
              </a:ext>
            </a:extLst>
          </p:cNvPr>
          <p:cNvSpPr/>
          <p:nvPr userDrawn="1"/>
        </p:nvSpPr>
        <p:spPr>
          <a:xfrm>
            <a:off x="3173214" y="2254400"/>
            <a:ext cx="1828800" cy="2743200"/>
          </a:xfrm>
          <a:prstGeom prst="roundRect">
            <a:avLst>
              <a:gd name="adj" fmla="val 7666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MY" sz="1400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3" name="Rectangle: Top Corners Rounded 47">
            <a:extLst>
              <a:ext uri="{FF2B5EF4-FFF2-40B4-BE49-F238E27FC236}">
                <a16:creationId xmlns:a16="http://schemas.microsoft.com/office/drawing/2014/main" id="{FB3AC7BD-3C4D-2A62-3087-D14418D7998A}"/>
              </a:ext>
            </a:extLst>
          </p:cNvPr>
          <p:cNvSpPr/>
          <p:nvPr userDrawn="1"/>
        </p:nvSpPr>
        <p:spPr>
          <a:xfrm>
            <a:off x="3173214" y="2254400"/>
            <a:ext cx="1828800" cy="618340"/>
          </a:xfrm>
          <a:prstGeom prst="round2SameRect">
            <a:avLst>
              <a:gd name="adj1" fmla="val 2282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egoe UI Variable Display" pitchFamily="2" charset="0"/>
            </a:endParaRPr>
          </a:p>
        </p:txBody>
      </p:sp>
      <p:cxnSp>
        <p:nvCxnSpPr>
          <p:cNvPr id="14" name="Connector: Elbow 6">
            <a:extLst>
              <a:ext uri="{FF2B5EF4-FFF2-40B4-BE49-F238E27FC236}">
                <a16:creationId xmlns:a16="http://schemas.microsoft.com/office/drawing/2014/main" id="{8BEE67D6-574E-C407-14EC-871DD4446362}"/>
              </a:ext>
            </a:extLst>
          </p:cNvPr>
          <p:cNvCxnSpPr>
            <a:cxnSpLocks/>
            <a:stCxn id="11" idx="0"/>
            <a:endCxn id="3" idx="3"/>
          </p:cNvCxnSpPr>
          <p:nvPr userDrawn="1"/>
        </p:nvCxnSpPr>
        <p:spPr>
          <a:xfrm flipH="1">
            <a:off x="10797703" y="2563570"/>
            <a:ext cx="226691" cy="3130524"/>
          </a:xfrm>
          <a:prstGeom prst="bentConnector3">
            <a:avLst>
              <a:gd name="adj1" fmla="val -302526"/>
            </a:avLst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9">
            <a:extLst>
              <a:ext uri="{FF2B5EF4-FFF2-40B4-BE49-F238E27FC236}">
                <a16:creationId xmlns:a16="http://schemas.microsoft.com/office/drawing/2014/main" id="{1F071BCF-A4F1-220C-F7B8-412BCE58C318}"/>
              </a:ext>
            </a:extLst>
          </p:cNvPr>
          <p:cNvCxnSpPr>
            <a:cxnSpLocks/>
            <a:stCxn id="3" idx="1"/>
            <a:endCxn id="5" idx="2"/>
          </p:cNvCxnSpPr>
          <p:nvPr userDrawn="1"/>
        </p:nvCxnSpPr>
        <p:spPr>
          <a:xfrm rot="10800000">
            <a:off x="1175451" y="2563570"/>
            <a:ext cx="254517" cy="3130524"/>
          </a:xfrm>
          <a:prstGeom prst="bentConnector3">
            <a:avLst>
              <a:gd name="adj1" fmla="val 189817"/>
            </a:avLst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BEC67E13-CD03-32C2-D60C-080BB2AD22DC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302212" y="2275964"/>
            <a:ext cx="1568310" cy="56629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7D61167E-5ECE-B2E9-3A11-CF3C70DDC8E4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301133" y="2275964"/>
            <a:ext cx="1568310" cy="56629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61AA43B7-1B77-4DCF-C7BD-90C70B699FF4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5335652" y="2275964"/>
            <a:ext cx="1568310" cy="56629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52CE76C2-BEAD-9E70-9E73-3A22D61385B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318842" y="2275964"/>
            <a:ext cx="1568310" cy="56629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0B0A9E70-C6F8-4E5F-2CAD-64BB009C632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9325839" y="2275964"/>
            <a:ext cx="1568310" cy="56629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9C9741F0-6DF8-B313-DD4E-22054E39B7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98556" y="3032760"/>
            <a:ext cx="1571966" cy="180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 Variable Display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07112343-49B6-360B-F529-9B4A2542290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95856" y="3032760"/>
            <a:ext cx="1571966" cy="180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 Variable Display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108FF337-F534-3173-D321-E250A34CF9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04474" y="3032200"/>
            <a:ext cx="1571966" cy="180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 Variable Display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0CED6009-5450-DAAA-CB42-C790B08166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17014" y="3032200"/>
            <a:ext cx="1571966" cy="180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 Variable Display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FA273668-3FC0-FA7B-6F04-DF598F4DBC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25839" y="3032200"/>
            <a:ext cx="1571966" cy="180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 Variable Display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699518A5-B917-6A91-C56A-D6417067FD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174240" y="5486497"/>
            <a:ext cx="7711440" cy="41519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>
                <a:latin typeface="Segoe UI Variable Display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E07570AF-5429-3CFA-3A25-FF8BD6E8B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519667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2">
            <a:extLst>
              <a:ext uri="{FF2B5EF4-FFF2-40B4-BE49-F238E27FC236}">
                <a16:creationId xmlns:a16="http://schemas.microsoft.com/office/drawing/2014/main" id="{DE7D6D83-FC2C-84BD-04C5-5B591E16FA60}"/>
              </a:ext>
            </a:extLst>
          </p:cNvPr>
          <p:cNvSpPr/>
          <p:nvPr userDrawn="1"/>
        </p:nvSpPr>
        <p:spPr>
          <a:xfrm rot="5400000">
            <a:off x="7382883" y="1772990"/>
            <a:ext cx="6858000" cy="33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algn="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cxnSp>
        <p:nvCxnSpPr>
          <p:cNvPr id="23" name="Straight Connector 77">
            <a:extLst>
              <a:ext uri="{FF2B5EF4-FFF2-40B4-BE49-F238E27FC236}">
                <a16:creationId xmlns:a16="http://schemas.microsoft.com/office/drawing/2014/main" id="{1940EAFF-726F-47EA-CDA5-2523CDEA56CA}"/>
              </a:ext>
            </a:extLst>
          </p:cNvPr>
          <p:cNvCxnSpPr>
            <a:cxnSpLocks/>
          </p:cNvCxnSpPr>
          <p:nvPr userDrawn="1"/>
        </p:nvCxnSpPr>
        <p:spPr>
          <a:xfrm>
            <a:off x="9144113" y="3205479"/>
            <a:ext cx="21844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78">
            <a:extLst>
              <a:ext uri="{FF2B5EF4-FFF2-40B4-BE49-F238E27FC236}">
                <a16:creationId xmlns:a16="http://schemas.microsoft.com/office/drawing/2014/main" id="{C21F876E-04C7-52D1-81EB-3C3B088E104D}"/>
              </a:ext>
            </a:extLst>
          </p:cNvPr>
          <p:cNvSpPr/>
          <p:nvPr userDrawn="1"/>
        </p:nvSpPr>
        <p:spPr>
          <a:xfrm rot="5400000">
            <a:off x="4338055" y="1773000"/>
            <a:ext cx="6858000" cy="3312000"/>
          </a:xfrm>
          <a:custGeom>
            <a:avLst/>
            <a:gdLst>
              <a:gd name="connsiteX0" fmla="*/ 0 w 6858000"/>
              <a:gd name="connsiteY0" fmla="*/ 2691299 h 2691299"/>
              <a:gd name="connsiteX1" fmla="*/ 0 w 6858000"/>
              <a:gd name="connsiteY1" fmla="*/ 250498 h 2691299"/>
              <a:gd name="connsiteX2" fmla="*/ 3196109 w 6858000"/>
              <a:gd name="connsiteY2" fmla="*/ 250499 h 2691299"/>
              <a:gd name="connsiteX3" fmla="*/ 3428999 w 6858000"/>
              <a:gd name="connsiteY3" fmla="*/ 0 h 2691299"/>
              <a:gd name="connsiteX4" fmla="*/ 3661889 w 6858000"/>
              <a:gd name="connsiteY4" fmla="*/ 250499 h 2691299"/>
              <a:gd name="connsiteX5" fmla="*/ 6858000 w 6858000"/>
              <a:gd name="connsiteY5" fmla="*/ 250499 h 2691299"/>
              <a:gd name="connsiteX6" fmla="*/ 6858000 w 6858000"/>
              <a:gd name="connsiteY6" fmla="*/ 2691299 h 269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691299">
                <a:moveTo>
                  <a:pt x="0" y="2691299"/>
                </a:moveTo>
                <a:lnTo>
                  <a:pt x="0" y="250498"/>
                </a:lnTo>
                <a:lnTo>
                  <a:pt x="3196109" y="250499"/>
                </a:lnTo>
                <a:lnTo>
                  <a:pt x="3428999" y="0"/>
                </a:lnTo>
                <a:lnTo>
                  <a:pt x="3661889" y="250499"/>
                </a:lnTo>
                <a:lnTo>
                  <a:pt x="6858000" y="250499"/>
                </a:lnTo>
                <a:lnTo>
                  <a:pt x="6858000" y="2691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63500" algn="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cxnSp>
        <p:nvCxnSpPr>
          <p:cNvPr id="24" name="Straight Connector 83">
            <a:extLst>
              <a:ext uri="{FF2B5EF4-FFF2-40B4-BE49-F238E27FC236}">
                <a16:creationId xmlns:a16="http://schemas.microsoft.com/office/drawing/2014/main" id="{62C90556-37B0-4F76-1099-8F791DA33AE0}"/>
              </a:ext>
            </a:extLst>
          </p:cNvPr>
          <p:cNvCxnSpPr>
            <a:cxnSpLocks/>
          </p:cNvCxnSpPr>
          <p:nvPr userDrawn="1"/>
        </p:nvCxnSpPr>
        <p:spPr>
          <a:xfrm>
            <a:off x="6091665" y="3205479"/>
            <a:ext cx="21844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84">
            <a:extLst>
              <a:ext uri="{FF2B5EF4-FFF2-40B4-BE49-F238E27FC236}">
                <a16:creationId xmlns:a16="http://schemas.microsoft.com/office/drawing/2014/main" id="{E1E68262-B116-EF31-1628-52C42DF1AEBD}"/>
              </a:ext>
            </a:extLst>
          </p:cNvPr>
          <p:cNvSpPr/>
          <p:nvPr userDrawn="1"/>
        </p:nvSpPr>
        <p:spPr>
          <a:xfrm rot="5400000">
            <a:off x="1293227" y="1772990"/>
            <a:ext cx="6858000" cy="3312000"/>
          </a:xfrm>
          <a:custGeom>
            <a:avLst/>
            <a:gdLst>
              <a:gd name="connsiteX0" fmla="*/ 0 w 6858000"/>
              <a:gd name="connsiteY0" fmla="*/ 2691299 h 2691299"/>
              <a:gd name="connsiteX1" fmla="*/ 0 w 6858000"/>
              <a:gd name="connsiteY1" fmla="*/ 250498 h 2691299"/>
              <a:gd name="connsiteX2" fmla="*/ 3196109 w 6858000"/>
              <a:gd name="connsiteY2" fmla="*/ 250499 h 2691299"/>
              <a:gd name="connsiteX3" fmla="*/ 3428999 w 6858000"/>
              <a:gd name="connsiteY3" fmla="*/ 0 h 2691299"/>
              <a:gd name="connsiteX4" fmla="*/ 3661889 w 6858000"/>
              <a:gd name="connsiteY4" fmla="*/ 250499 h 2691299"/>
              <a:gd name="connsiteX5" fmla="*/ 6858000 w 6858000"/>
              <a:gd name="connsiteY5" fmla="*/ 250499 h 2691299"/>
              <a:gd name="connsiteX6" fmla="*/ 6858000 w 6858000"/>
              <a:gd name="connsiteY6" fmla="*/ 2691299 h 269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691299">
                <a:moveTo>
                  <a:pt x="0" y="2691299"/>
                </a:moveTo>
                <a:lnTo>
                  <a:pt x="0" y="250498"/>
                </a:lnTo>
                <a:lnTo>
                  <a:pt x="3196109" y="250499"/>
                </a:lnTo>
                <a:lnTo>
                  <a:pt x="3428999" y="0"/>
                </a:lnTo>
                <a:lnTo>
                  <a:pt x="3661889" y="250499"/>
                </a:lnTo>
                <a:lnTo>
                  <a:pt x="6858000" y="250499"/>
                </a:lnTo>
                <a:lnTo>
                  <a:pt x="6858000" y="2691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63500" algn="l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cxnSp>
        <p:nvCxnSpPr>
          <p:cNvPr id="25" name="Straight Connector 89">
            <a:extLst>
              <a:ext uri="{FF2B5EF4-FFF2-40B4-BE49-F238E27FC236}">
                <a16:creationId xmlns:a16="http://schemas.microsoft.com/office/drawing/2014/main" id="{3245FD8A-D19A-9ECA-6681-93C3C9D1F94D}"/>
              </a:ext>
            </a:extLst>
          </p:cNvPr>
          <p:cNvCxnSpPr>
            <a:cxnSpLocks/>
          </p:cNvCxnSpPr>
          <p:nvPr userDrawn="1"/>
        </p:nvCxnSpPr>
        <p:spPr>
          <a:xfrm>
            <a:off x="3008724" y="3205484"/>
            <a:ext cx="21844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90">
            <a:extLst>
              <a:ext uri="{FF2B5EF4-FFF2-40B4-BE49-F238E27FC236}">
                <a16:creationId xmlns:a16="http://schemas.microsoft.com/office/drawing/2014/main" id="{C6D09560-5A3D-E6DF-1B7D-4A081B315C96}"/>
              </a:ext>
            </a:extLst>
          </p:cNvPr>
          <p:cNvSpPr/>
          <p:nvPr userDrawn="1"/>
        </p:nvSpPr>
        <p:spPr>
          <a:xfrm rot="5400000">
            <a:off x="-1739831" y="1773000"/>
            <a:ext cx="6858000" cy="3312000"/>
          </a:xfrm>
          <a:custGeom>
            <a:avLst/>
            <a:gdLst>
              <a:gd name="connsiteX0" fmla="*/ 0 w 6858000"/>
              <a:gd name="connsiteY0" fmla="*/ 2691299 h 2691299"/>
              <a:gd name="connsiteX1" fmla="*/ 0 w 6858000"/>
              <a:gd name="connsiteY1" fmla="*/ 250498 h 2691299"/>
              <a:gd name="connsiteX2" fmla="*/ 3196109 w 6858000"/>
              <a:gd name="connsiteY2" fmla="*/ 250499 h 2691299"/>
              <a:gd name="connsiteX3" fmla="*/ 3428999 w 6858000"/>
              <a:gd name="connsiteY3" fmla="*/ 0 h 2691299"/>
              <a:gd name="connsiteX4" fmla="*/ 3661889 w 6858000"/>
              <a:gd name="connsiteY4" fmla="*/ 250499 h 2691299"/>
              <a:gd name="connsiteX5" fmla="*/ 6858000 w 6858000"/>
              <a:gd name="connsiteY5" fmla="*/ 250499 h 2691299"/>
              <a:gd name="connsiteX6" fmla="*/ 6858000 w 6858000"/>
              <a:gd name="connsiteY6" fmla="*/ 2691299 h 269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691299">
                <a:moveTo>
                  <a:pt x="0" y="2691299"/>
                </a:moveTo>
                <a:lnTo>
                  <a:pt x="0" y="250498"/>
                </a:lnTo>
                <a:lnTo>
                  <a:pt x="3196109" y="250499"/>
                </a:lnTo>
                <a:lnTo>
                  <a:pt x="3428999" y="0"/>
                </a:lnTo>
                <a:lnTo>
                  <a:pt x="3661889" y="250499"/>
                </a:lnTo>
                <a:lnTo>
                  <a:pt x="6858000" y="250499"/>
                </a:lnTo>
                <a:lnTo>
                  <a:pt x="6858000" y="2691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63500" algn="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cxnSp>
        <p:nvCxnSpPr>
          <p:cNvPr id="26" name="Straight Connector 95">
            <a:extLst>
              <a:ext uri="{FF2B5EF4-FFF2-40B4-BE49-F238E27FC236}">
                <a16:creationId xmlns:a16="http://schemas.microsoft.com/office/drawing/2014/main" id="{896577F9-C34D-7B7C-350B-67439474B359}"/>
              </a:ext>
            </a:extLst>
          </p:cNvPr>
          <p:cNvCxnSpPr>
            <a:cxnSpLocks/>
          </p:cNvCxnSpPr>
          <p:nvPr userDrawn="1"/>
        </p:nvCxnSpPr>
        <p:spPr>
          <a:xfrm>
            <a:off x="10682" y="3205485"/>
            <a:ext cx="21844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B3E51202-AE63-EB38-98FC-DE531C66AB4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207386" y="3768263"/>
            <a:ext cx="2501024" cy="2642730"/>
          </a:xfrm>
          <a:prstGeom prst="roundRect">
            <a:avLst>
              <a:gd name="adj" fmla="val 42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consectetur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adipiscing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sed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do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eiusmod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tempor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incididunt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labore et dolore magna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. Ut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enim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ad minim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veniam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quis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nostrud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exercitation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ullamco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laboris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nisi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aliquip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consequat</a:t>
            </a:r>
            <a:endParaRPr lang="pt-BR" dirty="0"/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3E070C08-32C8-6712-B824-9190875955E2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286455" y="3768263"/>
            <a:ext cx="2501024" cy="2642730"/>
          </a:xfrm>
          <a:prstGeom prst="roundRect">
            <a:avLst>
              <a:gd name="adj" fmla="val 42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consectetur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adipiscing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sed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do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eiusmod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tempor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incididunt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labore et dolore magna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. Ut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enim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ad minim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veniam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quis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nostrud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exercitation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ullamco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laboris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nisi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aliquip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consequat</a:t>
            </a:r>
            <a:endParaRPr lang="pt-BR" dirty="0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45A3F305-CD37-CD3B-91D3-69E1524B1FCE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355756" y="3768263"/>
            <a:ext cx="2501024" cy="2642730"/>
          </a:xfrm>
          <a:prstGeom prst="roundRect">
            <a:avLst>
              <a:gd name="adj" fmla="val 42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consectetur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adipiscing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sed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do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eiusmod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tempor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incididunt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labore et dolore magna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. Ut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enim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ad minim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veniam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quis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nostrud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exercitation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ullamco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laboris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nisi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aliquip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consequat</a:t>
            </a:r>
            <a:endParaRPr lang="pt-BR" dirty="0"/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id="{AA95F81B-EDDA-7172-43E9-087A78D2ACE3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9434825" y="3768263"/>
            <a:ext cx="2501024" cy="2642730"/>
          </a:xfrm>
          <a:prstGeom prst="roundRect">
            <a:avLst>
              <a:gd name="adj" fmla="val 42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consectetur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adipiscing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sed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do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eiusmod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tempor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incididunt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labore et dolore magna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. Ut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enim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ad minim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veniam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,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quis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nostrud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exercitation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ullamco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laboris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nisi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ut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aliquip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ex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ea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</a:rPr>
              <a:t>consequat</a:t>
            </a:r>
            <a:endParaRPr lang="pt-BR" dirty="0"/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FE82916F-3EF0-65D0-FF2F-C43C113A9DC5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213411" y="2671882"/>
            <a:ext cx="201356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2D647D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92C574A2-F67E-EB49-F5B6-5043B0D9326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333399" y="2671880"/>
            <a:ext cx="201356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2C77A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5EF22185-AE5A-F036-02BA-5B3C42D5233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394261" y="2671880"/>
            <a:ext cx="201356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F9B509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6" name="Espaço Reservado para Texto 3">
            <a:extLst>
              <a:ext uri="{FF2B5EF4-FFF2-40B4-BE49-F238E27FC236}">
                <a16:creationId xmlns:a16="http://schemas.microsoft.com/office/drawing/2014/main" id="{C68CB2C1-04B0-92B8-58E8-84C06F115E6A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532930" y="2671880"/>
            <a:ext cx="2013562" cy="41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2000" b="1" kern="1200" dirty="0">
                <a:solidFill>
                  <a:srgbClr val="00C532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D82D3B1C-3B1E-DBB7-8E9E-F79EDAF7A26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42917" y="885014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FF6AFEB2-B258-9D4D-A2BF-015189E91F90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3530185" y="885009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A9E2B481-54DF-44F1-3E2E-D1CB8502924C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599219" y="885009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92C827AB-0A5D-E5D6-3F7D-72815A61A9F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805101" y="885004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</p:spTree>
    <p:extLst>
      <p:ext uri="{BB962C8B-B14F-4D97-AF65-F5344CB8AC3E}">
        <p14:creationId xmlns:p14="http://schemas.microsoft.com/office/powerpoint/2010/main" val="1924672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6">
            <a:extLst>
              <a:ext uri="{FF2B5EF4-FFF2-40B4-BE49-F238E27FC236}">
                <a16:creationId xmlns:a16="http://schemas.microsoft.com/office/drawing/2014/main" id="{A031A73A-8C36-1060-D41D-3F1BD027B1B9}"/>
              </a:ext>
            </a:extLst>
          </p:cNvPr>
          <p:cNvSpPr/>
          <p:nvPr userDrawn="1"/>
        </p:nvSpPr>
        <p:spPr>
          <a:xfrm>
            <a:off x="1501734" y="4005826"/>
            <a:ext cx="2286000" cy="45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06B5E8CA-F6C2-47C1-7708-9F2717162D33}"/>
              </a:ext>
            </a:extLst>
          </p:cNvPr>
          <p:cNvSpPr/>
          <p:nvPr userDrawn="1"/>
        </p:nvSpPr>
        <p:spPr>
          <a:xfrm>
            <a:off x="3279555" y="4005826"/>
            <a:ext cx="22860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AD21B019-AF7A-D9DC-AB97-3A64D4F54197}"/>
              </a:ext>
            </a:extLst>
          </p:cNvPr>
          <p:cNvSpPr/>
          <p:nvPr userDrawn="1"/>
        </p:nvSpPr>
        <p:spPr>
          <a:xfrm>
            <a:off x="5108355" y="4005826"/>
            <a:ext cx="22860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6" name="Rectangle: Rounded Corners 29">
            <a:extLst>
              <a:ext uri="{FF2B5EF4-FFF2-40B4-BE49-F238E27FC236}">
                <a16:creationId xmlns:a16="http://schemas.microsoft.com/office/drawing/2014/main" id="{2BCAAA56-F332-5746-C29B-CDBF5958F8E8}"/>
              </a:ext>
            </a:extLst>
          </p:cNvPr>
          <p:cNvSpPr/>
          <p:nvPr userDrawn="1"/>
        </p:nvSpPr>
        <p:spPr>
          <a:xfrm>
            <a:off x="6937155" y="4005826"/>
            <a:ext cx="228600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7" name="Freeform: Shape 40">
            <a:extLst>
              <a:ext uri="{FF2B5EF4-FFF2-40B4-BE49-F238E27FC236}">
                <a16:creationId xmlns:a16="http://schemas.microsoft.com/office/drawing/2014/main" id="{402B1608-6FF5-9681-4920-019C9470B846}"/>
              </a:ext>
            </a:extLst>
          </p:cNvPr>
          <p:cNvSpPr/>
          <p:nvPr userDrawn="1"/>
        </p:nvSpPr>
        <p:spPr>
          <a:xfrm rot="18900000">
            <a:off x="9032688" y="3188538"/>
            <a:ext cx="2090954" cy="2093761"/>
          </a:xfrm>
          <a:custGeom>
            <a:avLst/>
            <a:gdLst>
              <a:gd name="connsiteX0" fmla="*/ 2030694 w 2090954"/>
              <a:gd name="connsiteY0" fmla="*/ 953869 h 2093761"/>
              <a:gd name="connsiteX1" fmla="*/ 2090954 w 2090954"/>
              <a:gd name="connsiteY1" fmla="*/ 1099349 h 2093761"/>
              <a:gd name="connsiteX2" fmla="*/ 2090954 w 2090954"/>
              <a:gd name="connsiteY2" fmla="*/ 1876590 h 2093761"/>
              <a:gd name="connsiteX3" fmla="*/ 2030694 w 2090954"/>
              <a:gd name="connsiteY3" fmla="*/ 2022070 h 2093761"/>
              <a:gd name="connsiteX4" fmla="*/ 2024435 w 2090954"/>
              <a:gd name="connsiteY4" fmla="*/ 2027234 h 2093761"/>
              <a:gd name="connsiteX5" fmla="*/ 2019264 w 2090954"/>
              <a:gd name="connsiteY5" fmla="*/ 2033501 h 2093761"/>
              <a:gd name="connsiteX6" fmla="*/ 1873784 w 2090954"/>
              <a:gd name="connsiteY6" fmla="*/ 2093761 h 2093761"/>
              <a:gd name="connsiteX7" fmla="*/ 1096544 w 2090954"/>
              <a:gd name="connsiteY7" fmla="*/ 2093761 h 2093761"/>
              <a:gd name="connsiteX8" fmla="*/ 890804 w 2090954"/>
              <a:gd name="connsiteY8" fmla="*/ 1888021 h 2093761"/>
              <a:gd name="connsiteX9" fmla="*/ 1096544 w 2090954"/>
              <a:gd name="connsiteY9" fmla="*/ 1682281 h 2093761"/>
              <a:gd name="connsiteX10" fmla="*/ 1358992 w 2090954"/>
              <a:gd name="connsiteY10" fmla="*/ 1682281 h 2093761"/>
              <a:gd name="connsiteX11" fmla="*/ 66955 w 2090954"/>
              <a:gd name="connsiteY11" fmla="*/ 390244 h 2093761"/>
              <a:gd name="connsiteX12" fmla="*/ 66955 w 2090954"/>
              <a:gd name="connsiteY12" fmla="*/ 66955 h 2093761"/>
              <a:gd name="connsiteX13" fmla="*/ 390244 w 2090954"/>
              <a:gd name="connsiteY13" fmla="*/ 66955 h 2093761"/>
              <a:gd name="connsiteX14" fmla="*/ 1679474 w 2090954"/>
              <a:gd name="connsiteY14" fmla="*/ 1356185 h 2093761"/>
              <a:gd name="connsiteX15" fmla="*/ 1679474 w 2090954"/>
              <a:gd name="connsiteY15" fmla="*/ 1099350 h 2093761"/>
              <a:gd name="connsiteX16" fmla="*/ 1885214 w 2090954"/>
              <a:gd name="connsiteY16" fmla="*/ 893610 h 2093761"/>
              <a:gd name="connsiteX17" fmla="*/ 2030694 w 2090954"/>
              <a:gd name="connsiteY17" fmla="*/ 953869 h 209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0954" h="2093761">
                <a:moveTo>
                  <a:pt x="2030694" y="953869"/>
                </a:moveTo>
                <a:cubicBezTo>
                  <a:pt x="2067926" y="991101"/>
                  <a:pt x="2090954" y="1042536"/>
                  <a:pt x="2090954" y="1099349"/>
                </a:cubicBezTo>
                <a:lnTo>
                  <a:pt x="2090954" y="1876590"/>
                </a:lnTo>
                <a:cubicBezTo>
                  <a:pt x="2090954" y="1933403"/>
                  <a:pt x="2067926" y="1984838"/>
                  <a:pt x="2030694" y="2022070"/>
                </a:cubicBezTo>
                <a:lnTo>
                  <a:pt x="2024435" y="2027234"/>
                </a:lnTo>
                <a:lnTo>
                  <a:pt x="2019264" y="2033501"/>
                </a:lnTo>
                <a:cubicBezTo>
                  <a:pt x="1982033" y="2070733"/>
                  <a:pt x="1930597" y="2093761"/>
                  <a:pt x="1873784" y="2093761"/>
                </a:cubicBezTo>
                <a:lnTo>
                  <a:pt x="1096544" y="2093761"/>
                </a:lnTo>
                <a:cubicBezTo>
                  <a:pt x="982917" y="2093761"/>
                  <a:pt x="890804" y="2001648"/>
                  <a:pt x="890804" y="1888021"/>
                </a:cubicBezTo>
                <a:cubicBezTo>
                  <a:pt x="890804" y="1774394"/>
                  <a:pt x="982917" y="1682281"/>
                  <a:pt x="1096544" y="1682281"/>
                </a:cubicBezTo>
                <a:lnTo>
                  <a:pt x="1358992" y="1682281"/>
                </a:lnTo>
                <a:lnTo>
                  <a:pt x="66955" y="390244"/>
                </a:lnTo>
                <a:cubicBezTo>
                  <a:pt x="-22319" y="300971"/>
                  <a:pt x="-22319" y="156229"/>
                  <a:pt x="66955" y="66955"/>
                </a:cubicBezTo>
                <a:cubicBezTo>
                  <a:pt x="156229" y="-22319"/>
                  <a:pt x="300971" y="-22319"/>
                  <a:pt x="390244" y="66955"/>
                </a:cubicBezTo>
                <a:lnTo>
                  <a:pt x="1679474" y="1356185"/>
                </a:lnTo>
                <a:lnTo>
                  <a:pt x="1679474" y="1099350"/>
                </a:lnTo>
                <a:cubicBezTo>
                  <a:pt x="1679474" y="985723"/>
                  <a:pt x="1771587" y="893610"/>
                  <a:pt x="1885214" y="893610"/>
                </a:cubicBezTo>
                <a:cubicBezTo>
                  <a:pt x="1942027" y="893609"/>
                  <a:pt x="1993463" y="916638"/>
                  <a:pt x="2030694" y="95386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8" name="Oval 42">
            <a:extLst>
              <a:ext uri="{FF2B5EF4-FFF2-40B4-BE49-F238E27FC236}">
                <a16:creationId xmlns:a16="http://schemas.microsoft.com/office/drawing/2014/main" id="{904A08D3-9087-05EC-E770-AAA18DF83E88}"/>
              </a:ext>
            </a:extLst>
          </p:cNvPr>
          <p:cNvSpPr/>
          <p:nvPr userDrawn="1"/>
        </p:nvSpPr>
        <p:spPr>
          <a:xfrm>
            <a:off x="1597658" y="4102981"/>
            <a:ext cx="262890" cy="2628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Oval 43">
            <a:extLst>
              <a:ext uri="{FF2B5EF4-FFF2-40B4-BE49-F238E27FC236}">
                <a16:creationId xmlns:a16="http://schemas.microsoft.com/office/drawing/2014/main" id="{41DE1576-BE2C-7034-185C-D1FCEFA3AA7A}"/>
              </a:ext>
            </a:extLst>
          </p:cNvPr>
          <p:cNvSpPr/>
          <p:nvPr userDrawn="1"/>
        </p:nvSpPr>
        <p:spPr>
          <a:xfrm>
            <a:off x="3376240" y="4102981"/>
            <a:ext cx="262890" cy="2628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0" name="Oval 44">
            <a:extLst>
              <a:ext uri="{FF2B5EF4-FFF2-40B4-BE49-F238E27FC236}">
                <a16:creationId xmlns:a16="http://schemas.microsoft.com/office/drawing/2014/main" id="{AF901651-F387-F0A2-C679-15F5C12E08D5}"/>
              </a:ext>
            </a:extLst>
          </p:cNvPr>
          <p:cNvSpPr/>
          <p:nvPr userDrawn="1"/>
        </p:nvSpPr>
        <p:spPr>
          <a:xfrm>
            <a:off x="5199504" y="4102981"/>
            <a:ext cx="262890" cy="2628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1" name="Oval 45">
            <a:extLst>
              <a:ext uri="{FF2B5EF4-FFF2-40B4-BE49-F238E27FC236}">
                <a16:creationId xmlns:a16="http://schemas.microsoft.com/office/drawing/2014/main" id="{4DD98EDE-DD57-58BD-B37C-2A7333B93236}"/>
              </a:ext>
            </a:extLst>
          </p:cNvPr>
          <p:cNvSpPr/>
          <p:nvPr userDrawn="1"/>
        </p:nvSpPr>
        <p:spPr>
          <a:xfrm>
            <a:off x="7072936" y="4102981"/>
            <a:ext cx="262890" cy="2628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5BC73295-89B3-3399-E0FB-F3BB765D6459}"/>
              </a:ext>
            </a:extLst>
          </p:cNvPr>
          <p:cNvSpPr/>
          <p:nvPr userDrawn="1"/>
        </p:nvSpPr>
        <p:spPr>
          <a:xfrm>
            <a:off x="8840415" y="4102981"/>
            <a:ext cx="262890" cy="2628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grpSp>
        <p:nvGrpSpPr>
          <p:cNvPr id="13" name="Group 47">
            <a:extLst>
              <a:ext uri="{FF2B5EF4-FFF2-40B4-BE49-F238E27FC236}">
                <a16:creationId xmlns:a16="http://schemas.microsoft.com/office/drawing/2014/main" id="{E094889C-E177-90C8-06E4-43C1A638966A}"/>
              </a:ext>
            </a:extLst>
          </p:cNvPr>
          <p:cNvGrpSpPr/>
          <p:nvPr userDrawn="1"/>
        </p:nvGrpSpPr>
        <p:grpSpPr>
          <a:xfrm>
            <a:off x="4104442" y="2275011"/>
            <a:ext cx="2440266" cy="1514030"/>
            <a:chOff x="204970" y="1706342"/>
            <a:chExt cx="2440266" cy="1514030"/>
          </a:xfrm>
        </p:grpSpPr>
        <p:sp>
          <p:nvSpPr>
            <p:cNvPr id="14" name="Rectangle 48">
              <a:extLst>
                <a:ext uri="{FF2B5EF4-FFF2-40B4-BE49-F238E27FC236}">
                  <a16:creationId xmlns:a16="http://schemas.microsoft.com/office/drawing/2014/main" id="{7DBE2824-F0FC-27A9-DEAF-5B3F07FEA031}"/>
                </a:ext>
              </a:extLst>
            </p:cNvPr>
            <p:cNvSpPr/>
            <p:nvPr/>
          </p:nvSpPr>
          <p:spPr>
            <a:xfrm>
              <a:off x="204970" y="1706342"/>
              <a:ext cx="2440266" cy="1320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5" name="Isosceles Triangle 49">
              <a:extLst>
                <a:ext uri="{FF2B5EF4-FFF2-40B4-BE49-F238E27FC236}">
                  <a16:creationId xmlns:a16="http://schemas.microsoft.com/office/drawing/2014/main" id="{353AC4A6-5778-5A02-9E4D-7A63A7A149E2}"/>
                </a:ext>
              </a:extLst>
            </p:cNvPr>
            <p:cNvSpPr/>
            <p:nvPr/>
          </p:nvSpPr>
          <p:spPr>
            <a:xfrm rot="10800000">
              <a:off x="1264277" y="2943086"/>
              <a:ext cx="321652" cy="277286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</p:grpSp>
      <p:grpSp>
        <p:nvGrpSpPr>
          <p:cNvPr id="17" name="Group 67">
            <a:extLst>
              <a:ext uri="{FF2B5EF4-FFF2-40B4-BE49-F238E27FC236}">
                <a16:creationId xmlns:a16="http://schemas.microsoft.com/office/drawing/2014/main" id="{5C1B66EA-3023-C45F-4E95-87A3A844F368}"/>
              </a:ext>
            </a:extLst>
          </p:cNvPr>
          <p:cNvGrpSpPr/>
          <p:nvPr userDrawn="1"/>
        </p:nvGrpSpPr>
        <p:grpSpPr>
          <a:xfrm>
            <a:off x="494929" y="2275011"/>
            <a:ext cx="2440266" cy="1514030"/>
            <a:chOff x="204970" y="1706342"/>
            <a:chExt cx="2440266" cy="1514030"/>
          </a:xfrm>
        </p:grpSpPr>
        <p:sp>
          <p:nvSpPr>
            <p:cNvPr id="18" name="Rectangle 68">
              <a:extLst>
                <a:ext uri="{FF2B5EF4-FFF2-40B4-BE49-F238E27FC236}">
                  <a16:creationId xmlns:a16="http://schemas.microsoft.com/office/drawing/2014/main" id="{3E2D2277-11AB-B969-6245-67D50DED4829}"/>
                </a:ext>
              </a:extLst>
            </p:cNvPr>
            <p:cNvSpPr/>
            <p:nvPr/>
          </p:nvSpPr>
          <p:spPr>
            <a:xfrm>
              <a:off x="204970" y="1706342"/>
              <a:ext cx="2440266" cy="1320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9" name="Isosceles Triangle 69">
              <a:extLst>
                <a:ext uri="{FF2B5EF4-FFF2-40B4-BE49-F238E27FC236}">
                  <a16:creationId xmlns:a16="http://schemas.microsoft.com/office/drawing/2014/main" id="{8F6E9881-B506-ECE9-912E-9594567647F6}"/>
                </a:ext>
              </a:extLst>
            </p:cNvPr>
            <p:cNvSpPr/>
            <p:nvPr/>
          </p:nvSpPr>
          <p:spPr>
            <a:xfrm rot="10800000">
              <a:off x="1264277" y="2943086"/>
              <a:ext cx="321652" cy="27728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</p:grpSp>
      <p:grpSp>
        <p:nvGrpSpPr>
          <p:cNvPr id="21" name="Group 71">
            <a:extLst>
              <a:ext uri="{FF2B5EF4-FFF2-40B4-BE49-F238E27FC236}">
                <a16:creationId xmlns:a16="http://schemas.microsoft.com/office/drawing/2014/main" id="{FA8AE9F5-4894-3054-9EFD-05F52205D4C4}"/>
              </a:ext>
            </a:extLst>
          </p:cNvPr>
          <p:cNvGrpSpPr/>
          <p:nvPr userDrawn="1"/>
        </p:nvGrpSpPr>
        <p:grpSpPr>
          <a:xfrm>
            <a:off x="7703489" y="2275011"/>
            <a:ext cx="2440266" cy="1514030"/>
            <a:chOff x="204970" y="1706342"/>
            <a:chExt cx="2440266" cy="1514030"/>
          </a:xfrm>
        </p:grpSpPr>
        <p:sp>
          <p:nvSpPr>
            <p:cNvPr id="22" name="Rectangle 72">
              <a:extLst>
                <a:ext uri="{FF2B5EF4-FFF2-40B4-BE49-F238E27FC236}">
                  <a16:creationId xmlns:a16="http://schemas.microsoft.com/office/drawing/2014/main" id="{2AA7453D-3C55-A52D-D5CB-44C96AFE6C7E}"/>
                </a:ext>
              </a:extLst>
            </p:cNvPr>
            <p:cNvSpPr/>
            <p:nvPr/>
          </p:nvSpPr>
          <p:spPr>
            <a:xfrm>
              <a:off x="204970" y="1706342"/>
              <a:ext cx="2440266" cy="1320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3" name="Isosceles Triangle 73">
              <a:extLst>
                <a:ext uri="{FF2B5EF4-FFF2-40B4-BE49-F238E27FC236}">
                  <a16:creationId xmlns:a16="http://schemas.microsoft.com/office/drawing/2014/main" id="{0F75DF9F-F9EF-0818-7C09-A5D4E92DC636}"/>
                </a:ext>
              </a:extLst>
            </p:cNvPr>
            <p:cNvSpPr/>
            <p:nvPr/>
          </p:nvSpPr>
          <p:spPr>
            <a:xfrm rot="10800000">
              <a:off x="1264277" y="2943086"/>
              <a:ext cx="321652" cy="277286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</p:grpSp>
      <p:grpSp>
        <p:nvGrpSpPr>
          <p:cNvPr id="25" name="Group 75">
            <a:extLst>
              <a:ext uri="{FF2B5EF4-FFF2-40B4-BE49-F238E27FC236}">
                <a16:creationId xmlns:a16="http://schemas.microsoft.com/office/drawing/2014/main" id="{C00816AF-B6E1-C69F-CBC6-41279EBFE750}"/>
              </a:ext>
            </a:extLst>
          </p:cNvPr>
          <p:cNvGrpSpPr/>
          <p:nvPr userDrawn="1"/>
        </p:nvGrpSpPr>
        <p:grpSpPr>
          <a:xfrm>
            <a:off x="2287552" y="4679811"/>
            <a:ext cx="2440266" cy="1556598"/>
            <a:chOff x="204970" y="1470544"/>
            <a:chExt cx="2440266" cy="1556598"/>
          </a:xfrm>
        </p:grpSpPr>
        <p:sp>
          <p:nvSpPr>
            <p:cNvPr id="26" name="Rectangle 76">
              <a:extLst>
                <a:ext uri="{FF2B5EF4-FFF2-40B4-BE49-F238E27FC236}">
                  <a16:creationId xmlns:a16="http://schemas.microsoft.com/office/drawing/2014/main" id="{EC44FDAB-9DC0-A7F0-1294-5C1F9805083D}"/>
                </a:ext>
              </a:extLst>
            </p:cNvPr>
            <p:cNvSpPr/>
            <p:nvPr/>
          </p:nvSpPr>
          <p:spPr>
            <a:xfrm rot="10800000">
              <a:off x="204970" y="1706342"/>
              <a:ext cx="2440266" cy="1320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7" name="Isosceles Triangle 77">
              <a:extLst>
                <a:ext uri="{FF2B5EF4-FFF2-40B4-BE49-F238E27FC236}">
                  <a16:creationId xmlns:a16="http://schemas.microsoft.com/office/drawing/2014/main" id="{C2311DA0-DFB6-AD6D-8C98-48F1479F4497}"/>
                </a:ext>
              </a:extLst>
            </p:cNvPr>
            <p:cNvSpPr/>
            <p:nvPr/>
          </p:nvSpPr>
          <p:spPr>
            <a:xfrm>
              <a:off x="1264277" y="1470544"/>
              <a:ext cx="321652" cy="277286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</p:grpSp>
      <p:grpSp>
        <p:nvGrpSpPr>
          <p:cNvPr id="29" name="Group 79">
            <a:extLst>
              <a:ext uri="{FF2B5EF4-FFF2-40B4-BE49-F238E27FC236}">
                <a16:creationId xmlns:a16="http://schemas.microsoft.com/office/drawing/2014/main" id="{71837734-6D8A-969A-1D13-0F6B805D5EE6}"/>
              </a:ext>
            </a:extLst>
          </p:cNvPr>
          <p:cNvGrpSpPr/>
          <p:nvPr userDrawn="1"/>
        </p:nvGrpSpPr>
        <p:grpSpPr>
          <a:xfrm>
            <a:off x="6002581" y="4679810"/>
            <a:ext cx="2440266" cy="1556598"/>
            <a:chOff x="204970" y="1470544"/>
            <a:chExt cx="2440266" cy="1556598"/>
          </a:xfrm>
        </p:grpSpPr>
        <p:sp>
          <p:nvSpPr>
            <p:cNvPr id="30" name="Rectangle 80">
              <a:extLst>
                <a:ext uri="{FF2B5EF4-FFF2-40B4-BE49-F238E27FC236}">
                  <a16:creationId xmlns:a16="http://schemas.microsoft.com/office/drawing/2014/main" id="{A7F1F06A-6AA3-4396-5892-C75DF128C13C}"/>
                </a:ext>
              </a:extLst>
            </p:cNvPr>
            <p:cNvSpPr/>
            <p:nvPr/>
          </p:nvSpPr>
          <p:spPr>
            <a:xfrm rot="10800000">
              <a:off x="204970" y="1706342"/>
              <a:ext cx="2440266" cy="1320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31" name="Isosceles Triangle 81">
              <a:extLst>
                <a:ext uri="{FF2B5EF4-FFF2-40B4-BE49-F238E27FC236}">
                  <a16:creationId xmlns:a16="http://schemas.microsoft.com/office/drawing/2014/main" id="{8764B682-28A7-6F2B-7897-7FAF437462CF}"/>
                </a:ext>
              </a:extLst>
            </p:cNvPr>
            <p:cNvSpPr/>
            <p:nvPr/>
          </p:nvSpPr>
          <p:spPr>
            <a:xfrm>
              <a:off x="1264277" y="1470544"/>
              <a:ext cx="321652" cy="277286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</p:grpSp>
      <p:sp>
        <p:nvSpPr>
          <p:cNvPr id="33" name="Espaço Reservado para Texto 33">
            <a:extLst>
              <a:ext uri="{FF2B5EF4-FFF2-40B4-BE49-F238E27FC236}">
                <a16:creationId xmlns:a16="http://schemas.microsoft.com/office/drawing/2014/main" id="{27B82907-CD56-FB31-9FDA-229FEF459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046" y="2455342"/>
            <a:ext cx="2288114" cy="99472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478102EE-5A26-D3DF-9705-E946F2D037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6892" y="2438049"/>
            <a:ext cx="2288114" cy="99472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5" name="Espaço Reservado para Texto 33">
            <a:extLst>
              <a:ext uri="{FF2B5EF4-FFF2-40B4-BE49-F238E27FC236}">
                <a16:creationId xmlns:a16="http://schemas.microsoft.com/office/drawing/2014/main" id="{83C320FF-019B-34B7-F095-11400AD687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9565" y="2455341"/>
            <a:ext cx="2288114" cy="99472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6" name="Espaço Reservado para Texto 33">
            <a:extLst>
              <a:ext uri="{FF2B5EF4-FFF2-40B4-BE49-F238E27FC236}">
                <a16:creationId xmlns:a16="http://schemas.microsoft.com/office/drawing/2014/main" id="{F80D3E6A-4B79-8ED3-982B-8DC3DF91D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3627" y="5099392"/>
            <a:ext cx="2288114" cy="99472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7" name="Espaço Reservado para Texto 33">
            <a:extLst>
              <a:ext uri="{FF2B5EF4-FFF2-40B4-BE49-F238E27FC236}">
                <a16:creationId xmlns:a16="http://schemas.microsoft.com/office/drawing/2014/main" id="{4460A78F-39A3-09F0-0EF8-CF6023FCC1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8657" y="5123058"/>
            <a:ext cx="2288114" cy="994723"/>
          </a:xfrm>
          <a:prstGeom prst="roundRect">
            <a:avLst>
              <a:gd name="adj" fmla="val 4186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4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id="{290B806D-BF7E-EE9F-11D8-E278A43E3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0914"/>
            <a:ext cx="9144000" cy="534262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FF8308F1-B146-A97E-ABBD-FA1365A56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858426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883177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FE80335E-EED2-C27C-2DC0-005D31028B6F}"/>
              </a:ext>
            </a:extLst>
          </p:cNvPr>
          <p:cNvGrpSpPr/>
          <p:nvPr userDrawn="1"/>
        </p:nvGrpSpPr>
        <p:grpSpPr>
          <a:xfrm>
            <a:off x="8609662" y="1887898"/>
            <a:ext cx="3301005" cy="3301005"/>
            <a:chOff x="8166225" y="1802025"/>
            <a:chExt cx="3240000" cy="3240000"/>
          </a:xfrm>
        </p:grpSpPr>
        <p:sp>
          <p:nvSpPr>
            <p:cNvPr id="4" name="Oval 25">
              <a:extLst>
                <a:ext uri="{FF2B5EF4-FFF2-40B4-BE49-F238E27FC236}">
                  <a16:creationId xmlns:a16="http://schemas.microsoft.com/office/drawing/2014/main" id="{6A814F60-E747-0F61-95B4-D05B33F6CD9A}"/>
                </a:ext>
              </a:extLst>
            </p:cNvPr>
            <p:cNvSpPr/>
            <p:nvPr/>
          </p:nvSpPr>
          <p:spPr>
            <a:xfrm>
              <a:off x="8166225" y="1802025"/>
              <a:ext cx="3240000" cy="32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5" name="Oval 24">
              <a:extLst>
                <a:ext uri="{FF2B5EF4-FFF2-40B4-BE49-F238E27FC236}">
                  <a16:creationId xmlns:a16="http://schemas.microsoft.com/office/drawing/2014/main" id="{5C3CB56C-2113-B8A9-2E7D-B105D60598DE}"/>
                </a:ext>
              </a:extLst>
            </p:cNvPr>
            <p:cNvSpPr/>
            <p:nvPr/>
          </p:nvSpPr>
          <p:spPr>
            <a:xfrm>
              <a:off x="8436225" y="2072025"/>
              <a:ext cx="2700000" cy="270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6" name="Oval 23">
              <a:extLst>
                <a:ext uri="{FF2B5EF4-FFF2-40B4-BE49-F238E27FC236}">
                  <a16:creationId xmlns:a16="http://schemas.microsoft.com/office/drawing/2014/main" id="{44913765-3A58-DDB9-AF14-25D5379F433D}"/>
                </a:ext>
              </a:extLst>
            </p:cNvPr>
            <p:cNvSpPr/>
            <p:nvPr/>
          </p:nvSpPr>
          <p:spPr>
            <a:xfrm>
              <a:off x="8706225" y="2342025"/>
              <a:ext cx="2160000" cy="21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B597B736-5561-D922-CFB3-BFBED9159768}"/>
                </a:ext>
              </a:extLst>
            </p:cNvPr>
            <p:cNvSpPr/>
            <p:nvPr/>
          </p:nvSpPr>
          <p:spPr>
            <a:xfrm>
              <a:off x="8976225" y="2612025"/>
              <a:ext cx="1620000" cy="16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4A3320E0-6DCD-BBA1-5610-AC53DCEDE253}"/>
                </a:ext>
              </a:extLst>
            </p:cNvPr>
            <p:cNvSpPr/>
            <p:nvPr/>
          </p:nvSpPr>
          <p:spPr>
            <a:xfrm>
              <a:off x="9246225" y="2882025"/>
              <a:ext cx="1080000" cy="10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</p:grpSp>
      <p:sp>
        <p:nvSpPr>
          <p:cNvPr id="9" name="Arrow: Right 5">
            <a:extLst>
              <a:ext uri="{FF2B5EF4-FFF2-40B4-BE49-F238E27FC236}">
                <a16:creationId xmlns:a16="http://schemas.microsoft.com/office/drawing/2014/main" id="{D0163532-61ED-EDE6-D7B6-4BE2519448CA}"/>
              </a:ext>
            </a:extLst>
          </p:cNvPr>
          <p:cNvSpPr/>
          <p:nvPr userDrawn="1"/>
        </p:nvSpPr>
        <p:spPr>
          <a:xfrm>
            <a:off x="0" y="2507940"/>
            <a:ext cx="10073640" cy="2025000"/>
          </a:xfrm>
          <a:prstGeom prst="rightArrow">
            <a:avLst>
              <a:gd name="adj1" fmla="val 59407"/>
              <a:gd name="adj2" fmla="val 89558"/>
            </a:avLst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AF6EC680-11AD-6D5A-8D1C-22EE39D56EED}"/>
              </a:ext>
            </a:extLst>
          </p:cNvPr>
          <p:cNvSpPr/>
          <p:nvPr userDrawn="1"/>
        </p:nvSpPr>
        <p:spPr>
          <a:xfrm>
            <a:off x="885795" y="2733478"/>
            <a:ext cx="1573924" cy="1573924"/>
          </a:xfrm>
          <a:prstGeom prst="ellipse">
            <a:avLst/>
          </a:prstGeom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1" name="Oval 29">
            <a:extLst>
              <a:ext uri="{FF2B5EF4-FFF2-40B4-BE49-F238E27FC236}">
                <a16:creationId xmlns:a16="http://schemas.microsoft.com/office/drawing/2014/main" id="{0A4E5596-B64A-BB80-4D5D-182DEFCD4E87}"/>
              </a:ext>
            </a:extLst>
          </p:cNvPr>
          <p:cNvSpPr/>
          <p:nvPr userDrawn="1"/>
        </p:nvSpPr>
        <p:spPr>
          <a:xfrm>
            <a:off x="3399458" y="2733478"/>
            <a:ext cx="1573924" cy="1573924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A89BAEB8-4467-C571-AF0F-67C176BB6C62}"/>
              </a:ext>
            </a:extLst>
          </p:cNvPr>
          <p:cNvSpPr/>
          <p:nvPr userDrawn="1"/>
        </p:nvSpPr>
        <p:spPr>
          <a:xfrm>
            <a:off x="5913120" y="2733478"/>
            <a:ext cx="1573924" cy="15739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26B984AE-EC63-21FB-35F9-AA15481A3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4428"/>
            <a:ext cx="9144000" cy="534262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B3B48E-6ADB-DEB1-B42B-DE89ACE6C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0881378F-80C2-6245-6CCE-3DA58FADEF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859" y="4674325"/>
            <a:ext cx="2049795" cy="1614316"/>
          </a:xfrm>
          <a:prstGeom prst="roundRect">
            <a:avLst>
              <a:gd name="adj" fmla="val 3866"/>
            </a:avLst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4" name="Espaço Reservado para Texto 22">
            <a:extLst>
              <a:ext uri="{FF2B5EF4-FFF2-40B4-BE49-F238E27FC236}">
                <a16:creationId xmlns:a16="http://schemas.microsoft.com/office/drawing/2014/main" id="{AE996B9A-9B72-508F-6CCB-2962568FEB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1522" y="4674325"/>
            <a:ext cx="2049795" cy="1614316"/>
          </a:xfrm>
          <a:prstGeom prst="roundRect">
            <a:avLst>
              <a:gd name="adj" fmla="val 3866"/>
            </a:avLst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5" name="Espaço Reservado para Texto 22">
            <a:extLst>
              <a:ext uri="{FF2B5EF4-FFF2-40B4-BE49-F238E27FC236}">
                <a16:creationId xmlns:a16="http://schemas.microsoft.com/office/drawing/2014/main" id="{7E17ACA1-5550-D3EE-923E-4AAC67652E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75185" y="4654860"/>
            <a:ext cx="2049795" cy="1614316"/>
          </a:xfrm>
          <a:prstGeom prst="roundRect">
            <a:avLst>
              <a:gd name="adj" fmla="val 3866"/>
            </a:avLst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6" name="Espaço Reservado para Texto 22">
            <a:extLst>
              <a:ext uri="{FF2B5EF4-FFF2-40B4-BE49-F238E27FC236}">
                <a16:creationId xmlns:a16="http://schemas.microsoft.com/office/drawing/2014/main" id="{AAF024E7-262E-1A18-DBC1-4E03FBC8C0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59831" y="5373007"/>
            <a:ext cx="2200669" cy="992871"/>
          </a:xfrm>
          <a:prstGeom prst="roundRect">
            <a:avLst>
              <a:gd name="adj" fmla="val 3866"/>
            </a:avLst>
          </a:prstGeo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286098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45235F39-8343-5DD3-505C-9057998D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3581"/>
            <a:ext cx="9144000" cy="722312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22AB462-679E-5177-D19A-FB7616F5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8"/>
            <a:ext cx="9144000" cy="2037739"/>
          </a:xfrm>
        </p:spPr>
        <p:txBody>
          <a:bodyPr anchor="ctr" anchorCtr="0"/>
          <a:lstStyle>
            <a:lvl1pPr algn="ctr">
              <a:defRPr lang="pt-BR" sz="48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5A5D7524-9554-AE50-CFE8-A4CC356FB5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7349" y="3398627"/>
            <a:ext cx="1914523" cy="19078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26" name="Espaço Reservado para Imagem 24">
            <a:extLst>
              <a:ext uri="{FF2B5EF4-FFF2-40B4-BE49-F238E27FC236}">
                <a16:creationId xmlns:a16="http://schemas.microsoft.com/office/drawing/2014/main" id="{6720B735-365D-EFDF-10E4-FF1E2C5D65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62850" y="3398627"/>
            <a:ext cx="1914523" cy="1907805"/>
          </a:xfrm>
          <a:prstGeom prst="ellipse">
            <a:avLst/>
          </a:prstGeom>
          <a:solidFill>
            <a:srgbClr val="2C7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27" name="Espaço Reservado para Imagem 24">
            <a:extLst>
              <a:ext uri="{FF2B5EF4-FFF2-40B4-BE49-F238E27FC236}">
                <a16:creationId xmlns:a16="http://schemas.microsoft.com/office/drawing/2014/main" id="{12C6C4E3-21CC-112D-D0A1-B0A00F8E1D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49353" y="3398627"/>
            <a:ext cx="1914523" cy="1907805"/>
          </a:xfrm>
          <a:prstGeom prst="ellipse">
            <a:avLst/>
          </a:prstGeom>
          <a:solidFill>
            <a:srgbClr val="0A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28" name="Espaço Reservado para Imagem 24">
            <a:extLst>
              <a:ext uri="{FF2B5EF4-FFF2-40B4-BE49-F238E27FC236}">
                <a16:creationId xmlns:a16="http://schemas.microsoft.com/office/drawing/2014/main" id="{E9C75E71-23D8-6F62-1339-256BDA74D6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53852" y="3398627"/>
            <a:ext cx="1914523" cy="1907805"/>
          </a:xfrm>
          <a:prstGeom prst="ellipse">
            <a:avLst/>
          </a:prstGeom>
          <a:solidFill>
            <a:srgbClr val="00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29" name="Espaço Reservado para Imagem 24">
            <a:extLst>
              <a:ext uri="{FF2B5EF4-FFF2-40B4-BE49-F238E27FC236}">
                <a16:creationId xmlns:a16="http://schemas.microsoft.com/office/drawing/2014/main" id="{CCE7DDA9-1A9F-24DF-4FE9-6E6DA719A6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8351" y="3398627"/>
            <a:ext cx="1914523" cy="1907805"/>
          </a:xfrm>
          <a:prstGeom prst="ellipse">
            <a:avLst/>
          </a:prstGeom>
          <a:solidFill>
            <a:srgbClr val="F9B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36" name="Espaço Reservado para Texto 3">
            <a:extLst>
              <a:ext uri="{FF2B5EF4-FFF2-40B4-BE49-F238E27FC236}">
                <a16:creationId xmlns:a16="http://schemas.microsoft.com/office/drawing/2014/main" id="{4B1BC840-CCD5-F71D-DFD3-7770BF4867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7348" y="5519137"/>
            <a:ext cx="1914523" cy="58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2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450CD2A9-A178-8E74-CAE4-87232CC9341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2957798" y="5519137"/>
            <a:ext cx="1914523" cy="58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2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4AEB191C-AD51-B550-92CB-30D6F1F2D4D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048248" y="5519137"/>
            <a:ext cx="1914523" cy="58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2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3890A273-DB74-E7EF-4FB1-4B2B7A7FBF1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138698" y="5519137"/>
            <a:ext cx="1914523" cy="58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2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B75F6310-00C3-2E6D-DE81-BD4F88829A51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9229150" y="5519137"/>
            <a:ext cx="1914523" cy="58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2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94078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92A7447-13DE-33C5-180F-E0DA6D412D1D}"/>
              </a:ext>
            </a:extLst>
          </p:cNvPr>
          <p:cNvSpPr/>
          <p:nvPr userDrawn="1"/>
        </p:nvSpPr>
        <p:spPr>
          <a:xfrm>
            <a:off x="4953000" y="4222413"/>
            <a:ext cx="2286000" cy="2286000"/>
          </a:xfrm>
          <a:prstGeom prst="roundRect">
            <a:avLst>
              <a:gd name="adj" fmla="val 6831"/>
            </a:avLst>
          </a:prstGeom>
          <a:solidFill>
            <a:schemeClr val="accent4"/>
          </a:solidFill>
          <a:ln>
            <a:noFill/>
          </a:ln>
          <a:effectLst>
            <a:outerShdw blurRad="190500" dist="622300" dir="8400000" algn="ctr" rotWithShape="0">
              <a:prstClr val="black">
                <a:alpha val="5000"/>
              </a:prstClr>
            </a:outerShdw>
          </a:effectLst>
          <a:scene3d>
            <a:camera prst="isometricTopUp"/>
            <a:lightRig rig="threePt" dir="t"/>
          </a:scene3d>
          <a:sp3d extrusionH="127000" contourW="12700" prstMaterial="matte">
            <a:extrusionClr>
              <a:schemeClr val="accent4">
                <a:lumMod val="75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EDD3112-0705-5CDC-FCAE-67683E1AC864}"/>
              </a:ext>
            </a:extLst>
          </p:cNvPr>
          <p:cNvSpPr/>
          <p:nvPr userDrawn="1"/>
        </p:nvSpPr>
        <p:spPr>
          <a:xfrm>
            <a:off x="4953000" y="3333970"/>
            <a:ext cx="2286000" cy="2286000"/>
          </a:xfrm>
          <a:prstGeom prst="roundRect">
            <a:avLst>
              <a:gd name="adj" fmla="val 6831"/>
            </a:avLst>
          </a:prstGeom>
          <a:solidFill>
            <a:schemeClr val="accent3"/>
          </a:solidFill>
          <a:ln>
            <a:noFill/>
          </a:ln>
          <a:effectLst>
            <a:outerShdw blurRad="190500" dist="622300" dir="8400000" algn="ctr" rotWithShape="0">
              <a:prstClr val="black">
                <a:alpha val="5000"/>
              </a:prstClr>
            </a:outerShdw>
          </a:effectLst>
          <a:scene3d>
            <a:camera prst="isometricTopUp"/>
            <a:lightRig rig="threePt" dir="t"/>
          </a:scene3d>
          <a:sp3d extrusionH="127000" contourW="12700" prstMaterial="matte"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4622773-3B45-EFDA-5BA7-BA574C6A5609}"/>
              </a:ext>
            </a:extLst>
          </p:cNvPr>
          <p:cNvSpPr/>
          <p:nvPr userDrawn="1"/>
        </p:nvSpPr>
        <p:spPr>
          <a:xfrm>
            <a:off x="4953000" y="2445528"/>
            <a:ext cx="2286000" cy="2286000"/>
          </a:xfrm>
          <a:prstGeom prst="roundRect">
            <a:avLst>
              <a:gd name="adj" fmla="val 6831"/>
            </a:avLst>
          </a:prstGeom>
          <a:solidFill>
            <a:schemeClr val="accent2"/>
          </a:solidFill>
          <a:ln>
            <a:noFill/>
          </a:ln>
          <a:effectLst>
            <a:outerShdw blurRad="190500" dist="622300" dir="8400000" algn="ctr" rotWithShape="0">
              <a:prstClr val="black">
                <a:alpha val="5000"/>
              </a:prstClr>
            </a:outerShdw>
          </a:effectLst>
          <a:scene3d>
            <a:camera prst="isometricTopUp"/>
            <a:lightRig rig="threePt" dir="t"/>
          </a:scene3d>
          <a:sp3d extrusionH="127000" contourW="12700" prstMaterial="matte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1A8EBEF-BBA0-6860-9D0E-BD331BA24C52}"/>
              </a:ext>
            </a:extLst>
          </p:cNvPr>
          <p:cNvSpPr/>
          <p:nvPr userDrawn="1"/>
        </p:nvSpPr>
        <p:spPr>
          <a:xfrm>
            <a:off x="4953000" y="1557086"/>
            <a:ext cx="2286000" cy="2286000"/>
          </a:xfrm>
          <a:prstGeom prst="roundRect">
            <a:avLst>
              <a:gd name="adj" fmla="val 6831"/>
            </a:avLst>
          </a:prstGeom>
          <a:solidFill>
            <a:schemeClr val="accent1"/>
          </a:solidFill>
          <a:ln>
            <a:noFill/>
          </a:ln>
          <a:effectLst>
            <a:outerShdw blurRad="190500" dist="622300" dir="8400000" algn="ctr" rotWithShape="0">
              <a:prstClr val="black">
                <a:alpha val="5000"/>
              </a:prstClr>
            </a:outerShdw>
          </a:effectLst>
          <a:scene3d>
            <a:camera prst="isometricTopUp"/>
            <a:lightRig rig="threePt" dir="t"/>
          </a:scene3d>
          <a:sp3d extrusionH="127000" contourW="12700" prstMaterial="matte"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BD458F7E-BC46-6E24-EBD4-0A8D40B08534}"/>
              </a:ext>
            </a:extLst>
          </p:cNvPr>
          <p:cNvCxnSpPr>
            <a:cxnSpLocks/>
          </p:cNvCxnSpPr>
          <p:nvPr userDrawn="1"/>
        </p:nvCxnSpPr>
        <p:spPr>
          <a:xfrm>
            <a:off x="7604567" y="2700086"/>
            <a:ext cx="31946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26">
            <a:extLst>
              <a:ext uri="{FF2B5EF4-FFF2-40B4-BE49-F238E27FC236}">
                <a16:creationId xmlns:a16="http://schemas.microsoft.com/office/drawing/2014/main" id="{3EEFA394-DDF4-3885-E853-1E78C84E1068}"/>
              </a:ext>
            </a:extLst>
          </p:cNvPr>
          <p:cNvSpPr/>
          <p:nvPr userDrawn="1"/>
        </p:nvSpPr>
        <p:spPr>
          <a:xfrm>
            <a:off x="10668000" y="2366962"/>
            <a:ext cx="666248" cy="666248"/>
          </a:xfrm>
          <a:prstGeom prst="ellipse">
            <a:avLst/>
          </a:prstGeom>
          <a:solidFill>
            <a:schemeClr val="bg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cxnSp>
        <p:nvCxnSpPr>
          <p:cNvPr id="13" name="Straight Connector 30">
            <a:extLst>
              <a:ext uri="{FF2B5EF4-FFF2-40B4-BE49-F238E27FC236}">
                <a16:creationId xmlns:a16="http://schemas.microsoft.com/office/drawing/2014/main" id="{09415779-9518-E84B-A67C-C26D7EB9BAF1}"/>
              </a:ext>
            </a:extLst>
          </p:cNvPr>
          <p:cNvCxnSpPr>
            <a:cxnSpLocks/>
          </p:cNvCxnSpPr>
          <p:nvPr userDrawn="1"/>
        </p:nvCxnSpPr>
        <p:spPr>
          <a:xfrm>
            <a:off x="7621316" y="4525242"/>
            <a:ext cx="3194613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6">
            <a:extLst>
              <a:ext uri="{FF2B5EF4-FFF2-40B4-BE49-F238E27FC236}">
                <a16:creationId xmlns:a16="http://schemas.microsoft.com/office/drawing/2014/main" id="{534ED9BC-9237-8A51-EE55-04091A3A108E}"/>
              </a:ext>
            </a:extLst>
          </p:cNvPr>
          <p:cNvSpPr/>
          <p:nvPr userDrawn="1"/>
        </p:nvSpPr>
        <p:spPr>
          <a:xfrm>
            <a:off x="10684749" y="4192118"/>
            <a:ext cx="666248" cy="66624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cxnSp>
        <p:nvCxnSpPr>
          <p:cNvPr id="17" name="Straight Connector 39">
            <a:extLst>
              <a:ext uri="{FF2B5EF4-FFF2-40B4-BE49-F238E27FC236}">
                <a16:creationId xmlns:a16="http://schemas.microsoft.com/office/drawing/2014/main" id="{B3B29665-74EA-A691-9DE4-D383E3480E5F}"/>
              </a:ext>
            </a:extLst>
          </p:cNvPr>
          <p:cNvCxnSpPr>
            <a:cxnSpLocks/>
          </p:cNvCxnSpPr>
          <p:nvPr userDrawn="1"/>
        </p:nvCxnSpPr>
        <p:spPr>
          <a:xfrm>
            <a:off x="1365230" y="3648075"/>
            <a:ext cx="317923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40">
            <a:extLst>
              <a:ext uri="{FF2B5EF4-FFF2-40B4-BE49-F238E27FC236}">
                <a16:creationId xmlns:a16="http://schemas.microsoft.com/office/drawing/2014/main" id="{94B14B03-6F8D-656F-87DB-CADC7AA57458}"/>
              </a:ext>
            </a:extLst>
          </p:cNvPr>
          <p:cNvSpPr/>
          <p:nvPr userDrawn="1"/>
        </p:nvSpPr>
        <p:spPr>
          <a:xfrm>
            <a:off x="698982" y="3314951"/>
            <a:ext cx="666248" cy="66624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43">
            <a:extLst>
              <a:ext uri="{FF2B5EF4-FFF2-40B4-BE49-F238E27FC236}">
                <a16:creationId xmlns:a16="http://schemas.microsoft.com/office/drawing/2014/main" id="{22E295E1-9DA6-949D-22E7-C6AAEF686238}"/>
              </a:ext>
            </a:extLst>
          </p:cNvPr>
          <p:cNvCxnSpPr>
            <a:cxnSpLocks/>
          </p:cNvCxnSpPr>
          <p:nvPr userDrawn="1"/>
        </p:nvCxnSpPr>
        <p:spPr>
          <a:xfrm>
            <a:off x="1365230" y="5441848"/>
            <a:ext cx="3179235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4">
            <a:extLst>
              <a:ext uri="{FF2B5EF4-FFF2-40B4-BE49-F238E27FC236}">
                <a16:creationId xmlns:a16="http://schemas.microsoft.com/office/drawing/2014/main" id="{C354BE35-2871-5B96-F603-B7F26AD106A8}"/>
              </a:ext>
            </a:extLst>
          </p:cNvPr>
          <p:cNvSpPr/>
          <p:nvPr userDrawn="1"/>
        </p:nvSpPr>
        <p:spPr>
          <a:xfrm>
            <a:off x="698982" y="5108724"/>
            <a:ext cx="666248" cy="66624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3863BDAC-1CEC-AAD9-85A7-073F7642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61E16DF-F6B3-70BD-A3C3-9C60F8A5713B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524000" y="3262626"/>
            <a:ext cx="2773680" cy="33159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F9D3D533-ACA1-2CA3-A5D6-380F86A1CBC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1524000" y="3708666"/>
            <a:ext cx="2773680" cy="816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B2A1A004-91D5-60DF-23AA-022EE50F5F20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1524000" y="5057773"/>
            <a:ext cx="2773680" cy="33159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414B47F5-6B1C-32D9-0135-C8C6B0A0338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524000" y="5503813"/>
            <a:ext cx="2773680" cy="816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6" name="Espaço Reservado para Texto 3">
            <a:extLst>
              <a:ext uri="{FF2B5EF4-FFF2-40B4-BE49-F238E27FC236}">
                <a16:creationId xmlns:a16="http://schemas.microsoft.com/office/drawing/2014/main" id="{967A0DC5-A117-DB5F-D708-E40E1C2FAB1F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749444" y="2304423"/>
            <a:ext cx="2773680" cy="331598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4CDE85FA-E9AB-90C5-26A0-5DD80C2E60D6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9444" y="2750463"/>
            <a:ext cx="2773680" cy="8165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5D841DC-F385-E4D2-09F3-425DE0BB9714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766193" y="4127734"/>
            <a:ext cx="2773680" cy="331598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E1A5A5A3-84CE-5705-F21A-2F918432055D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766193" y="4573774"/>
            <a:ext cx="2773680" cy="8165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1805206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67">
            <a:extLst>
              <a:ext uri="{FF2B5EF4-FFF2-40B4-BE49-F238E27FC236}">
                <a16:creationId xmlns:a16="http://schemas.microsoft.com/office/drawing/2014/main" id="{E5149AD5-A2F6-1453-C635-F22454F2FA07}"/>
              </a:ext>
            </a:extLst>
          </p:cNvPr>
          <p:cNvGrpSpPr/>
          <p:nvPr userDrawn="1"/>
        </p:nvGrpSpPr>
        <p:grpSpPr>
          <a:xfrm>
            <a:off x="7579101" y="1879382"/>
            <a:ext cx="2750017" cy="4899317"/>
            <a:chOff x="5422781" y="1668920"/>
            <a:chExt cx="2697071" cy="4804992"/>
          </a:xfrm>
        </p:grpSpPr>
        <p:sp>
          <p:nvSpPr>
            <p:cNvPr id="4" name="Freeform: Shape 41">
              <a:extLst>
                <a:ext uri="{FF2B5EF4-FFF2-40B4-BE49-F238E27FC236}">
                  <a16:creationId xmlns:a16="http://schemas.microsoft.com/office/drawing/2014/main" id="{A995EDEC-90CB-FAFB-5025-F583FB568BB9}"/>
                </a:ext>
              </a:extLst>
            </p:cNvPr>
            <p:cNvSpPr/>
            <p:nvPr/>
          </p:nvSpPr>
          <p:spPr>
            <a:xfrm>
              <a:off x="5466684" y="1668920"/>
              <a:ext cx="2653167" cy="4804992"/>
            </a:xfrm>
            <a:custGeom>
              <a:avLst/>
              <a:gdLst>
                <a:gd name="connsiteX0" fmla="*/ 23451 w 2653167"/>
                <a:gd name="connsiteY0" fmla="*/ 1549055 h 4804992"/>
                <a:gd name="connsiteX1" fmla="*/ 167329 w 2653167"/>
                <a:gd name="connsiteY1" fmla="*/ 1275371 h 4804992"/>
                <a:gd name="connsiteX2" fmla="*/ 399159 w 2653167"/>
                <a:gd name="connsiteY2" fmla="*/ 1219809 h 4804992"/>
                <a:gd name="connsiteX3" fmla="*/ 408501 w 2653167"/>
                <a:gd name="connsiteY3" fmla="*/ 1062101 h 4804992"/>
                <a:gd name="connsiteX4" fmla="*/ 366647 w 2653167"/>
                <a:gd name="connsiteY4" fmla="*/ 927564 h 4804992"/>
                <a:gd name="connsiteX5" fmla="*/ 505794 w 2653167"/>
                <a:gd name="connsiteY5" fmla="*/ 844101 h 4804992"/>
                <a:gd name="connsiteX6" fmla="*/ 631111 w 2653167"/>
                <a:gd name="connsiteY6" fmla="*/ 737466 h 4804992"/>
                <a:gd name="connsiteX7" fmla="*/ 844381 w 2653167"/>
                <a:gd name="connsiteY7" fmla="*/ 542636 h 4804992"/>
                <a:gd name="connsiteX8" fmla="*/ 1029869 w 2653167"/>
                <a:gd name="connsiteY8" fmla="*/ 500904 h 4804992"/>
                <a:gd name="connsiteX9" fmla="*/ 1076333 w 2653167"/>
                <a:gd name="connsiteY9" fmla="*/ 301465 h 4804992"/>
                <a:gd name="connsiteX10" fmla="*/ 1336065 w 2653167"/>
                <a:gd name="connsiteY10" fmla="*/ 139147 h 4804992"/>
                <a:gd name="connsiteX11" fmla="*/ 1410188 w 2653167"/>
                <a:gd name="connsiteY11" fmla="*/ 0 h 4804992"/>
                <a:gd name="connsiteX12" fmla="*/ 1832238 w 2653167"/>
                <a:gd name="connsiteY12" fmla="*/ 524075 h 4804992"/>
                <a:gd name="connsiteX13" fmla="*/ 1836606 w 2653167"/>
                <a:gd name="connsiteY13" fmla="*/ 825540 h 4804992"/>
                <a:gd name="connsiteX14" fmla="*/ 1943240 w 2653167"/>
                <a:gd name="connsiteY14" fmla="*/ 1029589 h 4804992"/>
                <a:gd name="connsiteX15" fmla="*/ 2133703 w 2653167"/>
                <a:gd name="connsiteY15" fmla="*/ 1103955 h 4804992"/>
                <a:gd name="connsiteX16" fmla="*/ 2323923 w 2653167"/>
                <a:gd name="connsiteY16" fmla="*/ 1368297 h 4804992"/>
                <a:gd name="connsiteX17" fmla="*/ 2532582 w 2653167"/>
                <a:gd name="connsiteY17" fmla="*/ 1465348 h 4804992"/>
                <a:gd name="connsiteX18" fmla="*/ 2653168 w 2653167"/>
                <a:gd name="connsiteY18" fmla="*/ 1544202 h 4804992"/>
                <a:gd name="connsiteX19" fmla="*/ 2472289 w 2653167"/>
                <a:gd name="connsiteY19" fmla="*/ 2054569 h 4804992"/>
                <a:gd name="connsiteX20" fmla="*/ 2286801 w 2653167"/>
                <a:gd name="connsiteY20" fmla="*/ 2096301 h 4804992"/>
                <a:gd name="connsiteX21" fmla="*/ 2217167 w 2653167"/>
                <a:gd name="connsiteY21" fmla="*/ 2277179 h 4804992"/>
                <a:gd name="connsiteX22" fmla="*/ 2268240 w 2653167"/>
                <a:gd name="connsiteY22" fmla="*/ 2448838 h 4804992"/>
                <a:gd name="connsiteX23" fmla="*/ 2096581 w 2653167"/>
                <a:gd name="connsiteY23" fmla="*/ 2611156 h 4804992"/>
                <a:gd name="connsiteX24" fmla="*/ 1693091 w 2653167"/>
                <a:gd name="connsiteY24" fmla="*/ 3121280 h 4804992"/>
                <a:gd name="connsiteX25" fmla="*/ 1479822 w 2653167"/>
                <a:gd name="connsiteY25" fmla="*/ 3288207 h 4804992"/>
                <a:gd name="connsiteX26" fmla="*/ 1530774 w 2653167"/>
                <a:gd name="connsiteY26" fmla="*/ 3501599 h 4804992"/>
                <a:gd name="connsiteX27" fmla="*/ 1424139 w 2653167"/>
                <a:gd name="connsiteY27" fmla="*/ 3854136 h 4804992"/>
                <a:gd name="connsiteX28" fmla="*/ 1382407 w 2653167"/>
                <a:gd name="connsiteY28" fmla="*/ 4197454 h 4804992"/>
                <a:gd name="connsiteX29" fmla="*/ 1349895 w 2653167"/>
                <a:gd name="connsiteY29" fmla="*/ 4804993 h 4804992"/>
                <a:gd name="connsiteX30" fmla="*/ 1192187 w 2653167"/>
                <a:gd name="connsiteY30" fmla="*/ 4656505 h 4804992"/>
                <a:gd name="connsiteX31" fmla="*/ 1187577 w 2653167"/>
                <a:gd name="connsiteY31" fmla="*/ 4447845 h 4804992"/>
                <a:gd name="connsiteX32" fmla="*/ 941796 w 2653167"/>
                <a:gd name="connsiteY32" fmla="*/ 3849405 h 4804992"/>
                <a:gd name="connsiteX33" fmla="*/ 746966 w 2653167"/>
                <a:gd name="connsiteY33" fmla="*/ 3701038 h 4804992"/>
                <a:gd name="connsiteX34" fmla="*/ 682063 w 2653167"/>
                <a:gd name="connsiteY34" fmla="*/ 3487647 h 4804992"/>
                <a:gd name="connsiteX35" fmla="*/ 505794 w 2653167"/>
                <a:gd name="connsiteY35" fmla="*/ 2870888 h 4804992"/>
                <a:gd name="connsiteX36" fmla="*/ 570818 w 2653167"/>
                <a:gd name="connsiteY36" fmla="*/ 2601815 h 4804992"/>
                <a:gd name="connsiteX37" fmla="*/ 278574 w 2653167"/>
                <a:gd name="connsiteY37" fmla="*/ 2374594 h 4804992"/>
                <a:gd name="connsiteX38" fmla="*/ 259527 w 2653167"/>
                <a:gd name="connsiteY38" fmla="*/ 2114862 h 4804992"/>
                <a:gd name="connsiteX39" fmla="*/ 162476 w 2653167"/>
                <a:gd name="connsiteY39" fmla="*/ 1975715 h 4804992"/>
                <a:gd name="connsiteX40" fmla="*/ 280 w 2653167"/>
                <a:gd name="connsiteY40" fmla="*/ 1790226 h 4804992"/>
                <a:gd name="connsiteX41" fmla="*/ 46743 w 2653167"/>
                <a:gd name="connsiteY41" fmla="*/ 1651079 h 480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53167" h="4804992">
                  <a:moveTo>
                    <a:pt x="23451" y="1549055"/>
                  </a:moveTo>
                  <a:lnTo>
                    <a:pt x="167329" y="1275371"/>
                  </a:lnTo>
                  <a:lnTo>
                    <a:pt x="399159" y="1219809"/>
                  </a:lnTo>
                  <a:lnTo>
                    <a:pt x="408501" y="1062101"/>
                  </a:lnTo>
                  <a:lnTo>
                    <a:pt x="366647" y="927564"/>
                  </a:lnTo>
                  <a:lnTo>
                    <a:pt x="505794" y="844101"/>
                  </a:lnTo>
                  <a:lnTo>
                    <a:pt x="631111" y="737466"/>
                  </a:lnTo>
                  <a:lnTo>
                    <a:pt x="844381" y="542636"/>
                  </a:lnTo>
                  <a:lnTo>
                    <a:pt x="1029869" y="500904"/>
                  </a:lnTo>
                  <a:lnTo>
                    <a:pt x="1076333" y="301465"/>
                  </a:lnTo>
                  <a:lnTo>
                    <a:pt x="1336065" y="139147"/>
                  </a:lnTo>
                  <a:lnTo>
                    <a:pt x="1410188" y="0"/>
                  </a:lnTo>
                  <a:lnTo>
                    <a:pt x="1832238" y="524075"/>
                  </a:lnTo>
                  <a:lnTo>
                    <a:pt x="1836606" y="825540"/>
                  </a:lnTo>
                  <a:lnTo>
                    <a:pt x="1943240" y="1029589"/>
                  </a:lnTo>
                  <a:lnTo>
                    <a:pt x="2133703" y="1103955"/>
                  </a:lnTo>
                  <a:lnTo>
                    <a:pt x="2323923" y="1368297"/>
                  </a:lnTo>
                  <a:lnTo>
                    <a:pt x="2532582" y="1465348"/>
                  </a:lnTo>
                  <a:lnTo>
                    <a:pt x="2653168" y="1544202"/>
                  </a:lnTo>
                  <a:lnTo>
                    <a:pt x="2472289" y="2054569"/>
                  </a:lnTo>
                  <a:lnTo>
                    <a:pt x="2286801" y="2096301"/>
                  </a:lnTo>
                  <a:lnTo>
                    <a:pt x="2217167" y="2277179"/>
                  </a:lnTo>
                  <a:lnTo>
                    <a:pt x="2268240" y="2448838"/>
                  </a:lnTo>
                  <a:lnTo>
                    <a:pt x="2096581" y="2611156"/>
                  </a:lnTo>
                  <a:lnTo>
                    <a:pt x="1693091" y="3121280"/>
                  </a:lnTo>
                  <a:lnTo>
                    <a:pt x="1479822" y="3288207"/>
                  </a:lnTo>
                  <a:lnTo>
                    <a:pt x="1530774" y="3501599"/>
                  </a:lnTo>
                  <a:lnTo>
                    <a:pt x="1424139" y="3854136"/>
                  </a:lnTo>
                  <a:lnTo>
                    <a:pt x="1382407" y="4197454"/>
                  </a:lnTo>
                  <a:lnTo>
                    <a:pt x="1349895" y="4804993"/>
                  </a:lnTo>
                  <a:cubicBezTo>
                    <a:pt x="1349895" y="4804993"/>
                    <a:pt x="1196918" y="4670456"/>
                    <a:pt x="1192187" y="4656505"/>
                  </a:cubicBezTo>
                  <a:cubicBezTo>
                    <a:pt x="1187456" y="4642554"/>
                    <a:pt x="1187577" y="4447845"/>
                    <a:pt x="1187577" y="4447845"/>
                  </a:cubicBezTo>
                  <a:lnTo>
                    <a:pt x="941796" y="3849405"/>
                  </a:lnTo>
                  <a:lnTo>
                    <a:pt x="746966" y="3701038"/>
                  </a:lnTo>
                  <a:lnTo>
                    <a:pt x="682063" y="3487647"/>
                  </a:lnTo>
                  <a:lnTo>
                    <a:pt x="505794" y="2870888"/>
                  </a:lnTo>
                  <a:lnTo>
                    <a:pt x="570818" y="2601815"/>
                  </a:lnTo>
                  <a:cubicBezTo>
                    <a:pt x="570818" y="2601815"/>
                    <a:pt x="287915" y="2388545"/>
                    <a:pt x="278574" y="2374594"/>
                  </a:cubicBezTo>
                  <a:cubicBezTo>
                    <a:pt x="269233" y="2360643"/>
                    <a:pt x="259527" y="2114862"/>
                    <a:pt x="259527" y="2114862"/>
                  </a:cubicBezTo>
                  <a:lnTo>
                    <a:pt x="162476" y="1975715"/>
                  </a:lnTo>
                  <a:cubicBezTo>
                    <a:pt x="162476" y="1975715"/>
                    <a:pt x="4769" y="1804177"/>
                    <a:pt x="280" y="1790226"/>
                  </a:cubicBezTo>
                  <a:cubicBezTo>
                    <a:pt x="-4209" y="1776275"/>
                    <a:pt x="46743" y="1651079"/>
                    <a:pt x="46743" y="165107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5" name="Freeform: Shape 42">
              <a:extLst>
                <a:ext uri="{FF2B5EF4-FFF2-40B4-BE49-F238E27FC236}">
                  <a16:creationId xmlns:a16="http://schemas.microsoft.com/office/drawing/2014/main" id="{97F779D7-C345-CE60-66B1-D57CBBBDC217}"/>
                </a:ext>
              </a:extLst>
            </p:cNvPr>
            <p:cNvSpPr/>
            <p:nvPr/>
          </p:nvSpPr>
          <p:spPr>
            <a:xfrm>
              <a:off x="5490135" y="1668920"/>
              <a:ext cx="2300471" cy="1642465"/>
            </a:xfrm>
            <a:custGeom>
              <a:avLst/>
              <a:gdLst>
                <a:gd name="connsiteX0" fmla="*/ 828573 w 2300471"/>
                <a:gd name="connsiteY0" fmla="*/ 1410757 h 1642465"/>
                <a:gd name="connsiteX1" fmla="*/ 1326201 w 2300471"/>
                <a:gd name="connsiteY1" fmla="*/ 1438053 h 1642465"/>
                <a:gd name="connsiteX2" fmla="*/ 1462437 w 2300471"/>
                <a:gd name="connsiteY2" fmla="*/ 1158667 h 1642465"/>
                <a:gd name="connsiteX3" fmla="*/ 2041709 w 2300471"/>
                <a:gd name="connsiteY3" fmla="*/ 1465348 h 1642465"/>
                <a:gd name="connsiteX4" fmla="*/ 2116682 w 2300471"/>
                <a:gd name="connsiteY4" fmla="*/ 1410757 h 1642465"/>
                <a:gd name="connsiteX5" fmla="*/ 2300472 w 2300471"/>
                <a:gd name="connsiteY5" fmla="*/ 1368176 h 1642465"/>
                <a:gd name="connsiteX6" fmla="*/ 2110252 w 2300471"/>
                <a:gd name="connsiteY6" fmla="*/ 1103833 h 1642465"/>
                <a:gd name="connsiteX7" fmla="*/ 1920153 w 2300471"/>
                <a:gd name="connsiteY7" fmla="*/ 1029589 h 1642465"/>
                <a:gd name="connsiteX8" fmla="*/ 1813518 w 2300471"/>
                <a:gd name="connsiteY8" fmla="*/ 825540 h 1642465"/>
                <a:gd name="connsiteX9" fmla="*/ 1808787 w 2300471"/>
                <a:gd name="connsiteY9" fmla="*/ 524075 h 1642465"/>
                <a:gd name="connsiteX10" fmla="*/ 1386737 w 2300471"/>
                <a:gd name="connsiteY10" fmla="*/ 0 h 1642465"/>
                <a:gd name="connsiteX11" fmla="*/ 1312614 w 2300471"/>
                <a:gd name="connsiteY11" fmla="*/ 139147 h 1642465"/>
                <a:gd name="connsiteX12" fmla="*/ 1052882 w 2300471"/>
                <a:gd name="connsiteY12" fmla="*/ 301465 h 1642465"/>
                <a:gd name="connsiteX13" fmla="*/ 1006418 w 2300471"/>
                <a:gd name="connsiteY13" fmla="*/ 500904 h 1642465"/>
                <a:gd name="connsiteX14" fmla="*/ 820930 w 2300471"/>
                <a:gd name="connsiteY14" fmla="*/ 542636 h 1642465"/>
                <a:gd name="connsiteX15" fmla="*/ 607660 w 2300471"/>
                <a:gd name="connsiteY15" fmla="*/ 737466 h 1642465"/>
                <a:gd name="connsiteX16" fmla="*/ 482343 w 2300471"/>
                <a:gd name="connsiteY16" fmla="*/ 844101 h 1642465"/>
                <a:gd name="connsiteX17" fmla="*/ 343318 w 2300471"/>
                <a:gd name="connsiteY17" fmla="*/ 927564 h 1642465"/>
                <a:gd name="connsiteX18" fmla="*/ 384928 w 2300471"/>
                <a:gd name="connsiteY18" fmla="*/ 1062101 h 1642465"/>
                <a:gd name="connsiteX19" fmla="*/ 375709 w 2300471"/>
                <a:gd name="connsiteY19" fmla="*/ 1219809 h 1642465"/>
                <a:gd name="connsiteX20" fmla="*/ 143757 w 2300471"/>
                <a:gd name="connsiteY20" fmla="*/ 1275371 h 1642465"/>
                <a:gd name="connsiteX21" fmla="*/ 0 w 2300471"/>
                <a:gd name="connsiteY21" fmla="*/ 1549055 h 1642465"/>
                <a:gd name="connsiteX22" fmla="*/ 699131 w 2300471"/>
                <a:gd name="connsiteY22" fmla="*/ 1642466 h 1642465"/>
                <a:gd name="connsiteX23" fmla="*/ 828573 w 2300471"/>
                <a:gd name="connsiteY23" fmla="*/ 1410757 h 164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00471" h="1642465">
                  <a:moveTo>
                    <a:pt x="828573" y="1410757"/>
                  </a:moveTo>
                  <a:lnTo>
                    <a:pt x="1326201" y="1438053"/>
                  </a:lnTo>
                  <a:lnTo>
                    <a:pt x="1462437" y="1158667"/>
                  </a:lnTo>
                  <a:lnTo>
                    <a:pt x="2041709" y="1465348"/>
                  </a:lnTo>
                  <a:lnTo>
                    <a:pt x="2116682" y="1410757"/>
                  </a:lnTo>
                  <a:lnTo>
                    <a:pt x="2300472" y="1368176"/>
                  </a:lnTo>
                  <a:lnTo>
                    <a:pt x="2110252" y="1103833"/>
                  </a:lnTo>
                  <a:lnTo>
                    <a:pt x="1920153" y="1029589"/>
                  </a:lnTo>
                  <a:lnTo>
                    <a:pt x="1813518" y="825540"/>
                  </a:lnTo>
                  <a:lnTo>
                    <a:pt x="1808787" y="524075"/>
                  </a:lnTo>
                  <a:lnTo>
                    <a:pt x="1386737" y="0"/>
                  </a:lnTo>
                  <a:lnTo>
                    <a:pt x="1312614" y="139147"/>
                  </a:lnTo>
                  <a:lnTo>
                    <a:pt x="1052882" y="301465"/>
                  </a:lnTo>
                  <a:lnTo>
                    <a:pt x="1006418" y="500904"/>
                  </a:lnTo>
                  <a:lnTo>
                    <a:pt x="820930" y="542636"/>
                  </a:lnTo>
                  <a:lnTo>
                    <a:pt x="607660" y="737466"/>
                  </a:lnTo>
                  <a:lnTo>
                    <a:pt x="482343" y="844101"/>
                  </a:lnTo>
                  <a:lnTo>
                    <a:pt x="343318" y="927564"/>
                  </a:lnTo>
                  <a:lnTo>
                    <a:pt x="384928" y="1062101"/>
                  </a:lnTo>
                  <a:lnTo>
                    <a:pt x="375709" y="1219809"/>
                  </a:lnTo>
                  <a:lnTo>
                    <a:pt x="143757" y="1275371"/>
                  </a:lnTo>
                  <a:lnTo>
                    <a:pt x="0" y="1549055"/>
                  </a:lnTo>
                  <a:lnTo>
                    <a:pt x="699131" y="1642466"/>
                  </a:lnTo>
                  <a:lnTo>
                    <a:pt x="828573" y="1410757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6" name="Freeform: Shape 43">
              <a:extLst>
                <a:ext uri="{FF2B5EF4-FFF2-40B4-BE49-F238E27FC236}">
                  <a16:creationId xmlns:a16="http://schemas.microsoft.com/office/drawing/2014/main" id="{AAF3A1F9-E267-F786-50D3-5AF67009C226}"/>
                </a:ext>
              </a:extLst>
            </p:cNvPr>
            <p:cNvSpPr/>
            <p:nvPr/>
          </p:nvSpPr>
          <p:spPr>
            <a:xfrm>
              <a:off x="6332780" y="1808066"/>
              <a:ext cx="1185962" cy="2191653"/>
            </a:xfrm>
            <a:custGeom>
              <a:avLst/>
              <a:gdLst>
                <a:gd name="connsiteX0" fmla="*/ 135871 w 1185962"/>
                <a:gd name="connsiteY0" fmla="*/ 958135 h 2191653"/>
                <a:gd name="connsiteX1" fmla="*/ 67814 w 1185962"/>
                <a:gd name="connsiteY1" fmla="*/ 1203432 h 2191653"/>
                <a:gd name="connsiteX2" fmla="*/ 333613 w 1185962"/>
                <a:gd name="connsiteY2" fmla="*/ 1598793 h 2191653"/>
                <a:gd name="connsiteX3" fmla="*/ 476642 w 1185962"/>
                <a:gd name="connsiteY3" fmla="*/ 1489611 h 2191653"/>
                <a:gd name="connsiteX4" fmla="*/ 517524 w 1185962"/>
                <a:gd name="connsiteY4" fmla="*/ 1707975 h 2191653"/>
                <a:gd name="connsiteX5" fmla="*/ 715751 w 1185962"/>
                <a:gd name="connsiteY5" fmla="*/ 1919061 h 2191653"/>
                <a:gd name="connsiteX6" fmla="*/ 722544 w 1185962"/>
                <a:gd name="connsiteY6" fmla="*/ 2191653 h 2191653"/>
                <a:gd name="connsiteX7" fmla="*/ 1185963 w 1185962"/>
                <a:gd name="connsiteY7" fmla="*/ 1626089 h 2191653"/>
                <a:gd name="connsiteX8" fmla="*/ 1062829 w 1185962"/>
                <a:gd name="connsiteY8" fmla="*/ 1305699 h 2191653"/>
                <a:gd name="connsiteX9" fmla="*/ 831120 w 1185962"/>
                <a:gd name="connsiteY9" fmla="*/ 1203432 h 2191653"/>
                <a:gd name="connsiteX10" fmla="*/ 756148 w 1185962"/>
                <a:gd name="connsiteY10" fmla="*/ 1101286 h 2191653"/>
                <a:gd name="connsiteX11" fmla="*/ 674383 w 1185962"/>
                <a:gd name="connsiteY11" fmla="*/ 753722 h 2191653"/>
                <a:gd name="connsiteX12" fmla="*/ 510731 w 1185962"/>
                <a:gd name="connsiteY12" fmla="*/ 440126 h 2191653"/>
                <a:gd name="connsiteX13" fmla="*/ 469969 w 1185962"/>
                <a:gd name="connsiteY13" fmla="*/ 0 h 2191653"/>
                <a:gd name="connsiteX14" fmla="*/ 210237 w 1185962"/>
                <a:gd name="connsiteY14" fmla="*/ 162318 h 2191653"/>
                <a:gd name="connsiteX15" fmla="*/ 163773 w 1185962"/>
                <a:gd name="connsiteY15" fmla="*/ 361757 h 2191653"/>
                <a:gd name="connsiteX16" fmla="*/ 8613 w 1185962"/>
                <a:gd name="connsiteY16" fmla="*/ 396696 h 2191653"/>
                <a:gd name="connsiteX17" fmla="*/ 0 w 1185962"/>
                <a:gd name="connsiteY17" fmla="*/ 671835 h 21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5962" h="2191653">
                  <a:moveTo>
                    <a:pt x="135871" y="958135"/>
                  </a:moveTo>
                  <a:lnTo>
                    <a:pt x="67814" y="1203432"/>
                  </a:lnTo>
                  <a:lnTo>
                    <a:pt x="333613" y="1598793"/>
                  </a:lnTo>
                  <a:lnTo>
                    <a:pt x="476642" y="1489611"/>
                  </a:lnTo>
                  <a:cubicBezTo>
                    <a:pt x="476642" y="1489611"/>
                    <a:pt x="510731" y="1687231"/>
                    <a:pt x="517524" y="1707975"/>
                  </a:cubicBezTo>
                  <a:cubicBezTo>
                    <a:pt x="524318" y="1728720"/>
                    <a:pt x="715751" y="1919061"/>
                    <a:pt x="715751" y="1919061"/>
                  </a:cubicBezTo>
                  <a:lnTo>
                    <a:pt x="722544" y="2191653"/>
                  </a:lnTo>
                  <a:lnTo>
                    <a:pt x="1185963" y="1626089"/>
                  </a:lnTo>
                  <a:lnTo>
                    <a:pt x="1062829" y="1305699"/>
                  </a:lnTo>
                  <a:lnTo>
                    <a:pt x="831120" y="1203432"/>
                  </a:lnTo>
                  <a:lnTo>
                    <a:pt x="756148" y="1101286"/>
                  </a:lnTo>
                  <a:lnTo>
                    <a:pt x="674383" y="753722"/>
                  </a:lnTo>
                  <a:lnTo>
                    <a:pt x="510731" y="440126"/>
                  </a:lnTo>
                  <a:lnTo>
                    <a:pt x="469969" y="0"/>
                  </a:lnTo>
                  <a:lnTo>
                    <a:pt x="210237" y="162318"/>
                  </a:lnTo>
                  <a:lnTo>
                    <a:pt x="163773" y="361757"/>
                  </a:lnTo>
                  <a:lnTo>
                    <a:pt x="8613" y="396696"/>
                  </a:lnTo>
                  <a:lnTo>
                    <a:pt x="0" y="6718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7" name="Freeform: Shape 44">
              <a:extLst>
                <a:ext uri="{FF2B5EF4-FFF2-40B4-BE49-F238E27FC236}">
                  <a16:creationId xmlns:a16="http://schemas.microsoft.com/office/drawing/2014/main" id="{817E57F0-E5FA-73B7-C42B-B8D6F421C7A1}"/>
                </a:ext>
              </a:extLst>
            </p:cNvPr>
            <p:cNvSpPr/>
            <p:nvPr/>
          </p:nvSpPr>
          <p:spPr>
            <a:xfrm>
              <a:off x="7334225" y="3213364"/>
              <a:ext cx="785627" cy="1089154"/>
            </a:xfrm>
            <a:custGeom>
              <a:avLst/>
              <a:gdLst>
                <a:gd name="connsiteX0" fmla="*/ 400699 w 785627"/>
                <a:gd name="connsiteY0" fmla="*/ 904394 h 1089154"/>
                <a:gd name="connsiteX1" fmla="*/ 349626 w 785627"/>
                <a:gd name="connsiteY1" fmla="*/ 732735 h 1089154"/>
                <a:gd name="connsiteX2" fmla="*/ 419260 w 785627"/>
                <a:gd name="connsiteY2" fmla="*/ 551856 h 1089154"/>
                <a:gd name="connsiteX3" fmla="*/ 604749 w 785627"/>
                <a:gd name="connsiteY3" fmla="*/ 510124 h 1089154"/>
                <a:gd name="connsiteX4" fmla="*/ 785627 w 785627"/>
                <a:gd name="connsiteY4" fmla="*/ 0 h 1089154"/>
                <a:gd name="connsiteX5" fmla="*/ 552099 w 785627"/>
                <a:gd name="connsiteY5" fmla="*/ 179787 h 1089154"/>
                <a:gd name="connsiteX6" fmla="*/ 545305 w 785627"/>
                <a:gd name="connsiteY6" fmla="*/ 377528 h 1089154"/>
                <a:gd name="connsiteX7" fmla="*/ 313596 w 785627"/>
                <a:gd name="connsiteY7" fmla="*/ 438792 h 1089154"/>
                <a:gd name="connsiteX8" fmla="*/ 218122 w 785627"/>
                <a:gd name="connsiteY8" fmla="*/ 650120 h 1089154"/>
                <a:gd name="connsiteX9" fmla="*/ 224916 w 785627"/>
                <a:gd name="connsiteY9" fmla="*/ 902331 h 1089154"/>
                <a:gd name="connsiteX10" fmla="*/ 0 w 785627"/>
                <a:gd name="connsiteY10" fmla="*/ 1059069 h 1089154"/>
                <a:gd name="connsiteX11" fmla="*/ 211328 w 785627"/>
                <a:gd name="connsiteY11" fmla="*/ 1089154 h 1089154"/>
                <a:gd name="connsiteX12" fmla="*/ 229040 w 785627"/>
                <a:gd name="connsiteY12" fmla="*/ 1066711 h 1089154"/>
                <a:gd name="connsiteX13" fmla="*/ 400699 w 785627"/>
                <a:gd name="connsiteY13" fmla="*/ 904394 h 108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5627" h="1089154">
                  <a:moveTo>
                    <a:pt x="400699" y="904394"/>
                  </a:moveTo>
                  <a:lnTo>
                    <a:pt x="349626" y="732735"/>
                  </a:lnTo>
                  <a:lnTo>
                    <a:pt x="419260" y="551856"/>
                  </a:lnTo>
                  <a:lnTo>
                    <a:pt x="604749" y="510124"/>
                  </a:lnTo>
                  <a:lnTo>
                    <a:pt x="785627" y="0"/>
                  </a:lnTo>
                  <a:lnTo>
                    <a:pt x="552099" y="179787"/>
                  </a:lnTo>
                  <a:lnTo>
                    <a:pt x="545305" y="377528"/>
                  </a:lnTo>
                  <a:lnTo>
                    <a:pt x="313596" y="438792"/>
                  </a:lnTo>
                  <a:lnTo>
                    <a:pt x="218122" y="650120"/>
                  </a:lnTo>
                  <a:lnTo>
                    <a:pt x="224916" y="902331"/>
                  </a:lnTo>
                  <a:lnTo>
                    <a:pt x="0" y="1059069"/>
                  </a:lnTo>
                  <a:lnTo>
                    <a:pt x="211328" y="1089154"/>
                  </a:lnTo>
                  <a:lnTo>
                    <a:pt x="229040" y="1066711"/>
                  </a:lnTo>
                  <a:lnTo>
                    <a:pt x="400699" y="90439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8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8" name="Freeform: Shape 45">
              <a:extLst>
                <a:ext uri="{FF2B5EF4-FFF2-40B4-BE49-F238E27FC236}">
                  <a16:creationId xmlns:a16="http://schemas.microsoft.com/office/drawing/2014/main" id="{E5DB31C6-F0A1-8265-146E-4761F7D88C4F}"/>
                </a:ext>
              </a:extLst>
            </p:cNvPr>
            <p:cNvSpPr/>
            <p:nvPr/>
          </p:nvSpPr>
          <p:spPr>
            <a:xfrm>
              <a:off x="5466670" y="3217974"/>
              <a:ext cx="1117593" cy="2300350"/>
            </a:xfrm>
            <a:custGeom>
              <a:avLst/>
              <a:gdLst>
                <a:gd name="connsiteX0" fmla="*/ 845244 w 1117593"/>
                <a:gd name="connsiteY0" fmla="*/ 1817764 h 2300350"/>
                <a:gd name="connsiteX1" fmla="*/ 926767 w 1117593"/>
                <a:gd name="connsiteY1" fmla="*/ 1531464 h 2300350"/>
                <a:gd name="connsiteX2" fmla="*/ 1117594 w 1117593"/>
                <a:gd name="connsiteY2" fmla="*/ 1238491 h 2300350"/>
                <a:gd name="connsiteX3" fmla="*/ 947754 w 1117593"/>
                <a:gd name="connsiteY3" fmla="*/ 836337 h 2300350"/>
                <a:gd name="connsiteX4" fmla="*/ 688750 w 1117593"/>
                <a:gd name="connsiteY4" fmla="*/ 1054701 h 2300350"/>
                <a:gd name="connsiteX5" fmla="*/ 804604 w 1117593"/>
                <a:gd name="connsiteY5" fmla="*/ 1333723 h 2300350"/>
                <a:gd name="connsiteX6" fmla="*/ 661454 w 1117593"/>
                <a:gd name="connsiteY6" fmla="*/ 1688080 h 2300350"/>
                <a:gd name="connsiteX7" fmla="*/ 702337 w 1117593"/>
                <a:gd name="connsiteY7" fmla="*/ 1286046 h 2300350"/>
                <a:gd name="connsiteX8" fmla="*/ 565859 w 1117593"/>
                <a:gd name="connsiteY8" fmla="*/ 884013 h 2300350"/>
                <a:gd name="connsiteX9" fmla="*/ 790774 w 1117593"/>
                <a:gd name="connsiteY9" fmla="*/ 645510 h 2300350"/>
                <a:gd name="connsiteX10" fmla="*/ 572410 w 1117593"/>
                <a:gd name="connsiteY10" fmla="*/ 645510 h 2300350"/>
                <a:gd name="connsiteX11" fmla="*/ 545114 w 1117593"/>
                <a:gd name="connsiteY11" fmla="*/ 461477 h 2300350"/>
                <a:gd name="connsiteX12" fmla="*/ 381826 w 1117593"/>
                <a:gd name="connsiteY12" fmla="*/ 338829 h 2300350"/>
                <a:gd name="connsiteX13" fmla="*/ 388619 w 1117593"/>
                <a:gd name="connsiteY13" fmla="*/ 107120 h 2300350"/>
                <a:gd name="connsiteX14" fmla="*/ 23465 w 1117593"/>
                <a:gd name="connsiteY14" fmla="*/ 0 h 2300350"/>
                <a:gd name="connsiteX15" fmla="*/ 46757 w 1117593"/>
                <a:gd name="connsiteY15" fmla="*/ 102025 h 2300350"/>
                <a:gd name="connsiteX16" fmla="*/ 294 w 1117593"/>
                <a:gd name="connsiteY16" fmla="*/ 241172 h 2300350"/>
                <a:gd name="connsiteX17" fmla="*/ 162491 w 1117593"/>
                <a:gd name="connsiteY17" fmla="*/ 426660 h 2300350"/>
                <a:gd name="connsiteX18" fmla="*/ 259542 w 1117593"/>
                <a:gd name="connsiteY18" fmla="*/ 565807 h 2300350"/>
                <a:gd name="connsiteX19" fmla="*/ 278103 w 1117593"/>
                <a:gd name="connsiteY19" fmla="*/ 825540 h 2300350"/>
                <a:gd name="connsiteX20" fmla="*/ 570347 w 1117593"/>
                <a:gd name="connsiteY20" fmla="*/ 1052760 h 2300350"/>
                <a:gd name="connsiteX21" fmla="*/ 505808 w 1117593"/>
                <a:gd name="connsiteY21" fmla="*/ 1321834 h 2300350"/>
                <a:gd name="connsiteX22" fmla="*/ 682077 w 1117593"/>
                <a:gd name="connsiteY22" fmla="*/ 1938593 h 2300350"/>
                <a:gd name="connsiteX23" fmla="*/ 746980 w 1117593"/>
                <a:gd name="connsiteY23" fmla="*/ 2151983 h 2300350"/>
                <a:gd name="connsiteX24" fmla="*/ 941810 w 1117593"/>
                <a:gd name="connsiteY24" fmla="*/ 2300350 h 2300350"/>
                <a:gd name="connsiteX25" fmla="*/ 1042864 w 1117593"/>
                <a:gd name="connsiteY25" fmla="*/ 1981174 h 23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7593" h="2300350">
                  <a:moveTo>
                    <a:pt x="845244" y="1817764"/>
                  </a:moveTo>
                  <a:lnTo>
                    <a:pt x="926767" y="1531464"/>
                  </a:lnTo>
                  <a:lnTo>
                    <a:pt x="1117594" y="1238491"/>
                  </a:lnTo>
                  <a:lnTo>
                    <a:pt x="947754" y="836337"/>
                  </a:lnTo>
                  <a:lnTo>
                    <a:pt x="688750" y="1054701"/>
                  </a:lnTo>
                  <a:lnTo>
                    <a:pt x="804604" y="1333723"/>
                  </a:lnTo>
                  <a:lnTo>
                    <a:pt x="661454" y="1688080"/>
                  </a:lnTo>
                  <a:lnTo>
                    <a:pt x="702337" y="1286046"/>
                  </a:lnTo>
                  <a:lnTo>
                    <a:pt x="565859" y="884013"/>
                  </a:lnTo>
                  <a:lnTo>
                    <a:pt x="790774" y="645510"/>
                  </a:lnTo>
                  <a:lnTo>
                    <a:pt x="572410" y="645510"/>
                  </a:lnTo>
                  <a:lnTo>
                    <a:pt x="545114" y="461477"/>
                  </a:lnTo>
                  <a:lnTo>
                    <a:pt x="381826" y="338829"/>
                  </a:lnTo>
                  <a:lnTo>
                    <a:pt x="388619" y="107120"/>
                  </a:lnTo>
                  <a:lnTo>
                    <a:pt x="23465" y="0"/>
                  </a:lnTo>
                  <a:lnTo>
                    <a:pt x="46757" y="102025"/>
                  </a:lnTo>
                  <a:cubicBezTo>
                    <a:pt x="46757" y="102025"/>
                    <a:pt x="-4316" y="227220"/>
                    <a:pt x="294" y="241172"/>
                  </a:cubicBezTo>
                  <a:cubicBezTo>
                    <a:pt x="4904" y="255123"/>
                    <a:pt x="162491" y="426660"/>
                    <a:pt x="162491" y="426660"/>
                  </a:cubicBezTo>
                  <a:lnTo>
                    <a:pt x="259542" y="565807"/>
                  </a:lnTo>
                  <a:cubicBezTo>
                    <a:pt x="259542" y="565807"/>
                    <a:pt x="268883" y="811589"/>
                    <a:pt x="278103" y="825540"/>
                  </a:cubicBezTo>
                  <a:cubicBezTo>
                    <a:pt x="287323" y="839491"/>
                    <a:pt x="570347" y="1052760"/>
                    <a:pt x="570347" y="1052760"/>
                  </a:cubicBezTo>
                  <a:lnTo>
                    <a:pt x="505808" y="1321834"/>
                  </a:lnTo>
                  <a:lnTo>
                    <a:pt x="682077" y="1938593"/>
                  </a:lnTo>
                  <a:lnTo>
                    <a:pt x="746980" y="2151983"/>
                  </a:lnTo>
                  <a:lnTo>
                    <a:pt x="941810" y="2300350"/>
                  </a:lnTo>
                  <a:lnTo>
                    <a:pt x="1042864" y="19811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68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9" name="Freeform: Shape 46">
              <a:extLst>
                <a:ext uri="{FF2B5EF4-FFF2-40B4-BE49-F238E27FC236}">
                  <a16:creationId xmlns:a16="http://schemas.microsoft.com/office/drawing/2014/main" id="{B17AFDE2-3E32-D6EA-78AB-51241E63D2BE}"/>
                </a:ext>
              </a:extLst>
            </p:cNvPr>
            <p:cNvSpPr/>
            <p:nvPr/>
          </p:nvSpPr>
          <p:spPr>
            <a:xfrm>
              <a:off x="6870806" y="1668920"/>
              <a:ext cx="729580" cy="1281315"/>
            </a:xfrm>
            <a:custGeom>
              <a:avLst/>
              <a:gdLst>
                <a:gd name="connsiteX0" fmla="*/ 47676 w 729580"/>
                <a:gd name="connsiteY0" fmla="*/ 395240 h 1281315"/>
                <a:gd name="connsiteX1" fmla="*/ 313475 w 729580"/>
                <a:gd name="connsiteY1" fmla="*/ 579273 h 1281315"/>
                <a:gd name="connsiteX2" fmla="*/ 272592 w 729580"/>
                <a:gd name="connsiteY2" fmla="*/ 1172254 h 1281315"/>
                <a:gd name="connsiteX3" fmla="*/ 538390 w 729580"/>
                <a:gd name="connsiteY3" fmla="*/ 1281315 h 1281315"/>
                <a:gd name="connsiteX4" fmla="*/ 729581 w 729580"/>
                <a:gd name="connsiteY4" fmla="*/ 1103833 h 1281315"/>
                <a:gd name="connsiteX5" fmla="*/ 539482 w 729580"/>
                <a:gd name="connsiteY5" fmla="*/ 1029589 h 1281315"/>
                <a:gd name="connsiteX6" fmla="*/ 432847 w 729580"/>
                <a:gd name="connsiteY6" fmla="*/ 825540 h 1281315"/>
                <a:gd name="connsiteX7" fmla="*/ 428116 w 729580"/>
                <a:gd name="connsiteY7" fmla="*/ 524075 h 1281315"/>
                <a:gd name="connsiteX8" fmla="*/ 6066 w 729580"/>
                <a:gd name="connsiteY8" fmla="*/ 0 h 1281315"/>
                <a:gd name="connsiteX9" fmla="*/ 0 w 729580"/>
                <a:gd name="connsiteY9" fmla="*/ 34089 h 1281315"/>
                <a:gd name="connsiteX10" fmla="*/ 47676 w 729580"/>
                <a:gd name="connsiteY10" fmla="*/ 395240 h 128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580" h="1281315">
                  <a:moveTo>
                    <a:pt x="47676" y="395240"/>
                  </a:moveTo>
                  <a:lnTo>
                    <a:pt x="313475" y="579273"/>
                  </a:lnTo>
                  <a:lnTo>
                    <a:pt x="272592" y="1172254"/>
                  </a:lnTo>
                  <a:lnTo>
                    <a:pt x="538390" y="1281315"/>
                  </a:lnTo>
                  <a:lnTo>
                    <a:pt x="729581" y="1103833"/>
                  </a:lnTo>
                  <a:lnTo>
                    <a:pt x="539482" y="1029589"/>
                  </a:lnTo>
                  <a:lnTo>
                    <a:pt x="432847" y="825540"/>
                  </a:lnTo>
                  <a:lnTo>
                    <a:pt x="428116" y="524075"/>
                  </a:lnTo>
                  <a:lnTo>
                    <a:pt x="6066" y="0"/>
                  </a:lnTo>
                  <a:lnTo>
                    <a:pt x="0" y="34089"/>
                  </a:lnTo>
                  <a:lnTo>
                    <a:pt x="47676" y="395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0" name="Freeform: Shape 47">
              <a:extLst>
                <a:ext uri="{FF2B5EF4-FFF2-40B4-BE49-F238E27FC236}">
                  <a16:creationId xmlns:a16="http://schemas.microsoft.com/office/drawing/2014/main" id="{55D75FC4-8BA9-ADA1-F2FD-5FF22A7B557F}"/>
                </a:ext>
              </a:extLst>
            </p:cNvPr>
            <p:cNvSpPr/>
            <p:nvPr/>
          </p:nvSpPr>
          <p:spPr>
            <a:xfrm>
              <a:off x="7600387" y="2772753"/>
              <a:ext cx="519465" cy="440611"/>
            </a:xfrm>
            <a:custGeom>
              <a:avLst/>
              <a:gdLst>
                <a:gd name="connsiteX0" fmla="*/ 190220 w 519465"/>
                <a:gd name="connsiteY0" fmla="*/ 264343 h 440611"/>
                <a:gd name="connsiteX1" fmla="*/ 0 w 519465"/>
                <a:gd name="connsiteY1" fmla="*/ 0 h 440611"/>
                <a:gd name="connsiteX2" fmla="*/ 6430 w 519465"/>
                <a:gd name="connsiteY2" fmla="*/ 306924 h 440611"/>
                <a:gd name="connsiteX3" fmla="*/ 519465 w 519465"/>
                <a:gd name="connsiteY3" fmla="*/ 440611 h 440611"/>
                <a:gd name="connsiteX4" fmla="*/ 398879 w 519465"/>
                <a:gd name="connsiteY4" fmla="*/ 361757 h 440611"/>
                <a:gd name="connsiteX5" fmla="*/ 190220 w 519465"/>
                <a:gd name="connsiteY5" fmla="*/ 264343 h 44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5" h="440611">
                  <a:moveTo>
                    <a:pt x="190220" y="264343"/>
                  </a:moveTo>
                  <a:lnTo>
                    <a:pt x="0" y="0"/>
                  </a:lnTo>
                  <a:lnTo>
                    <a:pt x="6430" y="306924"/>
                  </a:lnTo>
                  <a:lnTo>
                    <a:pt x="519465" y="440611"/>
                  </a:lnTo>
                  <a:lnTo>
                    <a:pt x="398879" y="361757"/>
                  </a:lnTo>
                  <a:lnTo>
                    <a:pt x="190220" y="26434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2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1" name="Freeform: Shape 48">
              <a:extLst>
                <a:ext uri="{FF2B5EF4-FFF2-40B4-BE49-F238E27FC236}">
                  <a16:creationId xmlns:a16="http://schemas.microsoft.com/office/drawing/2014/main" id="{4662270D-A679-7C7E-C2AA-9F81DB7DA50D}"/>
                </a:ext>
              </a:extLst>
            </p:cNvPr>
            <p:cNvSpPr/>
            <p:nvPr/>
          </p:nvSpPr>
          <p:spPr>
            <a:xfrm>
              <a:off x="6202853" y="2169824"/>
              <a:ext cx="613483" cy="1284711"/>
            </a:xfrm>
            <a:custGeom>
              <a:avLst/>
              <a:gdLst>
                <a:gd name="connsiteX0" fmla="*/ 293700 w 613483"/>
                <a:gd name="connsiteY0" fmla="*/ 0 h 1284711"/>
                <a:gd name="connsiteX1" fmla="*/ 190826 w 613483"/>
                <a:gd name="connsiteY1" fmla="*/ 344167 h 1284711"/>
                <a:gd name="connsiteX2" fmla="*/ 340770 w 613483"/>
                <a:gd name="connsiteY2" fmla="*/ 603172 h 1284711"/>
                <a:gd name="connsiteX3" fmla="*/ 245418 w 613483"/>
                <a:gd name="connsiteY3" fmla="*/ 875764 h 1284711"/>
                <a:gd name="connsiteX4" fmla="*/ 449831 w 613483"/>
                <a:gd name="connsiteY4" fmla="*/ 1196153 h 1284711"/>
                <a:gd name="connsiteX5" fmla="*/ 613483 w 613483"/>
                <a:gd name="connsiteY5" fmla="*/ 998533 h 1284711"/>
                <a:gd name="connsiteX6" fmla="*/ 463540 w 613483"/>
                <a:gd name="connsiteY6" fmla="*/ 1284712 h 1284711"/>
                <a:gd name="connsiteX7" fmla="*/ 115855 w 613483"/>
                <a:gd name="connsiteY7" fmla="*/ 909853 h 1284711"/>
                <a:gd name="connsiteX8" fmla="*/ 218122 w 613483"/>
                <a:gd name="connsiteY8" fmla="*/ 664556 h 1284711"/>
                <a:gd name="connsiteX9" fmla="*/ 129563 w 613483"/>
                <a:gd name="connsiteY9" fmla="*/ 487317 h 1284711"/>
                <a:gd name="connsiteX10" fmla="*/ 0 w 613483"/>
                <a:gd name="connsiteY10" fmla="*/ 316993 h 1284711"/>
                <a:gd name="connsiteX11" fmla="*/ 108212 w 613483"/>
                <a:gd name="connsiteY11" fmla="*/ 41732 h 1284711"/>
                <a:gd name="connsiteX12" fmla="*/ 293700 w 613483"/>
                <a:gd name="connsiteY12" fmla="*/ 0 h 128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3483" h="1284711">
                  <a:moveTo>
                    <a:pt x="293700" y="0"/>
                  </a:moveTo>
                  <a:lnTo>
                    <a:pt x="190826" y="344167"/>
                  </a:lnTo>
                  <a:lnTo>
                    <a:pt x="340770" y="603172"/>
                  </a:lnTo>
                  <a:lnTo>
                    <a:pt x="245418" y="875764"/>
                  </a:lnTo>
                  <a:lnTo>
                    <a:pt x="449831" y="1196153"/>
                  </a:lnTo>
                  <a:lnTo>
                    <a:pt x="613483" y="998533"/>
                  </a:lnTo>
                  <a:lnTo>
                    <a:pt x="463540" y="1284712"/>
                  </a:lnTo>
                  <a:lnTo>
                    <a:pt x="115855" y="909853"/>
                  </a:lnTo>
                  <a:lnTo>
                    <a:pt x="218122" y="664556"/>
                  </a:lnTo>
                  <a:lnTo>
                    <a:pt x="129563" y="487317"/>
                  </a:lnTo>
                  <a:lnTo>
                    <a:pt x="0" y="316993"/>
                  </a:lnTo>
                  <a:lnTo>
                    <a:pt x="108212" y="41732"/>
                  </a:lnTo>
                  <a:lnTo>
                    <a:pt x="29370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2" name="Freeform: Shape 49">
              <a:extLst>
                <a:ext uri="{FF2B5EF4-FFF2-40B4-BE49-F238E27FC236}">
                  <a16:creationId xmlns:a16="http://schemas.microsoft.com/office/drawing/2014/main" id="{E0162152-FEC2-8751-E5F5-50D701A17411}"/>
                </a:ext>
              </a:extLst>
            </p:cNvPr>
            <p:cNvSpPr/>
            <p:nvPr/>
          </p:nvSpPr>
          <p:spPr>
            <a:xfrm>
              <a:off x="6946506" y="2561788"/>
              <a:ext cx="680812" cy="2395338"/>
            </a:xfrm>
            <a:custGeom>
              <a:avLst/>
              <a:gdLst>
                <a:gd name="connsiteX0" fmla="*/ 60657 w 680812"/>
                <a:gd name="connsiteY0" fmla="*/ 0 h 2395338"/>
                <a:gd name="connsiteX1" fmla="*/ 149216 w 680812"/>
                <a:gd name="connsiteY1" fmla="*/ 183912 h 2395338"/>
                <a:gd name="connsiteX2" fmla="*/ 176511 w 680812"/>
                <a:gd name="connsiteY2" fmla="*/ 320268 h 2395338"/>
                <a:gd name="connsiteX3" fmla="*/ 489986 w 680812"/>
                <a:gd name="connsiteY3" fmla="*/ 517888 h 2395338"/>
                <a:gd name="connsiteX4" fmla="*/ 599047 w 680812"/>
                <a:gd name="connsiteY4" fmla="*/ 715508 h 2395338"/>
                <a:gd name="connsiteX5" fmla="*/ 680813 w 680812"/>
                <a:gd name="connsiteY5" fmla="*/ 838278 h 2395338"/>
                <a:gd name="connsiteX6" fmla="*/ 258277 w 680812"/>
                <a:gd name="connsiteY6" fmla="*/ 1403963 h 2395338"/>
                <a:gd name="connsiteX7" fmla="*/ 319540 w 680812"/>
                <a:gd name="connsiteY7" fmla="*/ 1731025 h 2395338"/>
                <a:gd name="connsiteX8" fmla="*/ 87831 w 680812"/>
                <a:gd name="connsiteY8" fmla="*/ 2139974 h 2395338"/>
                <a:gd name="connsiteX9" fmla="*/ 0 w 680812"/>
                <a:gd name="connsiteY9" fmla="*/ 2395339 h 2395338"/>
                <a:gd name="connsiteX10" fmla="*/ 46949 w 680812"/>
                <a:gd name="connsiteY10" fmla="*/ 1962734 h 2395338"/>
                <a:gd name="connsiteX11" fmla="*/ 190099 w 680812"/>
                <a:gd name="connsiteY11" fmla="*/ 1621964 h 2395338"/>
                <a:gd name="connsiteX12" fmla="*/ 108333 w 680812"/>
                <a:gd name="connsiteY12" fmla="*/ 1437931 h 2395338"/>
                <a:gd name="connsiteX13" fmla="*/ 169597 w 680812"/>
                <a:gd name="connsiteY13" fmla="*/ 1192635 h 2395338"/>
                <a:gd name="connsiteX14" fmla="*/ 442310 w 680812"/>
                <a:gd name="connsiteY14" fmla="*/ 810982 h 2395338"/>
                <a:gd name="connsiteX15" fmla="*/ 415014 w 680812"/>
                <a:gd name="connsiteY15" fmla="*/ 565564 h 2395338"/>
                <a:gd name="connsiteX16" fmla="*/ 128714 w 680812"/>
                <a:gd name="connsiteY16" fmla="*/ 538390 h 2395338"/>
                <a:gd name="connsiteX17" fmla="*/ 101540 w 680812"/>
                <a:gd name="connsiteY17" fmla="*/ 381653 h 2395338"/>
                <a:gd name="connsiteX18" fmla="*/ 6066 w 680812"/>
                <a:gd name="connsiteY18" fmla="*/ 265798 h 2395338"/>
                <a:gd name="connsiteX19" fmla="*/ 60657 w 680812"/>
                <a:gd name="connsiteY19" fmla="*/ 0 h 23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812" h="2395338">
                  <a:moveTo>
                    <a:pt x="60657" y="0"/>
                  </a:moveTo>
                  <a:lnTo>
                    <a:pt x="149216" y="183912"/>
                  </a:lnTo>
                  <a:lnTo>
                    <a:pt x="176511" y="320268"/>
                  </a:lnTo>
                  <a:lnTo>
                    <a:pt x="489986" y="517888"/>
                  </a:lnTo>
                  <a:lnTo>
                    <a:pt x="599047" y="715508"/>
                  </a:lnTo>
                  <a:lnTo>
                    <a:pt x="680813" y="838278"/>
                  </a:lnTo>
                  <a:lnTo>
                    <a:pt x="258277" y="1403963"/>
                  </a:lnTo>
                  <a:lnTo>
                    <a:pt x="319540" y="1731025"/>
                  </a:lnTo>
                  <a:lnTo>
                    <a:pt x="87831" y="2139974"/>
                  </a:lnTo>
                  <a:lnTo>
                    <a:pt x="0" y="2395339"/>
                  </a:lnTo>
                  <a:lnTo>
                    <a:pt x="46949" y="1962734"/>
                  </a:lnTo>
                  <a:lnTo>
                    <a:pt x="190099" y="1621964"/>
                  </a:lnTo>
                  <a:lnTo>
                    <a:pt x="108333" y="1437931"/>
                  </a:lnTo>
                  <a:lnTo>
                    <a:pt x="169597" y="1192635"/>
                  </a:lnTo>
                  <a:lnTo>
                    <a:pt x="442310" y="810982"/>
                  </a:lnTo>
                  <a:lnTo>
                    <a:pt x="415014" y="565564"/>
                  </a:lnTo>
                  <a:lnTo>
                    <a:pt x="128714" y="538390"/>
                  </a:lnTo>
                  <a:lnTo>
                    <a:pt x="101540" y="381653"/>
                  </a:lnTo>
                  <a:lnTo>
                    <a:pt x="6066" y="265798"/>
                  </a:lnTo>
                  <a:lnTo>
                    <a:pt x="6065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3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3" name="Freeform: Shape 50">
              <a:extLst>
                <a:ext uri="{FF2B5EF4-FFF2-40B4-BE49-F238E27FC236}">
                  <a16:creationId xmlns:a16="http://schemas.microsoft.com/office/drawing/2014/main" id="{FEC60150-7702-2F32-FCA1-CD6566F2A59A}"/>
                </a:ext>
              </a:extLst>
            </p:cNvPr>
            <p:cNvSpPr/>
            <p:nvPr/>
          </p:nvSpPr>
          <p:spPr>
            <a:xfrm>
              <a:off x="5855046" y="2178459"/>
              <a:ext cx="477733" cy="874914"/>
            </a:xfrm>
            <a:custGeom>
              <a:avLst/>
              <a:gdLst>
                <a:gd name="connsiteX0" fmla="*/ 301465 w 477733"/>
                <a:gd name="connsiteY0" fmla="*/ 874914 h 874914"/>
                <a:gd name="connsiteX1" fmla="*/ 403611 w 477733"/>
                <a:gd name="connsiteY1" fmla="*/ 534144 h 874914"/>
                <a:gd name="connsiteX2" fmla="*/ 369522 w 477733"/>
                <a:gd name="connsiteY2" fmla="*/ 275261 h 874914"/>
                <a:gd name="connsiteX3" fmla="*/ 477733 w 477733"/>
                <a:gd name="connsiteY3" fmla="*/ 0 h 874914"/>
                <a:gd name="connsiteX4" fmla="*/ 264464 w 477733"/>
                <a:gd name="connsiteY4" fmla="*/ 194830 h 874914"/>
                <a:gd name="connsiteX5" fmla="*/ 139147 w 477733"/>
                <a:gd name="connsiteY5" fmla="*/ 301465 h 874914"/>
                <a:gd name="connsiteX6" fmla="*/ 0 w 477733"/>
                <a:gd name="connsiteY6" fmla="*/ 384928 h 874914"/>
                <a:gd name="connsiteX7" fmla="*/ 41853 w 477733"/>
                <a:gd name="connsiteY7" fmla="*/ 519465 h 874914"/>
                <a:gd name="connsiteX8" fmla="*/ 144606 w 477733"/>
                <a:gd name="connsiteY8" fmla="*/ 834032 h 874914"/>
                <a:gd name="connsiteX9" fmla="*/ 301465 w 477733"/>
                <a:gd name="connsiteY9" fmla="*/ 874914 h 8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733" h="874914">
                  <a:moveTo>
                    <a:pt x="301465" y="874914"/>
                  </a:moveTo>
                  <a:lnTo>
                    <a:pt x="403611" y="534144"/>
                  </a:lnTo>
                  <a:lnTo>
                    <a:pt x="369522" y="275261"/>
                  </a:lnTo>
                  <a:lnTo>
                    <a:pt x="477733" y="0"/>
                  </a:lnTo>
                  <a:lnTo>
                    <a:pt x="264464" y="194830"/>
                  </a:lnTo>
                  <a:lnTo>
                    <a:pt x="139147" y="301465"/>
                  </a:lnTo>
                  <a:lnTo>
                    <a:pt x="0" y="384928"/>
                  </a:lnTo>
                  <a:lnTo>
                    <a:pt x="41853" y="519465"/>
                  </a:lnTo>
                  <a:cubicBezTo>
                    <a:pt x="41853" y="519465"/>
                    <a:pt x="144606" y="813651"/>
                    <a:pt x="144606" y="834032"/>
                  </a:cubicBezTo>
                  <a:cubicBezTo>
                    <a:pt x="144606" y="854412"/>
                    <a:pt x="301465" y="874914"/>
                    <a:pt x="301465" y="8749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4" name="Freeform: Shape 51">
              <a:extLst>
                <a:ext uri="{FF2B5EF4-FFF2-40B4-BE49-F238E27FC236}">
                  <a16:creationId xmlns:a16="http://schemas.microsoft.com/office/drawing/2014/main" id="{BA67A740-9C16-3EEA-4398-F8B88907047D}"/>
                </a:ext>
              </a:extLst>
            </p:cNvPr>
            <p:cNvSpPr/>
            <p:nvPr/>
          </p:nvSpPr>
          <p:spPr>
            <a:xfrm>
              <a:off x="6257444" y="3168357"/>
              <a:ext cx="1049606" cy="1935559"/>
            </a:xfrm>
            <a:custGeom>
              <a:avLst/>
              <a:gdLst>
                <a:gd name="connsiteX0" fmla="*/ 0 w 1049606"/>
                <a:gd name="connsiteY0" fmla="*/ 695127 h 1935559"/>
                <a:gd name="connsiteX1" fmla="*/ 170324 w 1049606"/>
                <a:gd name="connsiteY1" fmla="*/ 654245 h 1935559"/>
                <a:gd name="connsiteX2" fmla="*/ 381653 w 1049606"/>
                <a:gd name="connsiteY2" fmla="*/ 1138165 h 1935559"/>
                <a:gd name="connsiteX3" fmla="*/ 586066 w 1049606"/>
                <a:gd name="connsiteY3" fmla="*/ 1410757 h 1935559"/>
                <a:gd name="connsiteX4" fmla="*/ 402034 w 1049606"/>
                <a:gd name="connsiteY4" fmla="*/ 1935560 h 1935559"/>
                <a:gd name="connsiteX5" fmla="*/ 681540 w 1049606"/>
                <a:gd name="connsiteY5" fmla="*/ 1335785 h 1935559"/>
                <a:gd name="connsiteX6" fmla="*/ 511095 w 1049606"/>
                <a:gd name="connsiteY6" fmla="*/ 1090367 h 1935559"/>
                <a:gd name="connsiteX7" fmla="*/ 531597 w 1049606"/>
                <a:gd name="connsiteY7" fmla="*/ 742804 h 1935559"/>
                <a:gd name="connsiteX8" fmla="*/ 804189 w 1049606"/>
                <a:gd name="connsiteY8" fmla="*/ 374738 h 1935559"/>
                <a:gd name="connsiteX9" fmla="*/ 776893 w 1049606"/>
                <a:gd name="connsiteY9" fmla="*/ 620156 h 1935559"/>
                <a:gd name="connsiteX10" fmla="*/ 1049606 w 1049606"/>
                <a:gd name="connsiteY10" fmla="*/ 204414 h 1935559"/>
                <a:gd name="connsiteX11" fmla="*/ 1015517 w 1049606"/>
                <a:gd name="connsiteY11" fmla="*/ 13587 h 1935559"/>
                <a:gd name="connsiteX12" fmla="*/ 606568 w 1049606"/>
                <a:gd name="connsiteY12" fmla="*/ 265798 h 1935559"/>
                <a:gd name="connsiteX13" fmla="*/ 558892 w 1049606"/>
                <a:gd name="connsiteY13" fmla="*/ 0 h 1935559"/>
                <a:gd name="connsiteX14" fmla="*/ 408948 w 1049606"/>
                <a:gd name="connsiteY14" fmla="*/ 286179 h 1935559"/>
                <a:gd name="connsiteX15" fmla="*/ 184033 w 1049606"/>
                <a:gd name="connsiteY15" fmla="*/ 320268 h 1935559"/>
                <a:gd name="connsiteX16" fmla="*/ 265798 w 1049606"/>
                <a:gd name="connsiteY16" fmla="*/ 429329 h 1935559"/>
                <a:gd name="connsiteX17" fmla="*/ 0 w 1049606"/>
                <a:gd name="connsiteY17" fmla="*/ 695127 h 193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9606" h="1935559">
                  <a:moveTo>
                    <a:pt x="0" y="695127"/>
                  </a:moveTo>
                  <a:lnTo>
                    <a:pt x="170324" y="654245"/>
                  </a:lnTo>
                  <a:lnTo>
                    <a:pt x="381653" y="1138165"/>
                  </a:lnTo>
                  <a:lnTo>
                    <a:pt x="586066" y="1410757"/>
                  </a:lnTo>
                  <a:lnTo>
                    <a:pt x="402034" y="1935560"/>
                  </a:lnTo>
                  <a:lnTo>
                    <a:pt x="681540" y="1335785"/>
                  </a:lnTo>
                  <a:lnTo>
                    <a:pt x="511095" y="1090367"/>
                  </a:lnTo>
                  <a:lnTo>
                    <a:pt x="531597" y="742804"/>
                  </a:lnTo>
                  <a:lnTo>
                    <a:pt x="804189" y="374738"/>
                  </a:lnTo>
                  <a:lnTo>
                    <a:pt x="776893" y="620156"/>
                  </a:lnTo>
                  <a:lnTo>
                    <a:pt x="1049606" y="204414"/>
                  </a:lnTo>
                  <a:lnTo>
                    <a:pt x="1015517" y="13587"/>
                  </a:lnTo>
                  <a:lnTo>
                    <a:pt x="606568" y="265798"/>
                  </a:lnTo>
                  <a:lnTo>
                    <a:pt x="558892" y="0"/>
                  </a:lnTo>
                  <a:lnTo>
                    <a:pt x="408948" y="286179"/>
                  </a:lnTo>
                  <a:lnTo>
                    <a:pt x="184033" y="320268"/>
                  </a:lnTo>
                  <a:lnTo>
                    <a:pt x="265798" y="429329"/>
                  </a:lnTo>
                  <a:lnTo>
                    <a:pt x="0" y="69512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8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5" name="Freeform: Shape 52">
              <a:extLst>
                <a:ext uri="{FF2B5EF4-FFF2-40B4-BE49-F238E27FC236}">
                  <a16:creationId xmlns:a16="http://schemas.microsoft.com/office/drawing/2014/main" id="{AE9469F8-3F14-5DC2-796F-F9823A7E12BD}"/>
                </a:ext>
              </a:extLst>
            </p:cNvPr>
            <p:cNvSpPr/>
            <p:nvPr/>
          </p:nvSpPr>
          <p:spPr>
            <a:xfrm>
              <a:off x="6408480" y="5518324"/>
              <a:ext cx="408099" cy="955466"/>
            </a:xfrm>
            <a:custGeom>
              <a:avLst/>
              <a:gdLst>
                <a:gd name="connsiteX0" fmla="*/ 325970 w 408099"/>
                <a:gd name="connsiteY0" fmla="*/ 410162 h 955466"/>
                <a:gd name="connsiteX1" fmla="*/ 0 w 408099"/>
                <a:gd name="connsiteY1" fmla="*/ 0 h 955466"/>
                <a:gd name="connsiteX2" fmla="*/ 245782 w 408099"/>
                <a:gd name="connsiteY2" fmla="*/ 598319 h 955466"/>
                <a:gd name="connsiteX3" fmla="*/ 250391 w 408099"/>
                <a:gd name="connsiteY3" fmla="*/ 806979 h 955466"/>
                <a:gd name="connsiteX4" fmla="*/ 408099 w 408099"/>
                <a:gd name="connsiteY4" fmla="*/ 955467 h 955466"/>
                <a:gd name="connsiteX5" fmla="*/ 305589 w 408099"/>
                <a:gd name="connsiteY5" fmla="*/ 778227 h 95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099" h="955466">
                  <a:moveTo>
                    <a:pt x="325970" y="410162"/>
                  </a:moveTo>
                  <a:lnTo>
                    <a:pt x="0" y="0"/>
                  </a:lnTo>
                  <a:lnTo>
                    <a:pt x="245782" y="598319"/>
                  </a:lnTo>
                  <a:cubicBezTo>
                    <a:pt x="245782" y="598319"/>
                    <a:pt x="245782" y="793149"/>
                    <a:pt x="250391" y="806979"/>
                  </a:cubicBezTo>
                  <a:cubicBezTo>
                    <a:pt x="255001" y="820808"/>
                    <a:pt x="408099" y="955467"/>
                    <a:pt x="408099" y="955467"/>
                  </a:cubicBezTo>
                  <a:lnTo>
                    <a:pt x="305589" y="77822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8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6" name="Freeform: Shape 53">
              <a:extLst>
                <a:ext uri="{FF2B5EF4-FFF2-40B4-BE49-F238E27FC236}">
                  <a16:creationId xmlns:a16="http://schemas.microsoft.com/office/drawing/2014/main" id="{04A0944E-2030-75E8-5AD4-88164A03C89D}"/>
                </a:ext>
              </a:extLst>
            </p:cNvPr>
            <p:cNvSpPr/>
            <p:nvPr/>
          </p:nvSpPr>
          <p:spPr>
            <a:xfrm>
              <a:off x="6523243" y="4953973"/>
              <a:ext cx="474215" cy="568961"/>
            </a:xfrm>
            <a:custGeom>
              <a:avLst/>
              <a:gdLst>
                <a:gd name="connsiteX0" fmla="*/ 474215 w 474215"/>
                <a:gd name="connsiteY0" fmla="*/ 216545 h 568961"/>
                <a:gd name="connsiteX1" fmla="*/ 320268 w 474215"/>
                <a:gd name="connsiteY1" fmla="*/ 0 h 568961"/>
                <a:gd name="connsiteX2" fmla="*/ 238503 w 474215"/>
                <a:gd name="connsiteY2" fmla="*/ 286179 h 568961"/>
                <a:gd name="connsiteX3" fmla="*/ 0 w 474215"/>
                <a:gd name="connsiteY3" fmla="*/ 415742 h 568961"/>
                <a:gd name="connsiteX4" fmla="*/ 367581 w 474215"/>
                <a:gd name="connsiteY4" fmla="*/ 568961 h 568961"/>
                <a:gd name="connsiteX5" fmla="*/ 474215 w 474215"/>
                <a:gd name="connsiteY5" fmla="*/ 216545 h 56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15" h="568961">
                  <a:moveTo>
                    <a:pt x="474215" y="216545"/>
                  </a:moveTo>
                  <a:lnTo>
                    <a:pt x="320268" y="0"/>
                  </a:lnTo>
                  <a:lnTo>
                    <a:pt x="238503" y="286179"/>
                  </a:lnTo>
                  <a:lnTo>
                    <a:pt x="0" y="415742"/>
                  </a:lnTo>
                  <a:lnTo>
                    <a:pt x="367581" y="568961"/>
                  </a:lnTo>
                  <a:lnTo>
                    <a:pt x="474215" y="21654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7" name="Freeform: Shape 54">
              <a:extLst>
                <a:ext uri="{FF2B5EF4-FFF2-40B4-BE49-F238E27FC236}">
                  <a16:creationId xmlns:a16="http://schemas.microsoft.com/office/drawing/2014/main" id="{BB7CBD80-F1C7-C0D9-4B93-D4D40A895AC3}"/>
                </a:ext>
              </a:extLst>
            </p:cNvPr>
            <p:cNvSpPr/>
            <p:nvPr/>
          </p:nvSpPr>
          <p:spPr>
            <a:xfrm>
              <a:off x="6032529" y="3822601"/>
              <a:ext cx="395240" cy="279385"/>
            </a:xfrm>
            <a:custGeom>
              <a:avLst/>
              <a:gdLst>
                <a:gd name="connsiteX0" fmla="*/ 0 w 395240"/>
                <a:gd name="connsiteY0" fmla="*/ 279385 h 279385"/>
                <a:gd name="connsiteX1" fmla="*/ 224916 w 395240"/>
                <a:gd name="connsiteY1" fmla="*/ 40883 h 279385"/>
                <a:gd name="connsiteX2" fmla="*/ 395240 w 395240"/>
                <a:gd name="connsiteY2" fmla="*/ 0 h 279385"/>
                <a:gd name="connsiteX3" fmla="*/ 234863 w 395240"/>
                <a:gd name="connsiteY3" fmla="*/ 56047 h 279385"/>
                <a:gd name="connsiteX4" fmla="*/ 0 w 395240"/>
                <a:gd name="connsiteY4" fmla="*/ 279385 h 27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40" h="279385">
                  <a:moveTo>
                    <a:pt x="0" y="279385"/>
                  </a:moveTo>
                  <a:lnTo>
                    <a:pt x="224916" y="40883"/>
                  </a:lnTo>
                  <a:lnTo>
                    <a:pt x="395240" y="0"/>
                  </a:lnTo>
                  <a:lnTo>
                    <a:pt x="234863" y="56047"/>
                  </a:lnTo>
                  <a:lnTo>
                    <a:pt x="0" y="2793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8" name="Freeform: Shape 55">
              <a:extLst>
                <a:ext uri="{FF2B5EF4-FFF2-40B4-BE49-F238E27FC236}">
                  <a16:creationId xmlns:a16="http://schemas.microsoft.com/office/drawing/2014/main" id="{55D85E34-E7CC-564A-0137-9A1A4CD610A6}"/>
                </a:ext>
              </a:extLst>
            </p:cNvPr>
            <p:cNvSpPr/>
            <p:nvPr/>
          </p:nvSpPr>
          <p:spPr>
            <a:xfrm>
              <a:off x="5509629" y="3220685"/>
              <a:ext cx="3540" cy="3840"/>
            </a:xfrm>
            <a:custGeom>
              <a:avLst/>
              <a:gdLst>
                <a:gd name="connsiteX0" fmla="*/ 1129 w 3540"/>
                <a:gd name="connsiteY0" fmla="*/ 79 h 3840"/>
                <a:gd name="connsiteX1" fmla="*/ 3401 w 3540"/>
                <a:gd name="connsiteY1" fmla="*/ 1293 h 3840"/>
                <a:gd name="connsiteX2" fmla="*/ 3434 w 3540"/>
                <a:gd name="connsiteY2" fmla="*/ 1414 h 3840"/>
                <a:gd name="connsiteX3" fmla="*/ 2343 w 3540"/>
                <a:gd name="connsiteY3" fmla="*/ 3840 h 3840"/>
                <a:gd name="connsiteX4" fmla="*/ 159 w 3540"/>
                <a:gd name="connsiteY4" fmla="*/ 2506 h 3840"/>
                <a:gd name="connsiteX5" fmla="*/ 1077 w 3540"/>
                <a:gd name="connsiteY5" fmla="*/ 104 h 3840"/>
                <a:gd name="connsiteX6" fmla="*/ 1129 w 3540"/>
                <a:gd name="connsiteY6" fmla="*/ 79 h 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0" h="3840">
                  <a:moveTo>
                    <a:pt x="1129" y="79"/>
                  </a:moveTo>
                  <a:cubicBezTo>
                    <a:pt x="2091" y="-212"/>
                    <a:pt x="3108" y="322"/>
                    <a:pt x="3401" y="1293"/>
                  </a:cubicBezTo>
                  <a:cubicBezTo>
                    <a:pt x="3414" y="1329"/>
                    <a:pt x="3425" y="1377"/>
                    <a:pt x="3434" y="1414"/>
                  </a:cubicBezTo>
                  <a:cubicBezTo>
                    <a:pt x="3769" y="2384"/>
                    <a:pt x="3291" y="3452"/>
                    <a:pt x="2343" y="3840"/>
                  </a:cubicBezTo>
                  <a:cubicBezTo>
                    <a:pt x="1493" y="3840"/>
                    <a:pt x="523" y="3840"/>
                    <a:pt x="159" y="2506"/>
                  </a:cubicBezTo>
                  <a:cubicBezTo>
                    <a:pt x="-251" y="1584"/>
                    <a:pt x="160" y="516"/>
                    <a:pt x="1077" y="104"/>
                  </a:cubicBezTo>
                  <a:cubicBezTo>
                    <a:pt x="1095" y="91"/>
                    <a:pt x="1112" y="91"/>
                    <a:pt x="1129" y="79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19" name="Freeform: Shape 56">
              <a:extLst>
                <a:ext uri="{FF2B5EF4-FFF2-40B4-BE49-F238E27FC236}">
                  <a16:creationId xmlns:a16="http://schemas.microsoft.com/office/drawing/2014/main" id="{ADFAE006-4A02-1D16-5DB4-4F70B58D9B74}"/>
                </a:ext>
              </a:extLst>
            </p:cNvPr>
            <p:cNvSpPr/>
            <p:nvPr/>
          </p:nvSpPr>
          <p:spPr>
            <a:xfrm>
              <a:off x="5494586" y="3223292"/>
              <a:ext cx="3470" cy="3926"/>
            </a:xfrm>
            <a:custGeom>
              <a:avLst/>
              <a:gdLst>
                <a:gd name="connsiteX0" fmla="*/ 1129 w 3470"/>
                <a:gd name="connsiteY0" fmla="*/ 20 h 3926"/>
                <a:gd name="connsiteX1" fmla="*/ 3452 w 3470"/>
                <a:gd name="connsiteY1" fmla="*/ 1779 h 3926"/>
                <a:gd name="connsiteX2" fmla="*/ 2343 w 3470"/>
                <a:gd name="connsiteY2" fmla="*/ 3902 h 3926"/>
                <a:gd name="connsiteX3" fmla="*/ 159 w 3470"/>
                <a:gd name="connsiteY3" fmla="*/ 2446 h 3926"/>
                <a:gd name="connsiteX4" fmla="*/ 1077 w 3470"/>
                <a:gd name="connsiteY4" fmla="*/ 44 h 3926"/>
                <a:gd name="connsiteX5" fmla="*/ 1129 w 3470"/>
                <a:gd name="connsiteY5" fmla="*/ 20 h 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" h="3926">
                  <a:moveTo>
                    <a:pt x="1129" y="20"/>
                  </a:moveTo>
                  <a:cubicBezTo>
                    <a:pt x="2258" y="-138"/>
                    <a:pt x="3298" y="651"/>
                    <a:pt x="3452" y="1779"/>
                  </a:cubicBezTo>
                  <a:cubicBezTo>
                    <a:pt x="3571" y="2653"/>
                    <a:pt x="3126" y="3502"/>
                    <a:pt x="2343" y="3902"/>
                  </a:cubicBezTo>
                  <a:cubicBezTo>
                    <a:pt x="1347" y="4060"/>
                    <a:pt x="399" y="3429"/>
                    <a:pt x="159" y="2446"/>
                  </a:cubicBezTo>
                  <a:cubicBezTo>
                    <a:pt x="-251" y="1524"/>
                    <a:pt x="160" y="457"/>
                    <a:pt x="1077" y="44"/>
                  </a:cubicBezTo>
                  <a:cubicBezTo>
                    <a:pt x="1095" y="32"/>
                    <a:pt x="1112" y="32"/>
                    <a:pt x="1129" y="20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0" name="Freeform: Shape 94">
              <a:extLst>
                <a:ext uri="{FF2B5EF4-FFF2-40B4-BE49-F238E27FC236}">
                  <a16:creationId xmlns:a16="http://schemas.microsoft.com/office/drawing/2014/main" id="{23989C10-13FA-8A1F-BF41-DAB6ACAD27B3}"/>
                </a:ext>
              </a:extLst>
            </p:cNvPr>
            <p:cNvSpPr/>
            <p:nvPr/>
          </p:nvSpPr>
          <p:spPr>
            <a:xfrm>
              <a:off x="5476585" y="3217360"/>
              <a:ext cx="3414" cy="3847"/>
            </a:xfrm>
            <a:custGeom>
              <a:avLst/>
              <a:gdLst>
                <a:gd name="connsiteX0" fmla="*/ 1176 w 3414"/>
                <a:gd name="connsiteY0" fmla="*/ 8 h 3847"/>
                <a:gd name="connsiteX1" fmla="*/ 3407 w 3414"/>
                <a:gd name="connsiteY1" fmla="*/ 1888 h 3847"/>
                <a:gd name="connsiteX2" fmla="*/ 2511 w 3414"/>
                <a:gd name="connsiteY2" fmla="*/ 3768 h 3847"/>
                <a:gd name="connsiteX3" fmla="*/ 239 w 3414"/>
                <a:gd name="connsiteY3" fmla="*/ 2555 h 3847"/>
                <a:gd name="connsiteX4" fmla="*/ 206 w 3414"/>
                <a:gd name="connsiteY4" fmla="*/ 2434 h 3847"/>
                <a:gd name="connsiteX5" fmla="*/ 889 w 3414"/>
                <a:gd name="connsiteY5" fmla="*/ 129 h 3847"/>
                <a:gd name="connsiteX6" fmla="*/ 1176 w 3414"/>
                <a:gd name="connsiteY6" fmla="*/ 8 h 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4" h="3847">
                  <a:moveTo>
                    <a:pt x="1176" y="8"/>
                  </a:moveTo>
                  <a:cubicBezTo>
                    <a:pt x="2311" y="-89"/>
                    <a:pt x="3310" y="748"/>
                    <a:pt x="3407" y="1888"/>
                  </a:cubicBezTo>
                  <a:cubicBezTo>
                    <a:pt x="3470" y="2628"/>
                    <a:pt x="3128" y="3344"/>
                    <a:pt x="2511" y="3768"/>
                  </a:cubicBezTo>
                  <a:cubicBezTo>
                    <a:pt x="1550" y="4060"/>
                    <a:pt x="533" y="3526"/>
                    <a:pt x="239" y="2555"/>
                  </a:cubicBezTo>
                  <a:cubicBezTo>
                    <a:pt x="227" y="2519"/>
                    <a:pt x="216" y="2470"/>
                    <a:pt x="206" y="2434"/>
                  </a:cubicBezTo>
                  <a:cubicBezTo>
                    <a:pt x="-241" y="1609"/>
                    <a:pt x="64" y="578"/>
                    <a:pt x="889" y="129"/>
                  </a:cubicBezTo>
                  <a:cubicBezTo>
                    <a:pt x="981" y="80"/>
                    <a:pt x="1077" y="44"/>
                    <a:pt x="1176" y="8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1" name="Freeform: Shape 95">
              <a:extLst>
                <a:ext uri="{FF2B5EF4-FFF2-40B4-BE49-F238E27FC236}">
                  <a16:creationId xmlns:a16="http://schemas.microsoft.com/office/drawing/2014/main" id="{82F4F51B-5AB7-9154-3035-F7DC36F452CD}"/>
                </a:ext>
              </a:extLst>
            </p:cNvPr>
            <p:cNvSpPr/>
            <p:nvPr/>
          </p:nvSpPr>
          <p:spPr>
            <a:xfrm>
              <a:off x="5478890" y="3243814"/>
              <a:ext cx="3566" cy="3760"/>
            </a:xfrm>
            <a:custGeom>
              <a:avLst/>
              <a:gdLst>
                <a:gd name="connsiteX0" fmla="*/ 1176 w 3566"/>
                <a:gd name="connsiteY0" fmla="*/ 0 h 3760"/>
                <a:gd name="connsiteX1" fmla="*/ 3360 w 3566"/>
                <a:gd name="connsiteY1" fmla="*/ 1334 h 3760"/>
                <a:gd name="connsiteX2" fmla="*/ 2678 w 3566"/>
                <a:gd name="connsiteY2" fmla="*/ 3639 h 3760"/>
                <a:gd name="connsiteX3" fmla="*/ 2390 w 3566"/>
                <a:gd name="connsiteY3" fmla="*/ 3761 h 3760"/>
                <a:gd name="connsiteX4" fmla="*/ 206 w 3566"/>
                <a:gd name="connsiteY4" fmla="*/ 2426 h 3760"/>
                <a:gd name="connsiteX5" fmla="*/ 889 w 3566"/>
                <a:gd name="connsiteY5" fmla="*/ 121 h 3760"/>
                <a:gd name="connsiteX6" fmla="*/ 1176 w 3566"/>
                <a:gd name="connsiteY6" fmla="*/ 0 h 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6" h="3760">
                  <a:moveTo>
                    <a:pt x="1176" y="0"/>
                  </a:moveTo>
                  <a:cubicBezTo>
                    <a:pt x="2026" y="0"/>
                    <a:pt x="2996" y="0"/>
                    <a:pt x="3360" y="1334"/>
                  </a:cubicBezTo>
                  <a:cubicBezTo>
                    <a:pt x="3808" y="2159"/>
                    <a:pt x="3502" y="3190"/>
                    <a:pt x="2678" y="3639"/>
                  </a:cubicBezTo>
                  <a:cubicBezTo>
                    <a:pt x="2586" y="3688"/>
                    <a:pt x="2489" y="3724"/>
                    <a:pt x="2390" y="3761"/>
                  </a:cubicBezTo>
                  <a:cubicBezTo>
                    <a:pt x="1540" y="3761"/>
                    <a:pt x="570" y="3761"/>
                    <a:pt x="206" y="2426"/>
                  </a:cubicBezTo>
                  <a:cubicBezTo>
                    <a:pt x="-241" y="1601"/>
                    <a:pt x="64" y="570"/>
                    <a:pt x="889" y="121"/>
                  </a:cubicBezTo>
                  <a:cubicBezTo>
                    <a:pt x="981" y="73"/>
                    <a:pt x="1077" y="36"/>
                    <a:pt x="1176" y="0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2" name="Freeform: Shape 96">
              <a:extLst>
                <a:ext uri="{FF2B5EF4-FFF2-40B4-BE49-F238E27FC236}">
                  <a16:creationId xmlns:a16="http://schemas.microsoft.com/office/drawing/2014/main" id="{23A78D09-17A0-E0A5-5E27-846EA457974C}"/>
                </a:ext>
              </a:extLst>
            </p:cNvPr>
            <p:cNvSpPr/>
            <p:nvPr/>
          </p:nvSpPr>
          <p:spPr>
            <a:xfrm>
              <a:off x="5470424" y="3230704"/>
              <a:ext cx="3266" cy="3768"/>
            </a:xfrm>
            <a:custGeom>
              <a:avLst/>
              <a:gdLst>
                <a:gd name="connsiteX0" fmla="*/ 1029 w 3266"/>
                <a:gd name="connsiteY0" fmla="*/ 8 h 3768"/>
                <a:gd name="connsiteX1" fmla="*/ 3259 w 3266"/>
                <a:gd name="connsiteY1" fmla="*/ 1888 h 3768"/>
                <a:gd name="connsiteX2" fmla="*/ 2363 w 3266"/>
                <a:gd name="connsiteY2" fmla="*/ 3768 h 3768"/>
                <a:gd name="connsiteX3" fmla="*/ 180 w 3266"/>
                <a:gd name="connsiteY3" fmla="*/ 2434 h 3768"/>
                <a:gd name="connsiteX4" fmla="*/ 1029 w 3266"/>
                <a:gd name="connsiteY4" fmla="*/ 8 h 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6" h="3768">
                  <a:moveTo>
                    <a:pt x="1029" y="8"/>
                  </a:moveTo>
                  <a:cubicBezTo>
                    <a:pt x="2164" y="-90"/>
                    <a:pt x="3162" y="748"/>
                    <a:pt x="3259" y="1888"/>
                  </a:cubicBezTo>
                  <a:cubicBezTo>
                    <a:pt x="3323" y="2628"/>
                    <a:pt x="2980" y="3344"/>
                    <a:pt x="2363" y="3768"/>
                  </a:cubicBezTo>
                  <a:cubicBezTo>
                    <a:pt x="1514" y="3768"/>
                    <a:pt x="544" y="3768"/>
                    <a:pt x="180" y="2434"/>
                  </a:cubicBezTo>
                  <a:cubicBezTo>
                    <a:pt x="-255" y="1524"/>
                    <a:pt x="125" y="444"/>
                    <a:pt x="1029" y="8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3" name="Freeform: Shape 97">
              <a:extLst>
                <a:ext uri="{FF2B5EF4-FFF2-40B4-BE49-F238E27FC236}">
                  <a16:creationId xmlns:a16="http://schemas.microsoft.com/office/drawing/2014/main" id="{EF474ECC-7B20-F9DB-BC11-9714FF577501}"/>
                </a:ext>
              </a:extLst>
            </p:cNvPr>
            <p:cNvSpPr/>
            <p:nvPr/>
          </p:nvSpPr>
          <p:spPr>
            <a:xfrm>
              <a:off x="5449816" y="3236485"/>
              <a:ext cx="3571" cy="3982"/>
            </a:xfrm>
            <a:custGeom>
              <a:avLst/>
              <a:gdLst>
                <a:gd name="connsiteX0" fmla="*/ 1135 w 3571"/>
                <a:gd name="connsiteY0" fmla="*/ 50 h 3982"/>
                <a:gd name="connsiteX1" fmla="*/ 3440 w 3571"/>
                <a:gd name="connsiteY1" fmla="*/ 1385 h 3982"/>
                <a:gd name="connsiteX2" fmla="*/ 2470 w 3571"/>
                <a:gd name="connsiteY2" fmla="*/ 3932 h 3982"/>
                <a:gd name="connsiteX3" fmla="*/ 165 w 3571"/>
                <a:gd name="connsiteY3" fmla="*/ 2598 h 3982"/>
                <a:gd name="connsiteX4" fmla="*/ 1135 w 3571"/>
                <a:gd name="connsiteY4" fmla="*/ 50 h 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" h="3982">
                  <a:moveTo>
                    <a:pt x="1135" y="50"/>
                  </a:moveTo>
                  <a:cubicBezTo>
                    <a:pt x="2136" y="-180"/>
                    <a:pt x="3147" y="402"/>
                    <a:pt x="3440" y="1385"/>
                  </a:cubicBezTo>
                  <a:cubicBezTo>
                    <a:pt x="3804" y="2355"/>
                    <a:pt x="3389" y="3447"/>
                    <a:pt x="2470" y="3932"/>
                  </a:cubicBezTo>
                  <a:cubicBezTo>
                    <a:pt x="1469" y="4163"/>
                    <a:pt x="459" y="3580"/>
                    <a:pt x="165" y="2598"/>
                  </a:cubicBezTo>
                  <a:cubicBezTo>
                    <a:pt x="-263" y="1627"/>
                    <a:pt x="170" y="487"/>
                    <a:pt x="1135" y="50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4" name="Freeform: Shape 98">
              <a:extLst>
                <a:ext uri="{FF2B5EF4-FFF2-40B4-BE49-F238E27FC236}">
                  <a16:creationId xmlns:a16="http://schemas.microsoft.com/office/drawing/2014/main" id="{CC480A1C-2380-3A97-6BE2-0C87DF40470A}"/>
                </a:ext>
              </a:extLst>
            </p:cNvPr>
            <p:cNvSpPr/>
            <p:nvPr/>
          </p:nvSpPr>
          <p:spPr>
            <a:xfrm>
              <a:off x="5436956" y="3266102"/>
              <a:ext cx="3605" cy="3935"/>
            </a:xfrm>
            <a:custGeom>
              <a:avLst/>
              <a:gdLst>
                <a:gd name="connsiteX0" fmla="*/ 1135 w 3605"/>
                <a:gd name="connsiteY0" fmla="*/ 34 h 3935"/>
                <a:gd name="connsiteX1" fmla="*/ 3440 w 3605"/>
                <a:gd name="connsiteY1" fmla="*/ 1368 h 3935"/>
                <a:gd name="connsiteX2" fmla="*/ 2470 w 3605"/>
                <a:gd name="connsiteY2" fmla="*/ 3916 h 3935"/>
                <a:gd name="connsiteX3" fmla="*/ 165 w 3605"/>
                <a:gd name="connsiteY3" fmla="*/ 2581 h 3935"/>
                <a:gd name="connsiteX4" fmla="*/ 1135 w 3605"/>
                <a:gd name="connsiteY4" fmla="*/ 34 h 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5" h="3935">
                  <a:moveTo>
                    <a:pt x="1135" y="34"/>
                  </a:moveTo>
                  <a:cubicBezTo>
                    <a:pt x="2126" y="-148"/>
                    <a:pt x="3101" y="422"/>
                    <a:pt x="3440" y="1368"/>
                  </a:cubicBezTo>
                  <a:cubicBezTo>
                    <a:pt x="3868" y="2339"/>
                    <a:pt x="3436" y="3479"/>
                    <a:pt x="2470" y="3916"/>
                  </a:cubicBezTo>
                  <a:cubicBezTo>
                    <a:pt x="1488" y="4049"/>
                    <a:pt x="542" y="3503"/>
                    <a:pt x="165" y="2581"/>
                  </a:cubicBezTo>
                  <a:cubicBezTo>
                    <a:pt x="-263" y="1611"/>
                    <a:pt x="170" y="470"/>
                    <a:pt x="1135" y="34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  <p:sp>
          <p:nvSpPr>
            <p:cNvPr id="25" name="Freeform: Shape 99">
              <a:extLst>
                <a:ext uri="{FF2B5EF4-FFF2-40B4-BE49-F238E27FC236}">
                  <a16:creationId xmlns:a16="http://schemas.microsoft.com/office/drawing/2014/main" id="{6133D524-1613-7D49-DE3E-6BAC2DD8072F}"/>
                </a:ext>
              </a:extLst>
            </p:cNvPr>
            <p:cNvSpPr/>
            <p:nvPr/>
          </p:nvSpPr>
          <p:spPr>
            <a:xfrm>
              <a:off x="5422781" y="3232452"/>
              <a:ext cx="3708" cy="4041"/>
            </a:xfrm>
            <a:custGeom>
              <a:avLst/>
              <a:gdLst>
                <a:gd name="connsiteX0" fmla="*/ 1238 w 3708"/>
                <a:gd name="connsiteY0" fmla="*/ 79 h 4041"/>
                <a:gd name="connsiteX1" fmla="*/ 3510 w 3708"/>
                <a:gd name="connsiteY1" fmla="*/ 1293 h 4041"/>
                <a:gd name="connsiteX2" fmla="*/ 3543 w 3708"/>
                <a:gd name="connsiteY2" fmla="*/ 1414 h 4041"/>
                <a:gd name="connsiteX3" fmla="*/ 2573 w 3708"/>
                <a:gd name="connsiteY3" fmla="*/ 3961 h 4041"/>
                <a:gd name="connsiteX4" fmla="*/ 156 w 3708"/>
                <a:gd name="connsiteY4" fmla="*/ 2663 h 4041"/>
                <a:gd name="connsiteX5" fmla="*/ 146 w 3708"/>
                <a:gd name="connsiteY5" fmla="*/ 2627 h 4041"/>
                <a:gd name="connsiteX6" fmla="*/ 1203 w 3708"/>
                <a:gd name="connsiteY6" fmla="*/ 92 h 4041"/>
                <a:gd name="connsiteX7" fmla="*/ 1238 w 3708"/>
                <a:gd name="connsiteY7" fmla="*/ 79 h 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8" h="4041">
                  <a:moveTo>
                    <a:pt x="1238" y="79"/>
                  </a:moveTo>
                  <a:cubicBezTo>
                    <a:pt x="2200" y="-212"/>
                    <a:pt x="3217" y="322"/>
                    <a:pt x="3510" y="1293"/>
                  </a:cubicBezTo>
                  <a:cubicBezTo>
                    <a:pt x="3522" y="1329"/>
                    <a:pt x="3534" y="1377"/>
                    <a:pt x="3543" y="1414"/>
                  </a:cubicBezTo>
                  <a:cubicBezTo>
                    <a:pt x="3971" y="2384"/>
                    <a:pt x="3539" y="3525"/>
                    <a:pt x="2573" y="3961"/>
                  </a:cubicBezTo>
                  <a:cubicBezTo>
                    <a:pt x="1546" y="4265"/>
                    <a:pt x="464" y="3682"/>
                    <a:pt x="156" y="2663"/>
                  </a:cubicBezTo>
                  <a:cubicBezTo>
                    <a:pt x="153" y="2651"/>
                    <a:pt x="150" y="2639"/>
                    <a:pt x="146" y="2627"/>
                  </a:cubicBezTo>
                  <a:cubicBezTo>
                    <a:pt x="-261" y="1632"/>
                    <a:pt x="212" y="504"/>
                    <a:pt x="1203" y="92"/>
                  </a:cubicBezTo>
                  <a:cubicBezTo>
                    <a:pt x="1215" y="92"/>
                    <a:pt x="1227" y="79"/>
                    <a:pt x="1238" y="79"/>
                  </a:cubicBezTo>
                  <a:close/>
                </a:path>
              </a:pathLst>
            </a:custGeom>
            <a:solidFill>
              <a:srgbClr val="FFFFFF"/>
            </a:solidFill>
            <a:ln w="120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1E465A"/>
                </a:solidFill>
                <a:latin typeface="Segoe UI Variable Display" pitchFamily="2" charset="0"/>
              </a:endParaRPr>
            </a:p>
          </p:txBody>
        </p:sp>
      </p:grpSp>
      <p:sp>
        <p:nvSpPr>
          <p:cNvPr id="26" name="Rectangle 100">
            <a:extLst>
              <a:ext uri="{FF2B5EF4-FFF2-40B4-BE49-F238E27FC236}">
                <a16:creationId xmlns:a16="http://schemas.microsoft.com/office/drawing/2014/main" id="{7C0A3491-60D5-1786-74AE-FC780828CF80}"/>
              </a:ext>
            </a:extLst>
          </p:cNvPr>
          <p:cNvSpPr/>
          <p:nvPr userDrawn="1"/>
        </p:nvSpPr>
        <p:spPr>
          <a:xfrm>
            <a:off x="0" y="3630260"/>
            <a:ext cx="12192000" cy="36002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cxnSp>
        <p:nvCxnSpPr>
          <p:cNvPr id="27" name="Straight Connector 101">
            <a:extLst>
              <a:ext uri="{FF2B5EF4-FFF2-40B4-BE49-F238E27FC236}">
                <a16:creationId xmlns:a16="http://schemas.microsoft.com/office/drawing/2014/main" id="{DAA65C6C-21B4-1EA6-BCBD-6167CEAD78A9}"/>
              </a:ext>
            </a:extLst>
          </p:cNvPr>
          <p:cNvCxnSpPr/>
          <p:nvPr userDrawn="1"/>
        </p:nvCxnSpPr>
        <p:spPr>
          <a:xfrm>
            <a:off x="474562" y="4634311"/>
            <a:ext cx="1125059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02">
            <a:extLst>
              <a:ext uri="{FF2B5EF4-FFF2-40B4-BE49-F238E27FC236}">
                <a16:creationId xmlns:a16="http://schemas.microsoft.com/office/drawing/2014/main" id="{BAA31532-1DC4-9F43-E767-EC6A69231069}"/>
              </a:ext>
            </a:extLst>
          </p:cNvPr>
          <p:cNvCxnSpPr/>
          <p:nvPr userDrawn="1"/>
        </p:nvCxnSpPr>
        <p:spPr>
          <a:xfrm>
            <a:off x="477671" y="5636089"/>
            <a:ext cx="1125059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E641BC96-25EF-4597-DB2F-B0DBC9A6006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79361" y="3795010"/>
            <a:ext cx="2015994" cy="62485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FC0C334C-4344-A502-1A4B-1420570EF482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79361" y="4809867"/>
            <a:ext cx="2015994" cy="62485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A27F21E6-7C50-3640-F7AF-D997CF2BA75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479361" y="5824725"/>
            <a:ext cx="2015994" cy="62485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DB6CFB8F-6A78-7882-C7DD-0120F08F7BFA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479361" y="2780153"/>
            <a:ext cx="2015994" cy="62485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890F7402-ABE3-0D5B-A901-A907C9F22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562" y="279204"/>
            <a:ext cx="9629558" cy="1157284"/>
          </a:xfrm>
        </p:spPr>
        <p:txBody>
          <a:bodyPr anchor="ctr" anchorCtr="0"/>
          <a:lstStyle>
            <a:lvl1pPr algn="l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2AC4882B-0DCA-AA80-2C0E-4186EDCAF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100" y="1444133"/>
            <a:ext cx="9463308" cy="534262"/>
          </a:xfrm>
        </p:spPr>
        <p:txBody>
          <a:bodyPr/>
          <a:lstStyle>
            <a:lvl1pPr marL="0" indent="0" algn="l">
              <a:buNone/>
              <a:defRPr lang="pt-BR" sz="18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5" name="Espaço Reservado para Texto 3">
            <a:extLst>
              <a:ext uri="{FF2B5EF4-FFF2-40B4-BE49-F238E27FC236}">
                <a16:creationId xmlns:a16="http://schemas.microsoft.com/office/drawing/2014/main" id="{544DEBA9-A84A-22E9-B990-5EE42FB211F9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2942537" y="2754520"/>
            <a:ext cx="4398561" cy="7574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6" name="Espaço Reservado para Texto 3">
            <a:extLst>
              <a:ext uri="{FF2B5EF4-FFF2-40B4-BE49-F238E27FC236}">
                <a16:creationId xmlns:a16="http://schemas.microsoft.com/office/drawing/2014/main" id="{D1AF1C83-BFBE-43B6-1531-26C041853FA9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2936814" y="3776219"/>
            <a:ext cx="4398561" cy="7574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7" name="Espaço Reservado para Texto 3">
            <a:extLst>
              <a:ext uri="{FF2B5EF4-FFF2-40B4-BE49-F238E27FC236}">
                <a16:creationId xmlns:a16="http://schemas.microsoft.com/office/drawing/2014/main" id="{B488D7D6-D715-C913-0BD7-D4BED7AFB46F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2937848" y="4782793"/>
            <a:ext cx="4398561" cy="7574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8" name="Espaço Reservado para Texto 3">
            <a:extLst>
              <a:ext uri="{FF2B5EF4-FFF2-40B4-BE49-F238E27FC236}">
                <a16:creationId xmlns:a16="http://schemas.microsoft.com/office/drawing/2014/main" id="{C0A1EF98-65F7-17A8-CA33-2FCF09ED668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932438" y="5821275"/>
            <a:ext cx="4398561" cy="7574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2381811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">
            <a:extLst>
              <a:ext uri="{FF2B5EF4-FFF2-40B4-BE49-F238E27FC236}">
                <a16:creationId xmlns:a16="http://schemas.microsoft.com/office/drawing/2014/main" id="{B31E247B-0D75-C6E4-D0DC-60D1A2168C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rgbClr val="2D647D">
                <a:lumMod val="25000"/>
                <a:lumOff val="75000"/>
              </a:srgbClr>
            </a:fgClr>
            <a:bgClr>
              <a:sysClr val="window" lastClr="FFFFFF"/>
            </a:bgClr>
          </a:pattFill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vert="horz" lIns="72000" tIns="45720" rIns="2952000" bIns="45720" rtlCol="0" anchor="ctr">
            <a:normAutofit/>
          </a:bodyPr>
          <a:lstStyle>
            <a:lvl1pPr algn="ctr">
              <a:defRPr kumimoji="0" lang="pt-BR" b="0" i="0" u="none" strike="noStrike" cap="none" spc="0" normalizeH="0" baseline="0" dirty="0">
                <a:ln>
                  <a:noFill/>
                </a:ln>
                <a:solidFill>
                  <a:srgbClr val="2D647D"/>
                </a:solidFill>
                <a:effectLst/>
                <a:uLnTx/>
                <a:uFillTx/>
                <a:latin typeface="Segoe UI Variable Display"/>
              </a:defRPr>
            </a:lvl1pPr>
          </a:lstStyle>
          <a:p>
            <a:pPr marR="0" lvl="0" algn="r" fontAlgn="auto">
              <a:spcAft>
                <a:spcPts val="0"/>
              </a:spcAft>
              <a:buClrTx/>
              <a:buSzTx/>
              <a:buNone/>
              <a:tabLst/>
            </a:pPr>
            <a:endParaRPr lang="pt-BR" dirty="0"/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86417291-5C81-AFA8-AE62-29BA837EC5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118" y="712601"/>
            <a:ext cx="4972366" cy="5767569"/>
          </a:xfrm>
          <a:prstGeom prst="roundRect">
            <a:avLst>
              <a:gd name="adj" fmla="val 2976"/>
            </a:avLst>
          </a:prstGeom>
          <a:solidFill>
            <a:schemeClr val="bg1"/>
          </a:solidFill>
          <a:effectLst>
            <a:outerShdw blurRad="381000" algn="ctr" rotWithShape="0">
              <a:srgbClr val="000000">
                <a:alpha val="20000"/>
              </a:srgbClr>
            </a:outerShdw>
          </a:effectLst>
        </p:spPr>
        <p:txBody>
          <a:bodyPr lIns="288000" tIns="360000" rIns="180000" bIns="180000"/>
          <a:lstStyle>
            <a:lvl1pPr marL="0" indent="0">
              <a:buFontTx/>
              <a:buNone/>
              <a:defRPr sz="3200" b="1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9E76EABD-5EA0-DD8E-9A89-2B153A9585B9}"/>
              </a:ext>
            </a:extLst>
          </p:cNvPr>
          <p:cNvCxnSpPr/>
          <p:nvPr userDrawn="1"/>
        </p:nvCxnSpPr>
        <p:spPr>
          <a:xfrm>
            <a:off x="544514" y="1990725"/>
            <a:ext cx="4808536" cy="0"/>
          </a:xfrm>
          <a:prstGeom prst="line">
            <a:avLst/>
          </a:prstGeom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7">
            <a:extLst>
              <a:ext uri="{FF2B5EF4-FFF2-40B4-BE49-F238E27FC236}">
                <a16:creationId xmlns:a16="http://schemas.microsoft.com/office/drawing/2014/main" id="{27A56BC6-059D-92EB-4E38-E5C01FDEF309}"/>
              </a:ext>
            </a:extLst>
          </p:cNvPr>
          <p:cNvCxnSpPr/>
          <p:nvPr userDrawn="1"/>
        </p:nvCxnSpPr>
        <p:spPr>
          <a:xfrm>
            <a:off x="544514" y="3926205"/>
            <a:ext cx="4808536" cy="0"/>
          </a:xfrm>
          <a:prstGeom prst="line">
            <a:avLst/>
          </a:prstGeom>
          <a:ln w="190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471F2CB7-CE46-2DA2-D7C8-42E3A36194E3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33474" y="2769054"/>
            <a:ext cx="4363655" cy="827332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 algn="l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  <a:br>
              <a:rPr lang="pt-BR" dirty="0"/>
            </a:br>
            <a:r>
              <a:rPr lang="pt-BR" dirty="0"/>
              <a:t>Clique aqui para edite o texto</a:t>
            </a:r>
            <a:br>
              <a:rPr lang="pt-BR" dirty="0"/>
            </a:br>
            <a:r>
              <a:rPr lang="pt-BR" dirty="0"/>
              <a:t>Clique aqui para edite o texto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FEA651AD-CBD6-2884-36BB-3B56B3A2AF4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33475" y="2195069"/>
            <a:ext cx="2482166" cy="410971"/>
          </a:xfrm>
          <a:prstGeom prst="roundRect">
            <a:avLst>
              <a:gd name="adj" fmla="val 18662"/>
            </a:avLst>
          </a:prstGeom>
          <a:solidFill>
            <a:srgbClr val="2D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 marL="0" indent="0" algn="l">
              <a:buFontTx/>
              <a:buNone/>
              <a:defRPr lang="pt-BR" sz="16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Subtítulo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D116193F-4D32-2536-6C5A-20E02E45C85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33474" y="4111208"/>
            <a:ext cx="1399081" cy="924276"/>
          </a:xfrm>
          <a:prstGeom prst="roundRect">
            <a:avLst>
              <a:gd name="adj" fmla="val 4272"/>
            </a:avLst>
          </a:prstGeom>
          <a:solidFill>
            <a:srgbClr val="2D647D">
              <a:alpha val="10000"/>
            </a:srgbClr>
          </a:solidFill>
          <a:ln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1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86FBEBBB-D073-1296-5639-628EA836F782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235901" y="4111209"/>
            <a:ext cx="1399081" cy="924276"/>
          </a:xfrm>
          <a:prstGeom prst="roundRect">
            <a:avLst>
              <a:gd name="adj" fmla="val 4998"/>
            </a:avLst>
          </a:prstGeom>
          <a:solidFill>
            <a:srgbClr val="2C77AC">
              <a:alpha val="10000"/>
            </a:srgbClr>
          </a:solidFill>
          <a:ln>
            <a:solidFill>
              <a:srgbClr val="2C7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2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05D70BF2-E692-7E0C-FFD9-9C770A05C82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3738328" y="4111208"/>
            <a:ext cx="1399081" cy="924276"/>
          </a:xfrm>
          <a:prstGeom prst="roundRect">
            <a:avLst>
              <a:gd name="adj" fmla="val 7966"/>
            </a:avLst>
          </a:prstGeom>
          <a:solidFill>
            <a:srgbClr val="F9B509">
              <a:alpha val="10000"/>
            </a:srgbClr>
          </a:solidFill>
          <a:ln>
            <a:solidFill>
              <a:srgbClr val="F9B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2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0D7DC17D-4C8B-814E-18BD-D03F801C13BF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33474" y="5129858"/>
            <a:ext cx="1399081" cy="924277"/>
          </a:xfrm>
          <a:prstGeom prst="roundRect">
            <a:avLst>
              <a:gd name="adj" fmla="val 7966"/>
            </a:avLst>
          </a:prstGeom>
          <a:solidFill>
            <a:srgbClr val="0A7039">
              <a:alpha val="10000"/>
            </a:srgbClr>
          </a:solidFill>
          <a:ln>
            <a:solidFill>
              <a:srgbClr val="0A7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2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C99104EC-61B0-A216-5401-AFA38E264E5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235900" y="5129858"/>
            <a:ext cx="1399081" cy="924277"/>
          </a:xfrm>
          <a:prstGeom prst="roundRect">
            <a:avLst>
              <a:gd name="adj" fmla="val 7966"/>
            </a:avLst>
          </a:prstGeom>
          <a:solidFill>
            <a:srgbClr val="00C532">
              <a:alpha val="10000"/>
            </a:srgbClr>
          </a:solidFill>
          <a:ln>
            <a:solidFill>
              <a:srgbClr val="00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2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F6057AC6-D717-F956-C571-5FD085EC063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3738326" y="5129858"/>
            <a:ext cx="1399081" cy="924277"/>
          </a:xfrm>
          <a:prstGeom prst="roundRect">
            <a:avLst>
              <a:gd name="adj" fmla="val 7966"/>
            </a:avLst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>
            <a:lvl1pPr marL="0" indent="0">
              <a:buFontTx/>
              <a:buNone/>
              <a:defRPr lang="pt-BR" sz="12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3351667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75A2D75E-F203-85F7-5A01-1037C1C9263B}"/>
              </a:ext>
            </a:extLst>
          </p:cNvPr>
          <p:cNvSpPr txBox="1"/>
          <p:nvPr userDrawn="1"/>
        </p:nvSpPr>
        <p:spPr>
          <a:xfrm>
            <a:off x="5295663" y="3351838"/>
            <a:ext cx="91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Variable Display" pitchFamily="2" charset="0"/>
              </a:rPr>
              <a:t>`</a:t>
            </a:r>
          </a:p>
        </p:txBody>
      </p:sp>
      <p:sp>
        <p:nvSpPr>
          <p:cNvPr id="4" name="Hexagon 15">
            <a:extLst>
              <a:ext uri="{FF2B5EF4-FFF2-40B4-BE49-F238E27FC236}">
                <a16:creationId xmlns:a16="http://schemas.microsoft.com/office/drawing/2014/main" id="{A94E9861-9D0F-2184-E328-1CABA972A9E8}"/>
              </a:ext>
            </a:extLst>
          </p:cNvPr>
          <p:cNvSpPr/>
          <p:nvPr userDrawn="1"/>
        </p:nvSpPr>
        <p:spPr>
          <a:xfrm rot="16200000">
            <a:off x="363597" y="1953079"/>
            <a:ext cx="1303858" cy="1127766"/>
          </a:xfrm>
          <a:prstGeom prst="hexagon">
            <a:avLst/>
          </a:prstGeom>
          <a:solidFill>
            <a:srgbClr val="1E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Variable Display" pitchFamily="2" charset="0"/>
            </a:endParaRPr>
          </a:p>
        </p:txBody>
      </p:sp>
      <p:sp>
        <p:nvSpPr>
          <p:cNvPr id="5" name="Hexagon 18">
            <a:extLst>
              <a:ext uri="{FF2B5EF4-FFF2-40B4-BE49-F238E27FC236}">
                <a16:creationId xmlns:a16="http://schemas.microsoft.com/office/drawing/2014/main" id="{98FCEFFD-7086-1B48-B7D4-5022526F1131}"/>
              </a:ext>
            </a:extLst>
          </p:cNvPr>
          <p:cNvSpPr/>
          <p:nvPr userDrawn="1"/>
        </p:nvSpPr>
        <p:spPr>
          <a:xfrm rot="16200000">
            <a:off x="2394649" y="1953079"/>
            <a:ext cx="1303858" cy="112776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6" name="Hexagon 22">
            <a:extLst>
              <a:ext uri="{FF2B5EF4-FFF2-40B4-BE49-F238E27FC236}">
                <a16:creationId xmlns:a16="http://schemas.microsoft.com/office/drawing/2014/main" id="{A845B634-72D6-4275-A5AE-8BE6FB560236}"/>
              </a:ext>
            </a:extLst>
          </p:cNvPr>
          <p:cNvSpPr/>
          <p:nvPr userDrawn="1"/>
        </p:nvSpPr>
        <p:spPr>
          <a:xfrm rot="16200000">
            <a:off x="4425701" y="1953079"/>
            <a:ext cx="1303858" cy="1127766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7" name="Hexagon 26">
            <a:extLst>
              <a:ext uri="{FF2B5EF4-FFF2-40B4-BE49-F238E27FC236}">
                <a16:creationId xmlns:a16="http://schemas.microsoft.com/office/drawing/2014/main" id="{100B8CD0-362A-8D6B-6061-09151C6AB727}"/>
              </a:ext>
            </a:extLst>
          </p:cNvPr>
          <p:cNvSpPr/>
          <p:nvPr userDrawn="1"/>
        </p:nvSpPr>
        <p:spPr>
          <a:xfrm rot="16200000">
            <a:off x="6456753" y="1953079"/>
            <a:ext cx="1303858" cy="1127766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8" name="Hexagon 30">
            <a:extLst>
              <a:ext uri="{FF2B5EF4-FFF2-40B4-BE49-F238E27FC236}">
                <a16:creationId xmlns:a16="http://schemas.microsoft.com/office/drawing/2014/main" id="{A6B3230B-E1A3-97F5-7162-5021B30C40BD}"/>
              </a:ext>
            </a:extLst>
          </p:cNvPr>
          <p:cNvSpPr/>
          <p:nvPr userDrawn="1"/>
        </p:nvSpPr>
        <p:spPr>
          <a:xfrm rot="16200000">
            <a:off x="8487805" y="1953079"/>
            <a:ext cx="1303858" cy="1127766"/>
          </a:xfrm>
          <a:prstGeom prst="hexagon">
            <a:avLst/>
          </a:prstGeom>
          <a:solidFill>
            <a:srgbClr val="0A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7936A4C1-1150-9F4B-1165-1E9EA1A6BC37}"/>
              </a:ext>
            </a:extLst>
          </p:cNvPr>
          <p:cNvSpPr/>
          <p:nvPr userDrawn="1"/>
        </p:nvSpPr>
        <p:spPr>
          <a:xfrm>
            <a:off x="0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 flip="none" rotWithShape="1">
            <a:gsLst>
              <a:gs pos="3000">
                <a:srgbClr val="1E465A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A351A12E-CE1B-2647-B287-DE7AB51A6344}"/>
              </a:ext>
            </a:extLst>
          </p:cNvPr>
          <p:cNvSpPr/>
          <p:nvPr userDrawn="1"/>
        </p:nvSpPr>
        <p:spPr>
          <a:xfrm>
            <a:off x="2031052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3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1" name="Freeform: Shape 20">
            <a:extLst>
              <a:ext uri="{FF2B5EF4-FFF2-40B4-BE49-F238E27FC236}">
                <a16:creationId xmlns:a16="http://schemas.microsoft.com/office/drawing/2014/main" id="{335EEA7D-FE2C-128D-5DDF-1679F60F6B94}"/>
              </a:ext>
            </a:extLst>
          </p:cNvPr>
          <p:cNvSpPr/>
          <p:nvPr userDrawn="1"/>
        </p:nvSpPr>
        <p:spPr>
          <a:xfrm>
            <a:off x="4062104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1000">
                <a:srgbClr val="F9B509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2" name="Freeform: Shape 24">
            <a:extLst>
              <a:ext uri="{FF2B5EF4-FFF2-40B4-BE49-F238E27FC236}">
                <a16:creationId xmlns:a16="http://schemas.microsoft.com/office/drawing/2014/main" id="{57F026B2-DB0D-3DFA-D5AE-D5307C28DB67}"/>
              </a:ext>
            </a:extLst>
          </p:cNvPr>
          <p:cNvSpPr/>
          <p:nvPr userDrawn="1"/>
        </p:nvSpPr>
        <p:spPr>
          <a:xfrm>
            <a:off x="6093156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id="{4797B9F3-F657-7C74-B9A3-1577A94BEB86}"/>
              </a:ext>
            </a:extLst>
          </p:cNvPr>
          <p:cNvSpPr/>
          <p:nvPr userDrawn="1"/>
        </p:nvSpPr>
        <p:spPr>
          <a:xfrm>
            <a:off x="8124208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4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4" name="Freeform: Shape 32">
            <a:extLst>
              <a:ext uri="{FF2B5EF4-FFF2-40B4-BE49-F238E27FC236}">
                <a16:creationId xmlns:a16="http://schemas.microsoft.com/office/drawing/2014/main" id="{AB29C4BE-A4BB-7EC1-D6C8-6937F7762330}"/>
              </a:ext>
            </a:extLst>
          </p:cNvPr>
          <p:cNvSpPr/>
          <p:nvPr userDrawn="1"/>
        </p:nvSpPr>
        <p:spPr>
          <a:xfrm>
            <a:off x="10155260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5" name="Hexagon 34">
            <a:extLst>
              <a:ext uri="{FF2B5EF4-FFF2-40B4-BE49-F238E27FC236}">
                <a16:creationId xmlns:a16="http://schemas.microsoft.com/office/drawing/2014/main" id="{A8C7EAAB-62AF-AE5D-C6F4-AA0930B7E6A6}"/>
              </a:ext>
            </a:extLst>
          </p:cNvPr>
          <p:cNvSpPr/>
          <p:nvPr userDrawn="1"/>
        </p:nvSpPr>
        <p:spPr>
          <a:xfrm rot="16200000">
            <a:off x="10518857" y="1953079"/>
            <a:ext cx="1303858" cy="1127766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B7863FA6-7050-B0A0-D08A-DF17C02F1CD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49247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83E9F91E-3DED-AD55-E47C-ABDE2276DEE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2586459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29082136-354C-8A02-E977-A7D1AB14C83A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4611823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id="{7B10D678-8C39-C6C9-79DB-280940833191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649008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716472AF-9F54-5CD0-6FBC-8880DE6598CF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674924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85E49821-C867-A75D-B2D1-C216B708CE1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710194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6" name="Espaço Reservado para Texto 3">
            <a:extLst>
              <a:ext uri="{FF2B5EF4-FFF2-40B4-BE49-F238E27FC236}">
                <a16:creationId xmlns:a16="http://schemas.microsoft.com/office/drawing/2014/main" id="{5A7DBD85-5B23-AD7F-847E-F9F949C9850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88297" y="3444709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E601FC87-093F-C1C2-7850-549F6F78406B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2302333" y="3444709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45D996A5-F6F9-ECA7-210C-3E626E1EE38C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4353246" y="3422040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rgbClr val="142F3C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CE553408-641E-3857-EE72-347B2770B325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375753" y="3422040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rgbClr val="142F3C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50045D34-FB49-3E19-A289-6B9382EAEDE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97364" y="3422040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A6399FCD-38FD-211C-4442-8C90E53E3E2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10449248" y="3424384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F0903071-6242-1F60-8190-F8FDA6BFD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575701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75A2D75E-F203-85F7-5A01-1037C1C9263B}"/>
              </a:ext>
            </a:extLst>
          </p:cNvPr>
          <p:cNvSpPr txBox="1"/>
          <p:nvPr userDrawn="1"/>
        </p:nvSpPr>
        <p:spPr>
          <a:xfrm>
            <a:off x="5295663" y="3351838"/>
            <a:ext cx="91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Variable Display" pitchFamily="2" charset="0"/>
              </a:rPr>
              <a:t>`</a:t>
            </a:r>
          </a:p>
        </p:txBody>
      </p:sp>
      <p:sp>
        <p:nvSpPr>
          <p:cNvPr id="4" name="Hexagon 15">
            <a:extLst>
              <a:ext uri="{FF2B5EF4-FFF2-40B4-BE49-F238E27FC236}">
                <a16:creationId xmlns:a16="http://schemas.microsoft.com/office/drawing/2014/main" id="{A94E9861-9D0F-2184-E328-1CABA972A9E8}"/>
              </a:ext>
            </a:extLst>
          </p:cNvPr>
          <p:cNvSpPr/>
          <p:nvPr userDrawn="1"/>
        </p:nvSpPr>
        <p:spPr>
          <a:xfrm rot="16200000">
            <a:off x="363597" y="1953079"/>
            <a:ext cx="1303858" cy="1127766"/>
          </a:xfrm>
          <a:prstGeom prst="hexagon">
            <a:avLst/>
          </a:prstGeom>
          <a:solidFill>
            <a:srgbClr val="1E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Variable Display" pitchFamily="2" charset="0"/>
            </a:endParaRPr>
          </a:p>
        </p:txBody>
      </p:sp>
      <p:sp>
        <p:nvSpPr>
          <p:cNvPr id="5" name="Hexagon 18">
            <a:extLst>
              <a:ext uri="{FF2B5EF4-FFF2-40B4-BE49-F238E27FC236}">
                <a16:creationId xmlns:a16="http://schemas.microsoft.com/office/drawing/2014/main" id="{98FCEFFD-7086-1B48-B7D4-5022526F1131}"/>
              </a:ext>
            </a:extLst>
          </p:cNvPr>
          <p:cNvSpPr/>
          <p:nvPr userDrawn="1"/>
        </p:nvSpPr>
        <p:spPr>
          <a:xfrm rot="16200000">
            <a:off x="2394649" y="1953079"/>
            <a:ext cx="1303858" cy="112776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6" name="Hexagon 22">
            <a:extLst>
              <a:ext uri="{FF2B5EF4-FFF2-40B4-BE49-F238E27FC236}">
                <a16:creationId xmlns:a16="http://schemas.microsoft.com/office/drawing/2014/main" id="{A845B634-72D6-4275-A5AE-8BE6FB560236}"/>
              </a:ext>
            </a:extLst>
          </p:cNvPr>
          <p:cNvSpPr/>
          <p:nvPr userDrawn="1"/>
        </p:nvSpPr>
        <p:spPr>
          <a:xfrm rot="16200000">
            <a:off x="4425701" y="1953079"/>
            <a:ext cx="1303858" cy="1127766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7" name="Hexagon 26">
            <a:extLst>
              <a:ext uri="{FF2B5EF4-FFF2-40B4-BE49-F238E27FC236}">
                <a16:creationId xmlns:a16="http://schemas.microsoft.com/office/drawing/2014/main" id="{100B8CD0-362A-8D6B-6061-09151C6AB727}"/>
              </a:ext>
            </a:extLst>
          </p:cNvPr>
          <p:cNvSpPr/>
          <p:nvPr userDrawn="1"/>
        </p:nvSpPr>
        <p:spPr>
          <a:xfrm rot="16200000">
            <a:off x="6456753" y="1953079"/>
            <a:ext cx="1303858" cy="1127766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8" name="Hexagon 30">
            <a:extLst>
              <a:ext uri="{FF2B5EF4-FFF2-40B4-BE49-F238E27FC236}">
                <a16:creationId xmlns:a16="http://schemas.microsoft.com/office/drawing/2014/main" id="{A6B3230B-E1A3-97F5-7162-5021B30C40BD}"/>
              </a:ext>
            </a:extLst>
          </p:cNvPr>
          <p:cNvSpPr/>
          <p:nvPr userDrawn="1"/>
        </p:nvSpPr>
        <p:spPr>
          <a:xfrm rot="16200000">
            <a:off x="8487805" y="1953079"/>
            <a:ext cx="1303858" cy="1127766"/>
          </a:xfrm>
          <a:prstGeom prst="hexagon">
            <a:avLst/>
          </a:prstGeom>
          <a:solidFill>
            <a:srgbClr val="0A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7936A4C1-1150-9F4B-1165-1E9EA1A6BC37}"/>
              </a:ext>
            </a:extLst>
          </p:cNvPr>
          <p:cNvSpPr/>
          <p:nvPr userDrawn="1"/>
        </p:nvSpPr>
        <p:spPr>
          <a:xfrm>
            <a:off x="0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 flip="none" rotWithShape="1">
            <a:gsLst>
              <a:gs pos="3000">
                <a:srgbClr val="1E465A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A351A12E-CE1B-2647-B287-DE7AB51A6344}"/>
              </a:ext>
            </a:extLst>
          </p:cNvPr>
          <p:cNvSpPr/>
          <p:nvPr userDrawn="1"/>
        </p:nvSpPr>
        <p:spPr>
          <a:xfrm>
            <a:off x="2031052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3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1" name="Freeform: Shape 20">
            <a:extLst>
              <a:ext uri="{FF2B5EF4-FFF2-40B4-BE49-F238E27FC236}">
                <a16:creationId xmlns:a16="http://schemas.microsoft.com/office/drawing/2014/main" id="{335EEA7D-FE2C-128D-5DDF-1679F60F6B94}"/>
              </a:ext>
            </a:extLst>
          </p:cNvPr>
          <p:cNvSpPr/>
          <p:nvPr userDrawn="1"/>
        </p:nvSpPr>
        <p:spPr>
          <a:xfrm>
            <a:off x="4062104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1000">
                <a:srgbClr val="F9B509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2" name="Freeform: Shape 24">
            <a:extLst>
              <a:ext uri="{FF2B5EF4-FFF2-40B4-BE49-F238E27FC236}">
                <a16:creationId xmlns:a16="http://schemas.microsoft.com/office/drawing/2014/main" id="{57F026B2-DB0D-3DFA-D5AE-D5307C28DB67}"/>
              </a:ext>
            </a:extLst>
          </p:cNvPr>
          <p:cNvSpPr/>
          <p:nvPr userDrawn="1"/>
        </p:nvSpPr>
        <p:spPr>
          <a:xfrm>
            <a:off x="6093156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id="{4797B9F3-F657-7C74-B9A3-1577A94BEB86}"/>
              </a:ext>
            </a:extLst>
          </p:cNvPr>
          <p:cNvSpPr/>
          <p:nvPr userDrawn="1"/>
        </p:nvSpPr>
        <p:spPr>
          <a:xfrm>
            <a:off x="8124208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4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4" name="Freeform: Shape 32">
            <a:extLst>
              <a:ext uri="{FF2B5EF4-FFF2-40B4-BE49-F238E27FC236}">
                <a16:creationId xmlns:a16="http://schemas.microsoft.com/office/drawing/2014/main" id="{AB29C4BE-A4BB-7EC1-D6C8-6937F7762330}"/>
              </a:ext>
            </a:extLst>
          </p:cNvPr>
          <p:cNvSpPr/>
          <p:nvPr userDrawn="1"/>
        </p:nvSpPr>
        <p:spPr>
          <a:xfrm>
            <a:off x="10155260" y="2512674"/>
            <a:ext cx="2036740" cy="4343976"/>
          </a:xfrm>
          <a:custGeom>
            <a:avLst/>
            <a:gdLst>
              <a:gd name="connsiteX0" fmla="*/ 0 w 2029968"/>
              <a:gd name="connsiteY0" fmla="*/ 0 h 4855580"/>
              <a:gd name="connsiteX1" fmla="*/ 340066 w 2029968"/>
              <a:gd name="connsiteY1" fmla="*/ 0 h 4855580"/>
              <a:gd name="connsiteX2" fmla="*/ 340066 w 2029968"/>
              <a:gd name="connsiteY2" fmla="*/ 460550 h 4855580"/>
              <a:gd name="connsiteX3" fmla="*/ 1014985 w 2029968"/>
              <a:gd name="connsiteY3" fmla="*/ 798010 h 4855580"/>
              <a:gd name="connsiteX4" fmla="*/ 1689904 w 2029968"/>
              <a:gd name="connsiteY4" fmla="*/ 460550 h 4855580"/>
              <a:gd name="connsiteX5" fmla="*/ 1689904 w 2029968"/>
              <a:gd name="connsiteY5" fmla="*/ 0 h 4855580"/>
              <a:gd name="connsiteX6" fmla="*/ 2029968 w 2029968"/>
              <a:gd name="connsiteY6" fmla="*/ 0 h 4855580"/>
              <a:gd name="connsiteX7" fmla="*/ 2029968 w 2029968"/>
              <a:gd name="connsiteY7" fmla="*/ 4855580 h 4855580"/>
              <a:gd name="connsiteX8" fmla="*/ 0 w 2029968"/>
              <a:gd name="connsiteY8" fmla="*/ 4855580 h 4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968" h="4855580">
                <a:moveTo>
                  <a:pt x="0" y="0"/>
                </a:moveTo>
                <a:lnTo>
                  <a:pt x="340066" y="0"/>
                </a:lnTo>
                <a:lnTo>
                  <a:pt x="340066" y="460550"/>
                </a:lnTo>
                <a:lnTo>
                  <a:pt x="1014985" y="798010"/>
                </a:lnTo>
                <a:lnTo>
                  <a:pt x="1689904" y="460550"/>
                </a:lnTo>
                <a:lnTo>
                  <a:pt x="1689904" y="0"/>
                </a:lnTo>
                <a:lnTo>
                  <a:pt x="2029968" y="0"/>
                </a:lnTo>
                <a:lnTo>
                  <a:pt x="2029968" y="4855580"/>
                </a:lnTo>
                <a:lnTo>
                  <a:pt x="0" y="485558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15" name="Hexagon 34">
            <a:extLst>
              <a:ext uri="{FF2B5EF4-FFF2-40B4-BE49-F238E27FC236}">
                <a16:creationId xmlns:a16="http://schemas.microsoft.com/office/drawing/2014/main" id="{A8C7EAAB-62AF-AE5D-C6F4-AA0930B7E6A6}"/>
              </a:ext>
            </a:extLst>
          </p:cNvPr>
          <p:cNvSpPr/>
          <p:nvPr userDrawn="1"/>
        </p:nvSpPr>
        <p:spPr>
          <a:xfrm rot="16200000">
            <a:off x="10518857" y="1953079"/>
            <a:ext cx="1303858" cy="1127766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Variable Display" pitchFamily="2" charset="0"/>
            </a:endParaRP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B7863FA6-7050-B0A0-D08A-DF17C02F1CD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49247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83E9F91E-3DED-AD55-E47C-ABDE2276DEE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2586459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29082136-354C-8A02-E977-A7D1AB14C83A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4611823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id="{7B10D678-8C39-C6C9-79DB-280940833191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649008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716472AF-9F54-5CD0-6FBC-8880DE6598CF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674924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85E49821-C867-A75D-B2D1-C216B708CE1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0710194" y="2207475"/>
            <a:ext cx="932559" cy="61039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36" name="Espaço Reservado para Texto 3">
            <a:extLst>
              <a:ext uri="{FF2B5EF4-FFF2-40B4-BE49-F238E27FC236}">
                <a16:creationId xmlns:a16="http://schemas.microsoft.com/office/drawing/2014/main" id="{5A7DBD85-5B23-AD7F-847E-F9F949C9850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88297" y="3444709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E601FC87-093F-C1C2-7850-549F6F78406B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2302333" y="3444709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45D996A5-F6F9-ECA7-210C-3E626E1EE38C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4353246" y="3422040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rgbClr val="142F3C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CE553408-641E-3857-EE72-347B2770B325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375753" y="3422040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rgbClr val="142F3C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50045D34-FB49-3E19-A289-6B9382EAEDE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97364" y="3422040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A6399FCD-38FD-211C-4442-8C90E53E3E2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10449248" y="3424384"/>
            <a:ext cx="1454455" cy="3123980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aqui para edite o texto</a:t>
            </a:r>
          </a:p>
          <a:p>
            <a:pPr marL="0" lvl="0"/>
            <a:endParaRPr lang="pt-BR" dirty="0"/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F0903071-6242-1F60-8190-F8FDA6BFD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2347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1A6A1D18-FFBB-7C83-1867-FB07026A2F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0" dist="381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712490-8528-F105-AEF0-D20336E5091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0" dist="381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43BCFE-3F43-77FB-48B3-2D87F6663AD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0" dist="381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326788-87EF-BA9F-D866-553E1B2A38CD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id="{3B2AD3EB-DD38-33C2-E918-7028BC6263D5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542917" y="1494614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31B5201F-9E96-9657-E900-22FBD860F833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3530185" y="1494609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8232442E-6C89-8308-3D33-095EA2C9AF65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599219" y="1494609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14176931-45B6-5894-25BE-48D08ABD7D88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805101" y="1494604"/>
            <a:ext cx="2013563" cy="8726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Incluir ícone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9613BB0B-0EEF-E42B-E104-D9D8CB4387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1472" y="4118569"/>
            <a:ext cx="2345056" cy="1854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BE80516-3B8C-3215-BF88-6EE4A36B7FE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364438" y="4118568"/>
            <a:ext cx="2345056" cy="1854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207FF967-92E6-4437-0235-93A2B70A007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447472" y="4118568"/>
            <a:ext cx="2345056" cy="1854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324929EF-80B6-D02F-3278-A167A55E818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9495472" y="4118568"/>
            <a:ext cx="2345056" cy="18544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16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84483905-0519-62F8-F957-79F37B18FC45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51472" y="3239974"/>
            <a:ext cx="2345056" cy="5662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AFB60E30-0380-7207-79DD-614FE13C6931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3359709" y="3239974"/>
            <a:ext cx="2345056" cy="5662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69508F64-71D1-70EA-5592-823F39D07983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6447472" y="3239974"/>
            <a:ext cx="2345056" cy="5662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rgbClr val="142F3C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939C58A6-E4D8-4BDE-580B-B7BD21A2C138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495472" y="3233560"/>
            <a:ext cx="2345056" cy="5662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lang="pt-BR" sz="2000" b="1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Título</a:t>
            </a:r>
          </a:p>
        </p:txBody>
      </p:sp>
      <p:pic>
        <p:nvPicPr>
          <p:cNvPr id="27" name="Imagem 2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F02E405-C345-62AC-A8EA-6DA59555A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28" name="Imagem 27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EE38F7E-DDB0-A5F6-EFA0-FFC257EDC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6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Page">
    <p:bg>
      <p:bgPr>
        <a:solidFill>
          <a:srgbClr val="1E4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id="{BC8DFA3B-66E2-D9AD-7C75-16BB2BCDF4B4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CDF1E9C0-6ADA-9D05-18A2-8AC0FF28F4A8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7D8AD068-E096-B9A3-C6B3-37AE9B4A986C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F0565598-4360-379D-407F-32F7E875FD64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9C963BD8-A2E1-8424-2550-E9682B4AE896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2637CD4A-3172-A28B-8CB4-DA3938E66F3B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8645DA5D-9A09-72E4-4A59-76C63E4F5AE5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6BC79856-CFB3-7E7E-D34B-7CA663B24EEA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057A6F67-B8E7-7F68-0F50-6C0EA3179FF4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id="{C826BA3D-E9C3-7BD8-4C9F-00CDC24280F7}"/>
              </a:ext>
            </a:extLst>
          </p:cNvPr>
          <p:cNvSpPr/>
          <p:nvPr userDrawn="1"/>
        </p:nvSpPr>
        <p:spPr>
          <a:xfrm>
            <a:off x="616931" y="790550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id="{23F5E41C-6A73-82BE-5DFB-5068FEA41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endParaRPr lang="pt-BR" dirty="0"/>
          </a:p>
        </p:txBody>
      </p:sp>
      <p:sp>
        <p:nvSpPr>
          <p:cNvPr id="19" name="Espaço Reservado para Texto 33">
            <a:extLst>
              <a:ext uri="{FF2B5EF4-FFF2-40B4-BE49-F238E27FC236}">
                <a16:creationId xmlns:a16="http://schemas.microsoft.com/office/drawing/2014/main" id="{901F2EE9-58DC-7478-3AB7-DE4F325A6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 dirty="0"/>
              <a:t>Título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339A9E43-F91C-15C0-8224-A6FA4C98A5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6" name="Imagem 1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43EE5750-F447-CAC1-1868-AE71B25C6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1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Page">
    <p:bg>
      <p:bgPr>
        <a:solidFill>
          <a:srgbClr val="2C7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3">
            <a:extLst>
              <a:ext uri="{FF2B5EF4-FFF2-40B4-BE49-F238E27FC236}">
                <a16:creationId xmlns:a16="http://schemas.microsoft.com/office/drawing/2014/main" id="{1E64E3F3-1468-8188-59D8-68D762A8E20D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BE763F29-3917-E2C8-2807-CFF468927978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A164C538-6FE2-F98B-20C1-81DF4962D583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FAD0D704-8B71-169A-24A5-DCFFDC8570F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id="{18D3C2FF-8852-BAB1-AF3F-2806E5A1B087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id="{0EA99DD0-CD03-C49B-19F5-875CF2B097D5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F00A3233-CFCC-24BD-F3AE-942B97903031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6EA4AECD-7AE7-04AD-9C83-D241D77E6289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>
            <a:extLst>
              <a:ext uri="{FF2B5EF4-FFF2-40B4-BE49-F238E27FC236}">
                <a16:creationId xmlns:a16="http://schemas.microsoft.com/office/drawing/2014/main" id="{1E788E6A-49DF-3DB1-241D-4B6721CE42F4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4">
            <a:extLst>
              <a:ext uri="{FF2B5EF4-FFF2-40B4-BE49-F238E27FC236}">
                <a16:creationId xmlns:a16="http://schemas.microsoft.com/office/drawing/2014/main" id="{76280F9D-3DEC-C584-16BA-69EEA00B7AAC}"/>
              </a:ext>
            </a:extLst>
          </p:cNvPr>
          <p:cNvSpPr/>
          <p:nvPr userDrawn="1"/>
        </p:nvSpPr>
        <p:spPr>
          <a:xfrm>
            <a:off x="616931" y="2030921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id="{7482192D-E898-26EB-54C3-D23224B0D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endParaRPr lang="pt-BR" dirty="0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id="{337E6CA4-7498-9656-65C9-0F8C0D50AD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 dirty="0"/>
              <a:t>Título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4496AF3-5A0D-CA1F-83F8-57924792C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6" name="Imagem 1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D681BA4-FE70-082C-8EFA-1B0D4033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Page">
    <p:bg>
      <p:bgPr>
        <a:solidFill>
          <a:srgbClr val="F9B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id="{261179F0-B354-CE06-29B0-7B626ECC0C78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BE3CEF5-EC8C-0678-12CE-270338ED9A7A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3F1EB925-1C53-C834-F3C1-8F299276F364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1F894C6D-01F0-25FD-94BF-B411095227D8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83035EC6-0096-5333-4208-CE9744BFEB21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AACF448-647E-7F4C-0345-450ACB4A2654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756BEFF2-4699-E948-1413-EB8E95E2D3D3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23D85B84-0253-90A5-B0BF-2372C11BF8BF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1053CBC9-8C7A-15D5-865D-3A997D536AD0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id="{4896BDE8-BCAA-7CE6-67B1-23397B5CBCCC}"/>
              </a:ext>
            </a:extLst>
          </p:cNvPr>
          <p:cNvSpPr/>
          <p:nvPr userDrawn="1"/>
        </p:nvSpPr>
        <p:spPr>
          <a:xfrm>
            <a:off x="616931" y="3260780"/>
            <a:ext cx="548640" cy="548640"/>
          </a:xfrm>
          <a:prstGeom prst="ellipse">
            <a:avLst/>
          </a:prstGeom>
          <a:noFill/>
          <a:ln>
            <a:solidFill>
              <a:srgbClr val="1E465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12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id="{F331A952-ADEC-7FE6-FF62-3C08B95FD0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 Light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endParaRPr lang="pt-BR" dirty="0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id="{BFDCF3FD-BC53-B34B-C530-216BE2E0C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rgbClr val="1E465A"/>
                </a:solidFill>
                <a:latin typeface="Segoe UI Variable Display Light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 dirty="0"/>
              <a:t>Título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76F32E49-5C8A-4CF5-FAF5-CEF7E5904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6" name="Imagem 1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F8BD4C3-D3E7-766D-27CF-C94788F83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66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Page">
    <p:bg>
      <p:bgPr>
        <a:solidFill>
          <a:srgbClr val="00C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3">
            <a:extLst>
              <a:ext uri="{FF2B5EF4-FFF2-40B4-BE49-F238E27FC236}">
                <a16:creationId xmlns:a16="http://schemas.microsoft.com/office/drawing/2014/main" id="{8BDF73DC-8496-E07A-5454-DFE26F651BA3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BCB719A7-4149-65FE-121B-80A09A9634A4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8C6436AC-1760-6B74-FFA2-BFCF0FA2A939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17D8582D-F91D-0073-9132-6911209245F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id="{9EA4336F-6DA3-E75A-3DE9-906E0B9DDC2B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id="{43E50D89-87AD-0D9D-708E-14F8AD94E195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18F2A90E-AB6C-ABD7-ED07-67B7551B646C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BD818DFB-F0D6-93FB-0FEC-9DCA754FC368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>
            <a:extLst>
              <a:ext uri="{FF2B5EF4-FFF2-40B4-BE49-F238E27FC236}">
                <a16:creationId xmlns:a16="http://schemas.microsoft.com/office/drawing/2014/main" id="{3122C50D-95EF-62F3-90A8-8007A09AA558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4">
            <a:extLst>
              <a:ext uri="{FF2B5EF4-FFF2-40B4-BE49-F238E27FC236}">
                <a16:creationId xmlns:a16="http://schemas.microsoft.com/office/drawing/2014/main" id="{F285FFBC-1F32-E33B-715A-FECCEC84D815}"/>
              </a:ext>
            </a:extLst>
          </p:cNvPr>
          <p:cNvSpPr/>
          <p:nvPr userDrawn="1"/>
        </p:nvSpPr>
        <p:spPr>
          <a:xfrm>
            <a:off x="616931" y="4510750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id="{BDA2939A-6DFE-2267-0BBE-19348B02F2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endParaRPr lang="pt-BR" dirty="0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id="{67ED88D1-D494-0CC3-D0C5-7FA453CC9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 dirty="0"/>
              <a:t>Título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15FC8C16-DE16-CAAA-4F63-CD04D38829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6" name="Imagem 1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4793D66C-E2FA-7D31-303D-CEEA6C582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C5C7EF01-5D2A-9873-DD0B-7EC129D5B3E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438276" y="2174076"/>
            <a:ext cx="1857829" cy="530768"/>
          </a:xfrm>
          <a:prstGeom prst="roundRect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None/>
            </a:pPr>
            <a:r>
              <a:rPr lang="pt-BR" dirty="0"/>
              <a:t>Edite aqui o texto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3556F0E6-5951-E394-AE1E-F77E746C316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438275" y="2877964"/>
            <a:ext cx="1857829" cy="530768"/>
          </a:xfrm>
          <a:prstGeom prst="roundRect">
            <a:avLst/>
          </a:prstGeom>
          <a:solidFill>
            <a:srgbClr val="2C77AC"/>
          </a:solidFill>
        </p:spPr>
        <p:txBody>
          <a:bodyPr anchor="ctr" anchorCtr="0">
            <a:normAutofit/>
          </a:bodyPr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None/>
            </a:pPr>
            <a:r>
              <a:rPr lang="pt-BR" dirty="0"/>
              <a:t>Edite aqui o texto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0FE130F3-9642-6072-0CED-FF50CDE6872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438275" y="3581852"/>
            <a:ext cx="1857829" cy="530768"/>
          </a:xfrm>
          <a:prstGeom prst="roundRect">
            <a:avLst/>
          </a:prstGeom>
          <a:solidFill>
            <a:srgbClr val="F9B509"/>
          </a:solidFill>
        </p:spPr>
        <p:txBody>
          <a:bodyPr anchor="ctr" anchorCtr="0">
            <a:normAutofit/>
          </a:bodyPr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None/>
            </a:pPr>
            <a:r>
              <a:rPr lang="pt-BR" dirty="0"/>
              <a:t>Edite aqui o texto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846659B5-9D19-EAC7-ABA5-7C1EA6A1B17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438272" y="4285740"/>
            <a:ext cx="1857829" cy="530768"/>
          </a:xfrm>
          <a:prstGeom prst="roundRect">
            <a:avLst/>
          </a:prstGeom>
          <a:solidFill>
            <a:srgbClr val="00C532"/>
          </a:solidFill>
        </p:spPr>
        <p:txBody>
          <a:bodyPr anchor="ctr" anchorCtr="0">
            <a:normAutofit/>
          </a:bodyPr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None/>
            </a:pPr>
            <a:r>
              <a:rPr lang="pt-BR" dirty="0"/>
              <a:t>Edite aqui o texto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B0FAA81C-6877-1DB9-942E-368497613D8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438272" y="4989628"/>
            <a:ext cx="1857829" cy="530768"/>
          </a:xfrm>
          <a:prstGeom prst="roundRect">
            <a:avLst/>
          </a:prstGeom>
          <a:solidFill>
            <a:srgbClr val="0A7039"/>
          </a:solidFill>
        </p:spPr>
        <p:txBody>
          <a:bodyPr anchor="ctr" anchorCtr="0">
            <a:normAutofit/>
          </a:bodyPr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None/>
            </a:pPr>
            <a:r>
              <a:rPr lang="pt-BR" dirty="0"/>
              <a:t>Edite aqui o texto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5CABCBA3-70EC-165E-6CE3-6AD3013DD65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24250" y="2174076"/>
            <a:ext cx="7229475" cy="530768"/>
          </a:xfrm>
          <a:prstGeom prst="roundRect">
            <a:avLst/>
          </a:prstGeom>
          <a:solidFill>
            <a:srgbClr val="2D64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6A41E4F4-A7AA-57AD-152C-DEBD235851F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524249" y="2877964"/>
            <a:ext cx="7229475" cy="530768"/>
          </a:xfrm>
          <a:prstGeom prst="roundRect">
            <a:avLst/>
          </a:prstGeom>
          <a:solidFill>
            <a:srgbClr val="2C77A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9947E4B2-CFD7-5DA7-EE1B-A534FB6B3CF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524249" y="3581852"/>
            <a:ext cx="7229475" cy="530768"/>
          </a:xfrm>
          <a:prstGeom prst="roundRect">
            <a:avLst/>
          </a:prstGeom>
          <a:solidFill>
            <a:srgbClr val="F9B50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0E67C3E1-8CDC-AD4C-1D6E-3DCBCEB2C286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524248" y="4285740"/>
            <a:ext cx="7229475" cy="530768"/>
          </a:xfrm>
          <a:prstGeom prst="roundRect">
            <a:avLst/>
          </a:prstGeom>
          <a:solidFill>
            <a:srgbClr val="00C53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73A7F3CA-1A34-8DAA-1FFC-9E4CFBEBFA9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524247" y="4989628"/>
            <a:ext cx="7229475" cy="530768"/>
          </a:xfrm>
          <a:prstGeom prst="roundRect">
            <a:avLst/>
          </a:prstGeom>
          <a:solidFill>
            <a:srgbClr val="0A703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D7BADBB3-906B-9FAB-7820-BA9073E56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385102"/>
          </a:xfrm>
        </p:spPr>
        <p:txBody>
          <a:bodyPr anchor="ctr" anchorCtr="0"/>
          <a:lstStyle>
            <a:lvl1pPr algn="ctr">
              <a:defRPr lang="pt-BR" sz="5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0AA44FA1-B385-8CB2-88A3-72706F0DC9D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438272" y="5693516"/>
            <a:ext cx="1857829" cy="530768"/>
          </a:xfrm>
          <a:prstGeom prst="roundRect">
            <a:avLst/>
          </a:prstGeom>
          <a:solidFill>
            <a:srgbClr val="7030A0"/>
          </a:solidFill>
        </p:spPr>
        <p:txBody>
          <a:bodyPr anchor="ctr" anchorCtr="0">
            <a:normAutofit/>
          </a:bodyPr>
          <a:lstStyle>
            <a:lvl1pPr>
              <a:defRPr lang="pt-BR" sz="1400" b="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 algn="ctr">
              <a:buNone/>
            </a:pPr>
            <a:r>
              <a:rPr lang="pt-BR" dirty="0"/>
              <a:t>Edite aqui o texto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D67B9B38-2C12-3859-90C1-BEBD25E3882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4247" y="5693516"/>
            <a:ext cx="7229475" cy="530768"/>
          </a:xfrm>
          <a:prstGeom prst="round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250586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Page">
    <p:bg>
      <p:bgPr>
        <a:solidFill>
          <a:srgbClr val="0A7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id="{75731E28-0970-10FC-7FA5-7FA97C80E4E5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710417D-EA4C-FD89-B40A-9A12ABB6313B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C5CE9C9F-3AC8-F371-4566-FE7AA8B273F1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3C42CE59-E5E2-B4AA-896D-9C92DB77429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2E9F741C-4BAF-E0F5-779C-3D73B0A393AB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1BBD5B21-4BF6-F1C1-A21B-D89C51651B17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FD7F3F1C-D748-5E8D-BB07-010782E7E77D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ED35D4E2-F691-BB56-3478-1A35E24ADE8B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EC4F676D-3B46-8840-B910-4C42D9494F6F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id="{BF2662BD-ADEA-4869-5589-C3808191BBB1}"/>
              </a:ext>
            </a:extLst>
          </p:cNvPr>
          <p:cNvSpPr/>
          <p:nvPr userDrawn="1"/>
        </p:nvSpPr>
        <p:spPr>
          <a:xfrm>
            <a:off x="616931" y="5745866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id="{8AF1B1CD-5B24-906D-5319-8021E2F42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endParaRPr lang="pt-BR" dirty="0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id="{9C0FD598-F440-57A3-A026-9739E3AA8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 dirty="0"/>
              <a:t>Título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A873E2A-C03E-3F81-0156-1439D481F0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6" name="Imagem 1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EEBBB57-0D38-C2D3-BC43-5561717B9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1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Pag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id="{75731E28-0970-10FC-7FA5-7FA97C80E4E5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710417D-EA4C-FD89-B40A-9A12ABB6313B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C5CE9C9F-3AC8-F371-4566-FE7AA8B273F1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3C42CE59-E5E2-B4AA-896D-9C92DB77429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2E9F741C-4BAF-E0F5-779C-3D73B0A393AB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1BBD5B21-4BF6-F1C1-A21B-D89C51651B17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FD7F3F1C-D748-5E8D-BB07-010782E7E77D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ED35D4E2-F691-BB56-3478-1A35E24ADE8B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id="{EC4F676D-3B46-8840-B910-4C42D9494F6F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id="{BF2662BD-ADEA-4869-5589-C3808191BBB1}"/>
              </a:ext>
            </a:extLst>
          </p:cNvPr>
          <p:cNvSpPr/>
          <p:nvPr userDrawn="1"/>
        </p:nvSpPr>
        <p:spPr>
          <a:xfrm>
            <a:off x="616931" y="5745866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id="{ED687EEE-A29F-41B8-ED91-7D20D1CB1F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br>
              <a:rPr lang="pt-BR" dirty="0"/>
            </a:b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endParaRPr lang="pt-BR" dirty="0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id="{33C8B93F-DF98-554C-9696-534DD3F25E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 dirty="0"/>
              <a:t>Título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24243C5A-4C5E-FC8F-69BD-8C5D5348EF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6" name="Imagem 1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7B86876-D8FC-E18B-C471-B23FB6839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7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9007DF9B-A237-4269-B2B7-A721B8F0A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232" y="2428240"/>
            <a:ext cx="2058132" cy="20581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674716D-B7B3-44F4-A1E9-14155EDFF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095"/>
            <a:ext cx="9144000" cy="196122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14FBF33A-7091-4D45-B072-B1AE8A0E6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24000" y="3629892"/>
            <a:ext cx="9144000" cy="2103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3589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674716D-B7B3-44F4-A1E9-14155EDFF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095"/>
            <a:ext cx="9144000" cy="196122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14FBF33A-7091-4D45-B072-B1AE8A0E6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24000" y="3629892"/>
            <a:ext cx="9144000" cy="2103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9CCB8D-7FD0-4EB2-C2F2-64E6FFCE5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068" y="2427322"/>
            <a:ext cx="2076375" cy="20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5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9E67C32-C1EE-37BC-C47F-DB565EFD191E}"/>
              </a:ext>
            </a:extLst>
          </p:cNvPr>
          <p:cNvSpPr/>
          <p:nvPr userDrawn="1"/>
        </p:nvSpPr>
        <p:spPr>
          <a:xfrm flipV="1">
            <a:off x="-12340" y="-1"/>
            <a:ext cx="12216680" cy="6858000"/>
          </a:xfrm>
          <a:prstGeom prst="rect">
            <a:avLst/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>
              <a:latin typeface="Segoe UI Variable Display Semib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C130A9E-E68B-454B-3AEE-569DA276770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199" y="2623815"/>
            <a:ext cx="10515601" cy="3909059"/>
          </a:xfrm>
          <a:prstGeom prst="roundRect">
            <a:avLst>
              <a:gd name="adj" fmla="val 2513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20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18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16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1400" baseline="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 dirty="0"/>
              <a:t>Nível 1</a:t>
            </a:r>
          </a:p>
          <a:p>
            <a:pPr marL="742950" lvl="1" indent="-285750">
              <a:buSzPct val="130000"/>
            </a:pPr>
            <a:r>
              <a:rPr lang="pt-BR" dirty="0"/>
              <a:t>Nível 2</a:t>
            </a:r>
          </a:p>
          <a:p>
            <a:pPr marL="1143000" lvl="2" indent="-228600">
              <a:buSzPct val="130000"/>
            </a:pPr>
            <a:r>
              <a:rPr lang="pt-BR" dirty="0"/>
              <a:t>Nível 3</a:t>
            </a:r>
          </a:p>
          <a:p>
            <a:pPr marL="1600200" lvl="3" indent="-228600">
              <a:buSzPct val="130000"/>
            </a:pPr>
            <a:r>
              <a:rPr lang="pt-BR" dirty="0"/>
              <a:t>Nível 4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7D450B52-C04D-0AE5-0633-95BE20FDD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64DCE0B4-6061-8B84-96E7-79EBFFDAA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F90CC9C-F6B7-4255-65CD-F2E2CF28A2B0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BB5C700F-E859-5E59-2816-E9B62CD095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D4AFA0A1-7AB5-7B6C-2030-A8A9215FA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6AD56CCA-761E-D1F9-6FD1-DE500832A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4428"/>
            <a:ext cx="9144000" cy="534262"/>
          </a:xfrm>
        </p:spPr>
        <p:txBody>
          <a:bodyPr/>
          <a:lstStyle>
            <a:lvl1pPr marL="0" indent="0" algn="ctr">
              <a:buNone/>
              <a:defRPr lang="pt-BR" sz="1800" kern="1200" dirty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5458885-33C4-23D8-0E11-6B2495038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359"/>
            <a:ext cx="9144000" cy="1157284"/>
          </a:xfrm>
        </p:spPr>
        <p:txBody>
          <a:bodyPr anchor="ctr" anchorCtr="0"/>
          <a:lstStyle>
            <a:lvl1pPr algn="ctr">
              <a:defRPr lang="pt-BR" sz="5400" kern="1200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556724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623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465FE6C-E28C-4E49-A88D-E46B3C029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A3623DF-9696-44A0-84D0-16A582369A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29" y="3428999"/>
            <a:ext cx="11490820" cy="316893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defRPr lang="pt-BR" sz="20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265569"/>
              </a:buClr>
              <a:buSzPct val="80000"/>
              <a:buFont typeface="Segoe UI Symbol" panose="020B0502040204020203" pitchFamily="34" charset="0"/>
              <a:buChar char="⚪"/>
              <a:defRPr lang="pt-BR" sz="18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◉"/>
              <a:defRPr lang="pt-BR" sz="16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80000"/>
              <a:buFont typeface="Segoe UI Symbol" panose="020B0502040204020203" pitchFamily="34" charset="0"/>
              <a:buChar char="⚫"/>
              <a:defRPr lang="pt-BR" sz="1400" baseline="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2941FA-BC2A-4F29-89D4-974D150E57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4129" y="969818"/>
            <a:ext cx="11490820" cy="237374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52741778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6162443D-B313-C3B6-AA3B-DDBB7C1B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51" y="2178163"/>
            <a:ext cx="4334102" cy="171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da apresentação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EC906AE1-A0C5-81E5-1B29-2CB7BF7843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62350" y="5236970"/>
            <a:ext cx="5067300" cy="323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pt-BR" sz="1200" kern="1200" dirty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Data, Cidade</a:t>
            </a:r>
          </a:p>
        </p:txBody>
      </p:sp>
    </p:spTree>
    <p:extLst>
      <p:ext uri="{BB962C8B-B14F-4D97-AF65-F5344CB8AC3E}">
        <p14:creationId xmlns:p14="http://schemas.microsoft.com/office/powerpoint/2010/main" val="3287843984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454A12-65E7-4108-8B63-777048510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489" y="2625896"/>
            <a:ext cx="3630971" cy="803104"/>
          </a:xfrm>
          <a:prstGeom prst="rect">
            <a:avLst/>
          </a:prstGeom>
        </p:spPr>
        <p:txBody>
          <a:bodyPr/>
          <a:lstStyle>
            <a:lvl1pPr algn="l">
              <a:defRPr sz="6600" b="1">
                <a:solidFill>
                  <a:schemeClr val="bg1"/>
                </a:solidFill>
                <a:latin typeface="Segoe UI Variable Display Semib"/>
              </a:defRPr>
            </a:lvl1pPr>
          </a:lstStyle>
          <a:p>
            <a:r>
              <a:rPr lang="pt-BR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609367187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BB13978-04EE-418B-A75F-41FF96E5F99B}"/>
              </a:ext>
            </a:extLst>
          </p:cNvPr>
          <p:cNvSpPr/>
          <p:nvPr userDrawn="1"/>
        </p:nvSpPr>
        <p:spPr>
          <a:xfrm>
            <a:off x="1066800" y="2646216"/>
            <a:ext cx="43016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32222154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FFF422A-7311-CAE2-54ED-945A8C1B25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7185" y="3230880"/>
            <a:ext cx="4667250" cy="3024188"/>
          </a:xfrm>
          <a:prstGeom prst="rect">
            <a:avLst/>
          </a:prstGeom>
        </p:spPr>
        <p:txBody>
          <a:bodyPr/>
          <a:lstStyle>
            <a:lvl1pPr marL="266700" indent="-266700">
              <a:buFont typeface="Wingdings" panose="05000000000000000000" pitchFamily="2" charset="2"/>
              <a:buChar char="Ø"/>
              <a:defRPr sz="2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B8E3EC4F-01D8-9398-F42B-956926BB2F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07565" y="3230880"/>
            <a:ext cx="4667250" cy="3024188"/>
          </a:xfrm>
          <a:prstGeom prst="rect">
            <a:avLst/>
          </a:prstGeom>
        </p:spPr>
        <p:txBody>
          <a:bodyPr/>
          <a:lstStyle>
            <a:lvl1pPr marL="266700" indent="-266700">
              <a:buFont typeface="Wingdings" panose="05000000000000000000" pitchFamily="2" charset="2"/>
              <a:buChar char="Ø"/>
              <a:defRPr sz="2000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1800">
                <a:solidFill>
                  <a:srgbClr val="1E465A"/>
                </a:solidFill>
                <a:latin typeface="Segoe UI Variable Display" pitchFamily="2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4FA68AA-E11F-364C-37CC-2C71F6A0E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82" y="524979"/>
            <a:ext cx="11157630" cy="846621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6DFE8F6-ADDB-0673-5D69-BEE01ADD0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182" y="1569720"/>
            <a:ext cx="11157630" cy="1203960"/>
          </a:xfrm>
          <a:prstGeom prst="roundRect">
            <a:avLst>
              <a:gd name="adj" fmla="val 9314"/>
            </a:avLst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00C131"/>
                </a:gs>
                <a:gs pos="33000">
                  <a:srgbClr val="F8AE08"/>
                </a:gs>
                <a:gs pos="67000">
                  <a:srgbClr val="2D79AD"/>
                </a:gs>
                <a:gs pos="100000">
                  <a:srgbClr val="15599A"/>
                </a:gs>
              </a:gsLst>
              <a:lin ang="0" scaled="1"/>
              <a:tileRect/>
            </a:gradFill>
          </a:ln>
          <a:effectLst>
            <a:outerShdw blurRad="63500" sx="101000" sy="101000" algn="ctr" rotWithShape="0">
              <a:schemeClr val="tx1">
                <a:lumMod val="65000"/>
                <a:lumOff val="35000"/>
                <a:alpha val="69000"/>
              </a:schemeClr>
            </a:outerShdw>
          </a:effectLst>
        </p:spPr>
        <p:txBody>
          <a:bodyPr anchor="ctr" anchorCtr="0"/>
          <a:lstStyle>
            <a:lvl1pPr algn="ctr">
              <a:defRPr lang="pt-BR" sz="1800" b="0" u="none" dirty="0" smtClean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defRPr>
            </a:lvl1pPr>
            <a:lvl2pPr algn="ctr">
              <a:defRPr lang="pt-BR" sz="2000" b="0" u="none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algn="ctr">
              <a:defRPr lang="pt-BR" sz="1800" b="0" u="none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algn="ctr">
              <a:defRPr lang="pt-BR" sz="1600" b="0" u="none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algn="ctr">
              <a:defRPr lang="pt-BR" sz="1600" b="0" u="none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SzTx/>
              <a:buFont typeface="Segoe UI Symbol" panose="020B0502040204020203" pitchFamily="34" charset="0"/>
              <a:buNone/>
            </a:pPr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12460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E78C225-6121-4F4B-9906-9DA6523603ED}"/>
              </a:ext>
            </a:extLst>
          </p:cNvPr>
          <p:cNvSpPr/>
          <p:nvPr userDrawn="1"/>
        </p:nvSpPr>
        <p:spPr>
          <a:xfrm>
            <a:off x="1066800" y="2646216"/>
            <a:ext cx="43016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931793724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D84F5C7-D580-4B44-ADD2-9A9282D66AA8}"/>
              </a:ext>
            </a:extLst>
          </p:cNvPr>
          <p:cNvSpPr/>
          <p:nvPr userDrawn="1"/>
        </p:nvSpPr>
        <p:spPr>
          <a:xfrm>
            <a:off x="670560" y="2646216"/>
            <a:ext cx="43016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6000" b="1" err="1">
                <a:solidFill>
                  <a:schemeClr val="bg1"/>
                </a:solidFill>
                <a:latin typeface="Segoe UI Variable Display Semib"/>
              </a:rPr>
              <a:t>Thank</a:t>
            </a:r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 </a:t>
            </a:r>
            <a:r>
              <a:rPr lang="pt-BR" sz="6000" b="1" err="1">
                <a:solidFill>
                  <a:schemeClr val="bg1"/>
                </a:solidFill>
                <a:latin typeface="Segoe UI Variable Display Semib"/>
              </a:rPr>
              <a:t>you</a:t>
            </a:r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042938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Imagem 24">
            <a:extLst>
              <a:ext uri="{FF2B5EF4-FFF2-40B4-BE49-F238E27FC236}">
                <a16:creationId xmlns:a16="http://schemas.microsoft.com/office/drawing/2014/main" id="{D90193FA-9C71-C18E-9958-6D544B23A3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8942" y="2039802"/>
            <a:ext cx="1980000" cy="1980001"/>
          </a:xfrm>
          <a:prstGeom prst="roundRect">
            <a:avLst>
              <a:gd name="adj" fmla="val 4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200C136E-059D-E730-968B-634B2B9ABF6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198942" y="4026172"/>
            <a:ext cx="1980000" cy="1980001"/>
          </a:xfrm>
          <a:prstGeom prst="roundRect">
            <a:avLst>
              <a:gd name="adj" fmla="val 4249"/>
            </a:avLst>
          </a:prstGeom>
          <a:solidFill>
            <a:srgbClr val="2D64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BBD278A8-5503-E74C-6C4B-6903A6783860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640951" y="4026172"/>
            <a:ext cx="1980000" cy="1980001"/>
          </a:xfrm>
          <a:prstGeom prst="roundRect">
            <a:avLst>
              <a:gd name="adj" fmla="val 5293"/>
            </a:avLst>
          </a:prstGeom>
          <a:solidFill>
            <a:srgbClr val="2C77A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1609BAC0-8B34-755F-2FFD-718861BC94F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082960" y="4026172"/>
            <a:ext cx="1980000" cy="1980001"/>
          </a:xfrm>
          <a:prstGeom prst="roundRect">
            <a:avLst>
              <a:gd name="adj" fmla="val 2975"/>
            </a:avLst>
          </a:prstGeom>
          <a:solidFill>
            <a:srgbClr val="F9B50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8BDE4339-22A9-FCA3-2BFF-27CB7B986D3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524969" y="4026172"/>
            <a:ext cx="1980000" cy="1980001"/>
          </a:xfrm>
          <a:prstGeom prst="roundRect">
            <a:avLst>
              <a:gd name="adj" fmla="val 4886"/>
            </a:avLst>
          </a:prstGeom>
          <a:solidFill>
            <a:srgbClr val="00C53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3" name="Espaço Reservado para Imagem 24">
            <a:extLst>
              <a:ext uri="{FF2B5EF4-FFF2-40B4-BE49-F238E27FC236}">
                <a16:creationId xmlns:a16="http://schemas.microsoft.com/office/drawing/2014/main" id="{C39A0323-354C-3BE0-CA4F-B51E1270BD3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0951" y="2039801"/>
            <a:ext cx="1980000" cy="1980001"/>
          </a:xfrm>
          <a:prstGeom prst="roundRect">
            <a:avLst>
              <a:gd name="adj" fmla="val 4553"/>
            </a:avLst>
          </a:prstGeom>
          <a:solidFill>
            <a:srgbClr val="2C7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34" name="Espaço Reservado para Imagem 24">
            <a:extLst>
              <a:ext uri="{FF2B5EF4-FFF2-40B4-BE49-F238E27FC236}">
                <a16:creationId xmlns:a16="http://schemas.microsoft.com/office/drawing/2014/main" id="{9D03D478-F4CB-AFAB-7B89-CD0A82402EF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2960" y="2039800"/>
            <a:ext cx="1980000" cy="1980001"/>
          </a:xfrm>
          <a:prstGeom prst="roundRect">
            <a:avLst>
              <a:gd name="adj" fmla="val 4553"/>
            </a:avLst>
          </a:prstGeom>
          <a:solidFill>
            <a:srgbClr val="F9B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35" name="Espaço Reservado para Imagem 24">
            <a:extLst>
              <a:ext uri="{FF2B5EF4-FFF2-40B4-BE49-F238E27FC236}">
                <a16:creationId xmlns:a16="http://schemas.microsoft.com/office/drawing/2014/main" id="{9B133D26-D94E-F835-3A04-8D67C0EF112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24969" y="2039799"/>
            <a:ext cx="1980000" cy="1980001"/>
          </a:xfrm>
          <a:prstGeom prst="roundRect">
            <a:avLst>
              <a:gd name="adj" fmla="val 4553"/>
            </a:avLst>
          </a:prstGeom>
          <a:solidFill>
            <a:srgbClr val="00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1400">
                <a:solidFill>
                  <a:schemeClr val="bg1"/>
                </a:solidFill>
                <a:latin typeface="webapp1_icons_cc" panose="02000503000000000000" pitchFamily="2" charset="0"/>
              </a:defRPr>
            </a:lvl1pPr>
          </a:lstStyle>
          <a:p>
            <a:pPr marL="0" lvl="0" indent="0" algn="ctr">
              <a:buFontTx/>
              <a:buNone/>
            </a:pPr>
            <a:endParaRPr lang="pt-BR" dirty="0"/>
          </a:p>
        </p:txBody>
      </p:sp>
      <p:sp>
        <p:nvSpPr>
          <p:cNvPr id="36" name="Espaço Reservado para Texto 3">
            <a:extLst>
              <a:ext uri="{FF2B5EF4-FFF2-40B4-BE49-F238E27FC236}">
                <a16:creationId xmlns:a16="http://schemas.microsoft.com/office/drawing/2014/main" id="{B54A018D-D9CC-B9F8-8455-AB1ED815C731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198942" y="3428999"/>
            <a:ext cx="1980000" cy="469761"/>
          </a:xfrm>
          <a:prstGeom prst="roundRect">
            <a:avLst>
              <a:gd name="adj" fmla="val 4249"/>
            </a:avLst>
          </a:prstGeom>
          <a:solidFill>
            <a:srgbClr val="2D64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92610E6A-85B3-D96C-CA7F-9187E8ED3F00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640951" y="3428998"/>
            <a:ext cx="1980000" cy="469761"/>
          </a:xfrm>
          <a:prstGeom prst="roundRect">
            <a:avLst>
              <a:gd name="adj" fmla="val 4249"/>
            </a:avLst>
          </a:prstGeom>
          <a:solidFill>
            <a:srgbClr val="2D64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5AA77761-042D-D910-0FCD-64BBFFF1CEA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6096000" y="3428998"/>
            <a:ext cx="1980000" cy="469761"/>
          </a:xfrm>
          <a:prstGeom prst="roundRect">
            <a:avLst>
              <a:gd name="adj" fmla="val 4249"/>
            </a:avLst>
          </a:prstGeom>
          <a:solidFill>
            <a:srgbClr val="2D64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3DAC1531-D4BC-A0BC-FCEF-EDF6668C849E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524969" y="3428997"/>
            <a:ext cx="1980000" cy="469761"/>
          </a:xfrm>
          <a:prstGeom prst="roundRect">
            <a:avLst>
              <a:gd name="adj" fmla="val 4249"/>
            </a:avLst>
          </a:prstGeom>
          <a:solidFill>
            <a:srgbClr val="2D64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400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78B9B294-7901-71CE-D5CF-88A1292F2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38510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12770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Texto 28">
            <a:extLst>
              <a:ext uri="{FF2B5EF4-FFF2-40B4-BE49-F238E27FC236}">
                <a16:creationId xmlns:a16="http://schemas.microsoft.com/office/drawing/2014/main" id="{0ADA7771-07F6-617D-2526-0239A4486F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4396" y="4223466"/>
            <a:ext cx="2520949" cy="1872860"/>
          </a:xfrm>
          <a:prstGeom prst="roundRect">
            <a:avLst>
              <a:gd name="adj" fmla="val 4327"/>
            </a:avLst>
          </a:prstGeom>
          <a:solidFill>
            <a:srgbClr val="00C532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5" name="Espaço Reservado para Texto 28">
            <a:extLst>
              <a:ext uri="{FF2B5EF4-FFF2-40B4-BE49-F238E27FC236}">
                <a16:creationId xmlns:a16="http://schemas.microsoft.com/office/drawing/2014/main" id="{EF85157A-67E1-E024-AB6B-418D59EB53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6" y="4223466"/>
            <a:ext cx="2520949" cy="1872860"/>
          </a:xfrm>
          <a:prstGeom prst="roundRect">
            <a:avLst>
              <a:gd name="adj" fmla="val 4327"/>
            </a:avLst>
          </a:prstGeom>
          <a:solidFill>
            <a:srgbClr val="F9B509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3" name="Espaço Reservado para Texto 28">
            <a:extLst>
              <a:ext uri="{FF2B5EF4-FFF2-40B4-BE49-F238E27FC236}">
                <a16:creationId xmlns:a16="http://schemas.microsoft.com/office/drawing/2014/main" id="{873BF514-B00D-7C2E-DA9C-7342DEFB9A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14396" y="2141918"/>
            <a:ext cx="2520949" cy="1872860"/>
          </a:xfrm>
          <a:prstGeom prst="roundRect">
            <a:avLst>
              <a:gd name="adj" fmla="val 4327"/>
            </a:avLst>
          </a:prstGeom>
          <a:solidFill>
            <a:srgbClr val="2C77AC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196338B7-5761-4D84-EB5B-3D7E19507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6" y="2141918"/>
            <a:ext cx="2520949" cy="1872860"/>
          </a:xfrm>
          <a:prstGeom prst="roundRect">
            <a:avLst>
              <a:gd name="adj" fmla="val 4327"/>
            </a:avLst>
          </a:prstGeom>
          <a:solidFill>
            <a:schemeClr val="accent1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12B7A2-937A-AD46-0366-A4F9D8BA5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38510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802BD6-BB8A-16FA-631E-52C8D63B67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012011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6EFE4F0D-0B5F-B4DB-A686-411DD3CD77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5096505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92F433B5-C490-833E-2753-CD5E1C04C9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57270" y="3012011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A9090E41-673A-C64D-5B2D-5081FE0EB8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57270" y="5096504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6B5FFA76-6189-9ADD-FC50-0DA60508E4B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27897" y="3012011"/>
            <a:ext cx="5295659" cy="1959058"/>
          </a:xfrm>
          <a:prstGeom prst="roundRect">
            <a:avLst>
              <a:gd name="adj" fmla="val 4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>
            <a:lvl1pPr marL="0" indent="0">
              <a:buFontTx/>
              <a:buNone/>
              <a:defRPr lang="pt-BR" sz="18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90455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Texto 28">
            <a:extLst>
              <a:ext uri="{FF2B5EF4-FFF2-40B4-BE49-F238E27FC236}">
                <a16:creationId xmlns:a16="http://schemas.microsoft.com/office/drawing/2014/main" id="{0ADA7771-07F6-617D-2526-0239A4486F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84897" y="4223466"/>
            <a:ext cx="2520949" cy="1872860"/>
          </a:xfrm>
          <a:prstGeom prst="roundRect">
            <a:avLst>
              <a:gd name="adj" fmla="val 4327"/>
            </a:avLst>
          </a:prstGeom>
          <a:solidFill>
            <a:srgbClr val="00C532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5" name="Espaço Reservado para Texto 28">
            <a:extLst>
              <a:ext uri="{FF2B5EF4-FFF2-40B4-BE49-F238E27FC236}">
                <a16:creationId xmlns:a16="http://schemas.microsoft.com/office/drawing/2014/main" id="{EF85157A-67E1-E024-AB6B-418D59EB53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5827" y="4223466"/>
            <a:ext cx="2520949" cy="1872860"/>
          </a:xfrm>
          <a:prstGeom prst="roundRect">
            <a:avLst>
              <a:gd name="adj" fmla="val 4327"/>
            </a:avLst>
          </a:prstGeom>
          <a:solidFill>
            <a:srgbClr val="F9B509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3" name="Espaço Reservado para Texto 28">
            <a:extLst>
              <a:ext uri="{FF2B5EF4-FFF2-40B4-BE49-F238E27FC236}">
                <a16:creationId xmlns:a16="http://schemas.microsoft.com/office/drawing/2014/main" id="{873BF514-B00D-7C2E-DA9C-7342DEFB9A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84897" y="2141918"/>
            <a:ext cx="2520949" cy="1872860"/>
          </a:xfrm>
          <a:prstGeom prst="roundRect">
            <a:avLst>
              <a:gd name="adj" fmla="val 4327"/>
            </a:avLst>
          </a:prstGeom>
          <a:solidFill>
            <a:srgbClr val="2C77AC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196338B7-5761-4D84-EB5B-3D7E19507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5827" y="2141918"/>
            <a:ext cx="2520949" cy="1872860"/>
          </a:xfrm>
          <a:prstGeom prst="roundRect">
            <a:avLst>
              <a:gd name="adj" fmla="val 4327"/>
            </a:avLst>
          </a:prstGeom>
          <a:solidFill>
            <a:schemeClr val="accent1"/>
          </a:solidFill>
        </p:spPr>
        <p:txBody>
          <a:bodyPr lIns="180000" tIns="288000" anchor="t" anchorCtr="0"/>
          <a:lstStyle>
            <a:lvl1pPr>
              <a:defRPr lang="pt-BR" sz="1400" b="1" dirty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pPr marL="0" lvl="0" indent="0">
              <a:buFontTx/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12B7A2-937A-AD46-0366-A4F9D8BA5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4979"/>
            <a:ext cx="9144000" cy="1385102"/>
          </a:xfrm>
        </p:spPr>
        <p:txBody>
          <a:bodyPr anchor="ctr" anchorCtr="0"/>
          <a:lstStyle>
            <a:lvl1pPr algn="ctr">
              <a:defRPr lang="pt-BR" sz="4400" kern="1200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802BD6-BB8A-16FA-631E-52C8D63B67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01" y="3012011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6EFE4F0D-0B5F-B4DB-A686-411DD3CD77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08701" y="5096505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rgbClr val="1E465A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92F433B5-C490-833E-2753-CD5E1C04C9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27771" y="3012011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A9090E41-673A-C64D-5B2D-5081FE0EB8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7771" y="5096504"/>
            <a:ext cx="2235200" cy="880275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lang="pt-BR" sz="1100" kern="1200" dirty="0" smtClean="0">
                <a:solidFill>
                  <a:schemeClr val="bg1"/>
                </a:solidFill>
                <a:latin typeface="Segoe UI Variable Displ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019C1CD8-C228-5282-2D48-2F97648C5FE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29029" y="2141918"/>
            <a:ext cx="5240018" cy="840740"/>
          </a:xfrm>
          <a:prstGeom prst="roundRect">
            <a:avLst>
              <a:gd name="adj" fmla="val 9416"/>
            </a:avLst>
          </a:prstGeom>
          <a:solidFill>
            <a:srgbClr val="2D647D">
              <a:alpha val="10000"/>
            </a:srgbClr>
          </a:solidFill>
          <a:ln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BC96EB40-2BE7-A856-5E97-2AA6B2C9E292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36589" y="3119028"/>
            <a:ext cx="5233130" cy="840740"/>
          </a:xfrm>
          <a:prstGeom prst="roundRect">
            <a:avLst>
              <a:gd name="adj" fmla="val 10142"/>
            </a:avLst>
          </a:prstGeom>
          <a:solidFill>
            <a:srgbClr val="2C77AC">
              <a:alpha val="10000"/>
            </a:srgbClr>
          </a:solidFill>
          <a:ln>
            <a:solidFill>
              <a:srgbClr val="2C7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B4F3A94B-DE69-8BFA-5F31-8ED1A47E19E7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29029" y="4223466"/>
            <a:ext cx="5233130" cy="840740"/>
          </a:xfrm>
          <a:prstGeom prst="roundRect">
            <a:avLst>
              <a:gd name="adj" fmla="val 7966"/>
            </a:avLst>
          </a:prstGeom>
          <a:solidFill>
            <a:srgbClr val="F9B509">
              <a:alpha val="10000"/>
            </a:srgbClr>
          </a:solidFill>
          <a:ln>
            <a:solidFill>
              <a:srgbClr val="F9B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9AF07C21-B886-9060-B712-B39BA27764D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29029" y="5255586"/>
            <a:ext cx="5233130" cy="840740"/>
          </a:xfrm>
          <a:prstGeom prst="roundRect">
            <a:avLst>
              <a:gd name="adj" fmla="val 7966"/>
            </a:avLst>
          </a:prstGeom>
          <a:solidFill>
            <a:srgbClr val="00C532">
              <a:alpha val="10000"/>
            </a:srgbClr>
          </a:solidFill>
          <a:ln>
            <a:solidFill>
              <a:srgbClr val="00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>
            <a:lvl1pPr marL="0" indent="0">
              <a:buFontTx/>
              <a:buNone/>
              <a:defRPr lang="pt-BR" sz="1400" dirty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pPr marL="0" lvl="0"/>
            <a:r>
              <a:rPr lang="pt-BR" dirty="0"/>
              <a:t>Clique aqui para edite o texto</a:t>
            </a:r>
          </a:p>
        </p:txBody>
      </p:sp>
    </p:spTree>
    <p:extLst>
      <p:ext uri="{BB962C8B-B14F-4D97-AF65-F5344CB8AC3E}">
        <p14:creationId xmlns:p14="http://schemas.microsoft.com/office/powerpoint/2010/main" val="27659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theme" Target="../theme/theme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4519814C-130A-3078-D2C0-11122592C3BA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C754785-5261-63B8-3544-8285AAEE9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9656CA5-1186-EADF-C771-AA182154C2D7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6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87" r:id="rId2"/>
    <p:sldLayoutId id="2147484886" r:id="rId3"/>
    <p:sldLayoutId id="2147484830" r:id="rId4"/>
    <p:sldLayoutId id="2147484831" r:id="rId5"/>
    <p:sldLayoutId id="2147484875" r:id="rId6"/>
    <p:sldLayoutId id="2147484833" r:id="rId7"/>
    <p:sldLayoutId id="2147484832" r:id="rId8"/>
    <p:sldLayoutId id="2147484834" r:id="rId9"/>
    <p:sldLayoutId id="2147484835" r:id="rId10"/>
    <p:sldLayoutId id="2147484836" r:id="rId11"/>
    <p:sldLayoutId id="2147484837" r:id="rId12"/>
    <p:sldLayoutId id="2147484854" r:id="rId13"/>
    <p:sldLayoutId id="2147484855" r:id="rId14"/>
    <p:sldLayoutId id="2147484856" r:id="rId15"/>
    <p:sldLayoutId id="2147484857" r:id="rId16"/>
    <p:sldLayoutId id="2147484876" r:id="rId17"/>
    <p:sldLayoutId id="2147484838" r:id="rId18"/>
    <p:sldLayoutId id="2147484839" r:id="rId19"/>
    <p:sldLayoutId id="2147484840" r:id="rId20"/>
    <p:sldLayoutId id="2147484841" r:id="rId21"/>
    <p:sldLayoutId id="2147484868" r:id="rId22"/>
    <p:sldLayoutId id="2147484874" r:id="rId23"/>
    <p:sldLayoutId id="2147484877" r:id="rId24"/>
    <p:sldLayoutId id="2147484845" r:id="rId25"/>
    <p:sldLayoutId id="2147484869" r:id="rId26"/>
    <p:sldLayoutId id="2147484842" r:id="rId27"/>
    <p:sldLayoutId id="2147484878" r:id="rId28"/>
    <p:sldLayoutId id="2147484879" r:id="rId29"/>
    <p:sldLayoutId id="2147484880" r:id="rId30"/>
    <p:sldLayoutId id="2147484867" r:id="rId31"/>
    <p:sldLayoutId id="2147484870" r:id="rId32"/>
    <p:sldLayoutId id="2147484843" r:id="rId33"/>
    <p:sldLayoutId id="2147484844" r:id="rId34"/>
    <p:sldLayoutId id="2147484846" r:id="rId35"/>
    <p:sldLayoutId id="2147484848" r:id="rId36"/>
    <p:sldLayoutId id="2147484847" r:id="rId37"/>
    <p:sldLayoutId id="2147484883" r:id="rId38"/>
    <p:sldLayoutId id="2147484884" r:id="rId39"/>
    <p:sldLayoutId id="2147484851" r:id="rId40"/>
    <p:sldLayoutId id="2147484885" r:id="rId41"/>
    <p:sldLayoutId id="2147484882" r:id="rId42"/>
    <p:sldLayoutId id="2147484849" r:id="rId43"/>
    <p:sldLayoutId id="2147484888" r:id="rId44"/>
    <p:sldLayoutId id="2147484850" r:id="rId45"/>
    <p:sldLayoutId id="2147484858" r:id="rId46"/>
    <p:sldLayoutId id="2147484859" r:id="rId47"/>
    <p:sldLayoutId id="2147484860" r:id="rId48"/>
    <p:sldLayoutId id="2147484861" r:id="rId49"/>
    <p:sldLayoutId id="2147484862" r:id="rId50"/>
    <p:sldLayoutId id="2147484863" r:id="rId51"/>
    <p:sldLayoutId id="2147484865" r:id="rId52"/>
    <p:sldLayoutId id="2147484866" r:id="rId53"/>
    <p:sldLayoutId id="2147484864" r:id="rId54"/>
    <p:sldLayoutId id="2147484889" r:id="rId55"/>
    <p:sldLayoutId id="2147484890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2E74DC-2AEC-837C-0B6A-873C293B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51" y="2178163"/>
            <a:ext cx="4334102" cy="171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da apresentação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D44C1B-79A4-C1F5-C90A-64E9124A2C8D}"/>
              </a:ext>
            </a:extLst>
          </p:cNvPr>
          <p:cNvSpPr/>
          <p:nvPr userDrawn="1"/>
        </p:nvSpPr>
        <p:spPr>
          <a:xfrm>
            <a:off x="6096000" y="2185060"/>
            <a:ext cx="6096000" cy="1709202"/>
          </a:xfrm>
          <a:custGeom>
            <a:avLst/>
            <a:gdLst>
              <a:gd name="connsiteX0" fmla="*/ 0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0 w 6399843"/>
              <a:gd name="connsiteY4" fmla="*/ 0 h 1466850"/>
              <a:gd name="connsiteX0" fmla="*/ 714375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714375 w 6399843"/>
              <a:gd name="connsiteY4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843" h="1466850">
                <a:moveTo>
                  <a:pt x="714375" y="0"/>
                </a:moveTo>
                <a:lnTo>
                  <a:pt x="6399843" y="0"/>
                </a:lnTo>
                <a:lnTo>
                  <a:pt x="6399843" y="1466850"/>
                </a:lnTo>
                <a:lnTo>
                  <a:pt x="0" y="1466850"/>
                </a:lnTo>
                <a:lnTo>
                  <a:pt x="714375" y="0"/>
                </a:lnTo>
                <a:close/>
              </a:path>
            </a:pathLst>
          </a:custGeom>
          <a:gradFill flip="none" rotWithShape="1">
            <a:gsLst>
              <a:gs pos="78000">
                <a:srgbClr val="218875"/>
              </a:gs>
              <a:gs pos="100000">
                <a:srgbClr val="FFC000"/>
              </a:gs>
              <a:gs pos="36000">
                <a:srgbClr val="1559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Segoe UI Variable Display"/>
            </a:endParaRPr>
          </a:p>
        </p:txBody>
      </p:sp>
      <p:pic>
        <p:nvPicPr>
          <p:cNvPr id="8" name="Imagem 7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3316F3F-AEDF-9D31-9EB4-E2FCC199B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40" y="2578269"/>
            <a:ext cx="3429000" cy="922784"/>
          </a:xfrm>
          <a:prstGeom prst="rect">
            <a:avLst/>
          </a:prstGeom>
        </p:spPr>
      </p:pic>
      <p:sp>
        <p:nvSpPr>
          <p:cNvPr id="9" name="Paralelogramo 8">
            <a:extLst>
              <a:ext uri="{FF2B5EF4-FFF2-40B4-BE49-F238E27FC236}">
                <a16:creationId xmlns:a16="http://schemas.microsoft.com/office/drawing/2014/main" id="{B3BA5EC3-AFEF-4AAC-145D-EE0E053B25D5}"/>
              </a:ext>
            </a:extLst>
          </p:cNvPr>
          <p:cNvSpPr/>
          <p:nvPr userDrawn="1"/>
        </p:nvSpPr>
        <p:spPr>
          <a:xfrm>
            <a:off x="5869347" y="2185060"/>
            <a:ext cx="854809" cy="1704604"/>
          </a:xfrm>
          <a:prstGeom prst="parallelogram">
            <a:avLst>
              <a:gd name="adj" fmla="val 81432"/>
            </a:avLst>
          </a:prstGeom>
          <a:gradFill flip="none" rotWithShape="1">
            <a:gsLst>
              <a:gs pos="100000">
                <a:srgbClr val="165B98"/>
              </a:gs>
              <a:gs pos="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Segoe UI Variable Display"/>
            </a:endParaRPr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F977A0CB-423C-18B6-8840-9A6DEC8E809E}"/>
              </a:ext>
            </a:extLst>
          </p:cNvPr>
          <p:cNvSpPr/>
          <p:nvPr userDrawn="1"/>
        </p:nvSpPr>
        <p:spPr>
          <a:xfrm>
            <a:off x="5693664" y="2185059"/>
            <a:ext cx="773360" cy="1716099"/>
          </a:xfrm>
          <a:prstGeom prst="parallelogram">
            <a:avLst>
              <a:gd name="adj" fmla="val 92142"/>
            </a:avLst>
          </a:prstGeom>
          <a:gradFill flip="none" rotWithShape="1">
            <a:gsLst>
              <a:gs pos="100000">
                <a:srgbClr val="165B98"/>
              </a:gs>
              <a:gs pos="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Segoe UI Variable Display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07CC994-4A86-49E4-5706-D01BD1BAA74A}"/>
              </a:ext>
            </a:extLst>
          </p:cNvPr>
          <p:cNvSpPr/>
          <p:nvPr userDrawn="1"/>
        </p:nvSpPr>
        <p:spPr>
          <a:xfrm>
            <a:off x="0" y="5685707"/>
            <a:ext cx="1219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i="1" dirty="0">
                <a:solidFill>
                  <a:srgbClr val="1E465A"/>
                </a:solidFill>
                <a:latin typeface="Segoe UI Variable Display" pitchFamily="2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 Brasscom autoriza a exploração e uso do conteúdo contido neste apresentação desde que os devidos créditos sejam concedidos.</a:t>
            </a:r>
          </a:p>
        </p:txBody>
      </p:sp>
    </p:spTree>
    <p:extLst>
      <p:ext uri="{BB962C8B-B14F-4D97-AF65-F5344CB8AC3E}">
        <p14:creationId xmlns:p14="http://schemas.microsoft.com/office/powerpoint/2010/main" val="42203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465A"/>
          </a:solidFill>
          <a:latin typeface="Segoe UI Variable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0A9C3D31-1DE8-4B8E-A83E-847835E76E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pic>
        <p:nvPicPr>
          <p:cNvPr id="3" name="Imagem 2" descr="Logotipo, Ícone&#10;&#10;Descrição gerada automaticamente">
            <a:extLst>
              <a:ext uri="{FF2B5EF4-FFF2-40B4-BE49-F238E27FC236}">
                <a16:creationId xmlns:a16="http://schemas.microsoft.com/office/drawing/2014/main" id="{D9D64A4E-703B-4BC3-A9FF-E8ED4A7CBA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26" y="2591082"/>
            <a:ext cx="1670174" cy="159704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DDFFD0B-F8F9-4476-A255-63321E3271D1}"/>
              </a:ext>
            </a:extLst>
          </p:cNvPr>
          <p:cNvGrpSpPr/>
          <p:nvPr userDrawn="1"/>
        </p:nvGrpSpPr>
        <p:grpSpPr>
          <a:xfrm>
            <a:off x="7131800" y="2679186"/>
            <a:ext cx="2705054" cy="1554964"/>
            <a:chOff x="4971065" y="4179569"/>
            <a:chExt cx="2705054" cy="1554964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B0BAF59-EE13-4A32-BC3D-BAFB3E294329}"/>
                </a:ext>
              </a:extLst>
            </p:cNvPr>
            <p:cNvGrpSpPr/>
            <p:nvPr/>
          </p:nvGrpSpPr>
          <p:grpSpPr>
            <a:xfrm>
              <a:off x="4971065" y="4179569"/>
              <a:ext cx="2705054" cy="1554964"/>
              <a:chOff x="4971065" y="4179569"/>
              <a:chExt cx="2705054" cy="1554964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F849DA8-06E3-4A22-8148-84F4A8FA99E9}"/>
                  </a:ext>
                </a:extLst>
              </p:cNvPr>
              <p:cNvSpPr txBox="1"/>
              <p:nvPr/>
            </p:nvSpPr>
            <p:spPr>
              <a:xfrm>
                <a:off x="5015880" y="4179569"/>
                <a:ext cx="2615424" cy="4383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buNone/>
                </a:pPr>
                <a:r>
                  <a:rPr lang="pt-BR" sz="2400">
                    <a:solidFill>
                      <a:schemeClr val="bg1"/>
                    </a:solidFill>
                    <a:latin typeface="Segoe UI Variable Display Semib"/>
                    <a:ea typeface="Segoe UI Symbol" pitchFamily="34" charset="0"/>
                  </a:rPr>
                  <a:t>brasscom.org.br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86BCAF4-5773-4354-918D-F2A3160A083F}"/>
                  </a:ext>
                </a:extLst>
              </p:cNvPr>
              <p:cNvSpPr txBox="1"/>
              <p:nvPr/>
            </p:nvSpPr>
            <p:spPr>
              <a:xfrm>
                <a:off x="4971065" y="4814931"/>
                <a:ext cx="2705054" cy="308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buNone/>
                </a:pPr>
                <a:r>
                  <a:rPr lang="pt-BR" sz="1600">
                    <a:solidFill>
                      <a:schemeClr val="bg1"/>
                    </a:solidFill>
                    <a:latin typeface="Segoe UI Variable Display Semib"/>
                    <a:ea typeface="Segoe UI Symbol" pitchFamily="34" charset="0"/>
                  </a:rPr>
                  <a:t>Siga-nos nas redes sociais</a:t>
                </a:r>
              </a:p>
            </p:txBody>
          </p:sp>
          <p:pic>
            <p:nvPicPr>
              <p:cNvPr id="13" name="Picture 6" descr="Imagem relacionada">
                <a:extLst>
                  <a:ext uri="{FF2B5EF4-FFF2-40B4-BE49-F238E27FC236}">
                    <a16:creationId xmlns:a16="http://schemas.microsoft.com/office/drawing/2014/main" id="{630D4AA1-3D1F-4AFF-908D-DE1E27BF2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84"/>
              <a:stretch/>
            </p:blipFill>
            <p:spPr bwMode="auto">
              <a:xfrm>
                <a:off x="5039292" y="5331214"/>
                <a:ext cx="379118" cy="403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Imagem relacionada">
                <a:extLst>
                  <a:ext uri="{FF2B5EF4-FFF2-40B4-BE49-F238E27FC236}">
                    <a16:creationId xmlns:a16="http://schemas.microsoft.com/office/drawing/2014/main" id="{1CE1F051-67C0-4ACD-9AD8-39E06371C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 contras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7" t="-2085" r="73477" b="2085"/>
              <a:stretch/>
            </p:blipFill>
            <p:spPr bwMode="auto">
              <a:xfrm>
                <a:off x="5562147" y="5321007"/>
                <a:ext cx="379118" cy="403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Resultado de imagem para icones linkedin">
                <a:extLst>
                  <a:ext uri="{FF2B5EF4-FFF2-40B4-BE49-F238E27FC236}">
                    <a16:creationId xmlns:a16="http://schemas.microsoft.com/office/drawing/2014/main" id="{19D6713F-23F3-4C40-A897-490DEDF5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002" y="5320635"/>
                <a:ext cx="403320" cy="403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Imagem relacionada">
                <a:extLst>
                  <a:ext uri="{FF2B5EF4-FFF2-40B4-BE49-F238E27FC236}">
                    <a16:creationId xmlns:a16="http://schemas.microsoft.com/office/drawing/2014/main" id="{ECD927D4-0548-49C8-B789-A22D4C901C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2059" y="5364644"/>
                <a:ext cx="323861" cy="32386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6082AD4-97D9-4EA7-A2B5-E24E3169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biLevel thresh="25000"/>
            </a:blip>
            <a:stretch>
              <a:fillRect/>
            </a:stretch>
          </p:blipFill>
          <p:spPr>
            <a:xfrm>
              <a:off x="7099657" y="5365384"/>
              <a:ext cx="323121" cy="3231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9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svg"/><Relationship Id="rId5" Type="http://schemas.openxmlformats.org/officeDocument/2006/relationships/image" Target="../media/image111.png"/><Relationship Id="rId4" Type="http://schemas.openxmlformats.org/officeDocument/2006/relationships/image" Target="../media/image1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21" Type="http://schemas.openxmlformats.org/officeDocument/2006/relationships/image" Target="../media/image37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84" Type="http://schemas.openxmlformats.org/officeDocument/2006/relationships/image" Target="../media/image98.png"/><Relationship Id="rId16" Type="http://schemas.openxmlformats.org/officeDocument/2006/relationships/image" Target="../media/image32.jpeg"/><Relationship Id="rId11" Type="http://schemas.openxmlformats.org/officeDocument/2006/relationships/image" Target="../media/image27.png"/><Relationship Id="rId32" Type="http://schemas.openxmlformats.org/officeDocument/2006/relationships/image" Target="../media/image46.jpeg"/><Relationship Id="rId37" Type="http://schemas.openxmlformats.org/officeDocument/2006/relationships/image" Target="../media/image51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74" Type="http://schemas.openxmlformats.org/officeDocument/2006/relationships/image" Target="../media/image88.png"/><Relationship Id="rId79" Type="http://schemas.openxmlformats.org/officeDocument/2006/relationships/image" Target="../media/image93.png"/><Relationship Id="rId5" Type="http://schemas.openxmlformats.org/officeDocument/2006/relationships/image" Target="../media/image21.jpeg"/><Relationship Id="rId19" Type="http://schemas.openxmlformats.org/officeDocument/2006/relationships/image" Target="../media/image35.jpeg"/><Relationship Id="rId14" Type="http://schemas.openxmlformats.org/officeDocument/2006/relationships/image" Target="../media/image30.jpeg"/><Relationship Id="rId22" Type="http://schemas.openxmlformats.org/officeDocument/2006/relationships/hyperlink" Target="http://www.ingrammicro.com.br/portal/" TargetMode="External"/><Relationship Id="rId27" Type="http://schemas.openxmlformats.org/officeDocument/2006/relationships/image" Target="../media/image41.pn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69" Type="http://schemas.openxmlformats.org/officeDocument/2006/relationships/image" Target="../media/image83.png"/><Relationship Id="rId77" Type="http://schemas.openxmlformats.org/officeDocument/2006/relationships/image" Target="../media/image91.png"/><Relationship Id="rId8" Type="http://schemas.openxmlformats.org/officeDocument/2006/relationships/image" Target="../media/image24.png"/><Relationship Id="rId51" Type="http://schemas.openxmlformats.org/officeDocument/2006/relationships/image" Target="../media/image65.png"/><Relationship Id="rId72" Type="http://schemas.openxmlformats.org/officeDocument/2006/relationships/image" Target="../media/image86.svg"/><Relationship Id="rId80" Type="http://schemas.openxmlformats.org/officeDocument/2006/relationships/image" Target="../media/image94.png"/><Relationship Id="rId85" Type="http://schemas.openxmlformats.org/officeDocument/2006/relationships/image" Target="../media/image99.jpeg"/><Relationship Id="rId3" Type="http://schemas.openxmlformats.org/officeDocument/2006/relationships/image" Target="../media/image19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39.jpeg"/><Relationship Id="rId33" Type="http://schemas.openxmlformats.org/officeDocument/2006/relationships/image" Target="../media/image47.jpeg"/><Relationship Id="rId38" Type="http://schemas.openxmlformats.org/officeDocument/2006/relationships/image" Target="../media/image52.png"/><Relationship Id="rId46" Type="http://schemas.openxmlformats.org/officeDocument/2006/relationships/image" Target="../media/image60.jpeg"/><Relationship Id="rId59" Type="http://schemas.openxmlformats.org/officeDocument/2006/relationships/image" Target="../media/image73.jpeg"/><Relationship Id="rId67" Type="http://schemas.openxmlformats.org/officeDocument/2006/relationships/image" Target="../media/image81.jpeg"/><Relationship Id="rId20" Type="http://schemas.openxmlformats.org/officeDocument/2006/relationships/image" Target="../media/image36.png"/><Relationship Id="rId41" Type="http://schemas.openxmlformats.org/officeDocument/2006/relationships/image" Target="../media/image55.jpe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70" Type="http://schemas.openxmlformats.org/officeDocument/2006/relationships/image" Target="../media/image84.png"/><Relationship Id="rId75" Type="http://schemas.openxmlformats.org/officeDocument/2006/relationships/image" Target="../media/image89.png"/><Relationship Id="rId83" Type="http://schemas.openxmlformats.org/officeDocument/2006/relationships/image" Target="../media/image97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2.png"/><Relationship Id="rId15" Type="http://schemas.openxmlformats.org/officeDocument/2006/relationships/image" Target="../media/image31.jpe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36" Type="http://schemas.openxmlformats.org/officeDocument/2006/relationships/image" Target="../media/image50.jpe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6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jpeg"/><Relationship Id="rId65" Type="http://schemas.openxmlformats.org/officeDocument/2006/relationships/image" Target="../media/image79.png"/><Relationship Id="rId73" Type="http://schemas.openxmlformats.org/officeDocument/2006/relationships/image" Target="../media/image87.png"/><Relationship Id="rId78" Type="http://schemas.openxmlformats.org/officeDocument/2006/relationships/image" Target="../media/image92.png"/><Relationship Id="rId81" Type="http://schemas.openxmlformats.org/officeDocument/2006/relationships/image" Target="../media/image95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3.jpeg"/><Relationship Id="rId34" Type="http://schemas.openxmlformats.org/officeDocument/2006/relationships/image" Target="../media/image48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6" Type="http://schemas.openxmlformats.org/officeDocument/2006/relationships/image" Target="../media/image90.png"/><Relationship Id="rId7" Type="http://schemas.openxmlformats.org/officeDocument/2006/relationships/image" Target="../media/image23.png"/><Relationship Id="rId71" Type="http://schemas.openxmlformats.org/officeDocument/2006/relationships/image" Target="../media/image85.png"/><Relationship Id="rId2" Type="http://schemas.openxmlformats.org/officeDocument/2006/relationships/image" Target="../media/image18.jpeg"/><Relationship Id="rId29" Type="http://schemas.openxmlformats.org/officeDocument/2006/relationships/image" Target="../media/image43.png"/><Relationship Id="rId24" Type="http://schemas.openxmlformats.org/officeDocument/2006/relationships/hyperlink" Target="http://www.oracle.com/index.html" TargetMode="External"/><Relationship Id="rId40" Type="http://schemas.openxmlformats.org/officeDocument/2006/relationships/image" Target="../media/image54.jpeg"/><Relationship Id="rId45" Type="http://schemas.openxmlformats.org/officeDocument/2006/relationships/image" Target="../media/image59.png"/><Relationship Id="rId66" Type="http://schemas.openxmlformats.org/officeDocument/2006/relationships/image" Target="../media/image80.png"/><Relationship Id="rId61" Type="http://schemas.openxmlformats.org/officeDocument/2006/relationships/image" Target="../media/image75.jpeg"/><Relationship Id="rId82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325D-FF29-FE44-DAC0-E6EAF903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2" y="2163173"/>
            <a:ext cx="6041036" cy="1716099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Audiência Pública - PLP 68/24  Tecnologia e Inovação na Reforma Tributária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D81AA8-073E-6A88-5215-7E3D5BD8B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Brasília, 2024</a:t>
            </a:r>
          </a:p>
        </p:txBody>
      </p:sp>
    </p:spTree>
    <p:extLst>
      <p:ext uri="{BB962C8B-B14F-4D97-AF65-F5344CB8AC3E}">
        <p14:creationId xmlns:p14="http://schemas.microsoft.com/office/powerpoint/2010/main" val="428499499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E4351-C0EC-3268-D212-CF7FF95ED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Operacionalização da Reforma Tributária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0AF3AFA8-1607-5D68-BC56-8BFC9070B0A3}"/>
              </a:ext>
            </a:extLst>
          </p:cNvPr>
          <p:cNvSpPr txBox="1">
            <a:spLocks/>
          </p:cNvSpPr>
          <p:nvPr/>
        </p:nvSpPr>
        <p:spPr>
          <a:xfrm>
            <a:off x="1030683" y="5513765"/>
            <a:ext cx="2186657" cy="527267"/>
          </a:xfrm>
          <a:prstGeom prst="roundRect">
            <a:avLst>
              <a:gd name="adj" fmla="val 3866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  <a:t>Contribuintes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164ACEA4-79AA-4BEF-8508-E572B606D16D}"/>
              </a:ext>
            </a:extLst>
          </p:cNvPr>
          <p:cNvSpPr txBox="1">
            <a:spLocks/>
          </p:cNvSpPr>
          <p:nvPr/>
        </p:nvSpPr>
        <p:spPr>
          <a:xfrm>
            <a:off x="5073906" y="3819138"/>
            <a:ext cx="2186657" cy="527267"/>
          </a:xfrm>
          <a:prstGeom prst="roundRect">
            <a:avLst>
              <a:gd name="adj" fmla="val 3866"/>
            </a:avLst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2000" dirty="0">
                <a:solidFill>
                  <a:srgbClr val="2F8BA2"/>
                </a:solidFill>
              </a:rPr>
              <a:t>Sistema ERP</a:t>
            </a:r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A8A42C4E-74E1-E58A-B394-1EA65BDA8524}"/>
              </a:ext>
            </a:extLst>
          </p:cNvPr>
          <p:cNvSpPr txBox="1">
            <a:spLocks/>
          </p:cNvSpPr>
          <p:nvPr/>
        </p:nvSpPr>
        <p:spPr>
          <a:xfrm>
            <a:off x="9187724" y="5633126"/>
            <a:ext cx="2186657" cy="527267"/>
          </a:xfrm>
          <a:prstGeom prst="roundRect">
            <a:avLst>
              <a:gd name="adj" fmla="val 3866"/>
            </a:avLst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solidFill>
                  <a:srgbClr val="1E465A"/>
                </a:solidFill>
                <a:latin typeface="Segoe UI Variable Display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>
                <a:solidFill>
                  <a:srgbClr val="6B8993"/>
                </a:solidFill>
              </a:rPr>
              <a:t>Governo - FISCO</a:t>
            </a:r>
          </a:p>
        </p:txBody>
      </p:sp>
      <p:pic>
        <p:nvPicPr>
          <p:cNvPr id="2052" name="Picture 4" descr="Erp Icon Images – Browse 10,811 Stock Photos, Vectors, and Video | Adobe  Stock">
            <a:extLst>
              <a:ext uri="{FF2B5EF4-FFF2-40B4-BE49-F238E27FC236}">
                <a16:creationId xmlns:a16="http://schemas.microsoft.com/office/drawing/2014/main" id="{609C2C4F-1EE6-9EFB-7B92-F0494E26E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31185" r="21260" b="31778"/>
          <a:stretch/>
        </p:blipFill>
        <p:spPr bwMode="auto">
          <a:xfrm>
            <a:off x="4965305" y="2066749"/>
            <a:ext cx="2561815" cy="16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rporação Marca comercial Relações públicas, ícone Inscrever-se, relações  públicas, outros, logotipo png | PNGWing">
            <a:extLst>
              <a:ext uri="{FF2B5EF4-FFF2-40B4-BE49-F238E27FC236}">
                <a16:creationId xmlns:a16="http://schemas.microsoft.com/office/drawing/2014/main" id="{67FC3C30-0412-40E7-4C23-EA5AEBB02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t="12000" r="15777" b="12000"/>
          <a:stretch/>
        </p:blipFill>
        <p:spPr bwMode="auto">
          <a:xfrm>
            <a:off x="1220558" y="3505228"/>
            <a:ext cx="1917853" cy="19168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etores de Ilustração Do Templo Grego Ícone Do Banco Design De Estilo  Simples Ilustração Em Vetor Isolada No Fundo Branco Página Do Web Site E  Aplicativo Móvel e mais imagens de Telhado -">
            <a:extLst>
              <a:ext uri="{FF2B5EF4-FFF2-40B4-BE49-F238E27FC236}">
                <a16:creationId xmlns:a16="http://schemas.microsoft.com/office/drawing/2014/main" id="{F5291BAB-E9B5-9A4F-C705-3B812758D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4858" r="4858" b="6370"/>
          <a:stretch/>
        </p:blipFill>
        <p:spPr bwMode="auto">
          <a:xfrm>
            <a:off x="9196059" y="3463137"/>
            <a:ext cx="2169989" cy="21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áfico 23" descr="Seta de linha: curva no sentido horário com preenchimento sólido">
            <a:extLst>
              <a:ext uri="{FF2B5EF4-FFF2-40B4-BE49-F238E27FC236}">
                <a16:creationId xmlns:a16="http://schemas.microsoft.com/office/drawing/2014/main" id="{32C74214-FADC-1EF6-6BB8-A5D156396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874036">
            <a:off x="2957924" y="2721798"/>
            <a:ext cx="1661431" cy="1661431"/>
          </a:xfrm>
          <a:prstGeom prst="rect">
            <a:avLst/>
          </a:prstGeom>
        </p:spPr>
      </p:pic>
      <p:pic>
        <p:nvPicPr>
          <p:cNvPr id="25" name="Gráfico 24" descr="Seta de linha: curva no sentido horário com preenchimento sólido">
            <a:extLst>
              <a:ext uri="{FF2B5EF4-FFF2-40B4-BE49-F238E27FC236}">
                <a16:creationId xmlns:a16="http://schemas.microsoft.com/office/drawing/2014/main" id="{216BD213-C4B3-9224-13FE-5C7EA544D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25731">
            <a:off x="7794228" y="2657359"/>
            <a:ext cx="1661431" cy="16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244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713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C3766-AC2B-4B4C-BA48-7C515DD3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latin typeface="Segoe UI Variable Display"/>
                <a:cs typeface="Segoe UI Semilight"/>
              </a:rPr>
              <a:t>Associadas </a:t>
            </a:r>
            <a:r>
              <a:rPr lang="pt-BR" dirty="0">
                <a:latin typeface="Segoe UI Variable Display"/>
                <a:cs typeface="Segoe UI Semilight"/>
              </a:rPr>
              <a:t>(81 Grupos Empresariais)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0D6497-677E-43D3-A63F-F94489EE315A}"/>
              </a:ext>
            </a:extLst>
          </p:cNvPr>
          <p:cNvSpPr txBox="1"/>
          <p:nvPr/>
        </p:nvSpPr>
        <p:spPr>
          <a:xfrm>
            <a:off x="344129" y="720246"/>
            <a:ext cx="1102145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pt-BR" sz="10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Fundadoras (08)</a:t>
            </a:r>
          </a:p>
        </p:txBody>
      </p:sp>
      <p:pic>
        <p:nvPicPr>
          <p:cNvPr id="7" name="Picture 2" descr="Resultado de imagem para tivit logo">
            <a:extLst>
              <a:ext uri="{FF2B5EF4-FFF2-40B4-BE49-F238E27FC236}">
                <a16:creationId xmlns:a16="http://schemas.microsoft.com/office/drawing/2014/main" id="{572F5978-2A18-4AC1-924D-B14160D6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3" y="1551259"/>
            <a:ext cx="1499598" cy="2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BM">
            <a:extLst>
              <a:ext uri="{FF2B5EF4-FFF2-40B4-BE49-F238E27FC236}">
                <a16:creationId xmlns:a16="http://schemas.microsoft.com/office/drawing/2014/main" id="{E8B4FE9D-A1D5-482A-A4D3-A7AE3478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3709" y="1028241"/>
            <a:ext cx="871733" cy="352756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0BFC481C-B9F1-40F6-BD7F-D7CE4374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4518" y="1476249"/>
            <a:ext cx="1546080" cy="356692"/>
          </a:xfrm>
          <a:prstGeom prst="rect">
            <a:avLst/>
          </a:prstGeom>
        </p:spPr>
      </p:pic>
      <p:pic>
        <p:nvPicPr>
          <p:cNvPr id="10" name="Picture 4" descr="C:\Users\Luely\Dropbox (Brasscom)\Comunicação\Comunicação Interna\Logos\Associadas\BRQ\Logo-BRQ.jpg">
            <a:extLst>
              <a:ext uri="{FF2B5EF4-FFF2-40B4-BE49-F238E27FC236}">
                <a16:creationId xmlns:a16="http://schemas.microsoft.com/office/drawing/2014/main" id="{AD1FB888-F24D-42B9-ACB4-354B9B4BF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10226" r="7153" b="10622"/>
          <a:stretch/>
        </p:blipFill>
        <p:spPr bwMode="auto">
          <a:xfrm>
            <a:off x="3465906" y="1019842"/>
            <a:ext cx="907196" cy="490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logo capgemini png">
            <a:extLst>
              <a:ext uri="{FF2B5EF4-FFF2-40B4-BE49-F238E27FC236}">
                <a16:creationId xmlns:a16="http://schemas.microsoft.com/office/drawing/2014/main" id="{F27BE1C0-626B-4A8A-AA1B-6693CE49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32" y="1076170"/>
            <a:ext cx="1587434" cy="3524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ccenture-logo-no-background - Startup Wise Guys">
            <a:extLst>
              <a:ext uri="{FF2B5EF4-FFF2-40B4-BE49-F238E27FC236}">
                <a16:creationId xmlns:a16="http://schemas.microsoft.com/office/drawing/2014/main" id="{454B36E1-9D89-4F9C-A706-1E6D9998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4" y="989809"/>
            <a:ext cx="1220089" cy="3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7094F61-DFCD-466B-B6A1-F524A58459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81" y="1475418"/>
            <a:ext cx="1324921" cy="3881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2981B17-8E42-467C-940A-6FB1AF48E864}"/>
              </a:ext>
            </a:extLst>
          </p:cNvPr>
          <p:cNvSpPr txBox="1"/>
          <p:nvPr/>
        </p:nvSpPr>
        <p:spPr>
          <a:xfrm>
            <a:off x="344130" y="1909551"/>
            <a:ext cx="799321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>
            <a:defPPr>
              <a:defRPr lang="pt-BR"/>
            </a:defPPr>
            <a:lvl1pPr>
              <a:defRPr sz="900">
                <a:solidFill>
                  <a:srgbClr val="1E465A"/>
                </a:solidFill>
                <a:ea typeface="Segoe UI Symbol" panose="020B0502040204020203" pitchFamily="34" charset="0"/>
              </a:defRPr>
            </a:lvl1pPr>
          </a:lstStyle>
          <a:p>
            <a:r>
              <a:rPr lang="pt-BR" sz="1000" b="1" dirty="0">
                <a:latin typeface="Segoe UI Variable Display"/>
                <a:ea typeface="Segoe UI Symbol"/>
                <a:cs typeface="Segoe UI Semilight"/>
              </a:rPr>
              <a:t>Plenas (08)</a:t>
            </a:r>
          </a:p>
        </p:txBody>
      </p:sp>
      <p:pic>
        <p:nvPicPr>
          <p:cNvPr id="19" name="Picture 4" descr="Resultado de imagem para logo embratel png">
            <a:extLst>
              <a:ext uri="{FF2B5EF4-FFF2-40B4-BE49-F238E27FC236}">
                <a16:creationId xmlns:a16="http://schemas.microsoft.com/office/drawing/2014/main" id="{9A404BB5-C86C-4DA6-8C2C-1DC2A145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60" y="2137193"/>
            <a:ext cx="1114094" cy="6266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huawei">
            <a:extLst>
              <a:ext uri="{FF2B5EF4-FFF2-40B4-BE49-F238E27FC236}">
                <a16:creationId xmlns:a16="http://schemas.microsoft.com/office/drawing/2014/main" id="{E1FE5F65-57C8-462C-86E0-BDCD12D7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96" y="2201708"/>
            <a:ext cx="480954" cy="4809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2C42882-53A1-491F-A5F3-B569145A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6" y="2306631"/>
            <a:ext cx="956851" cy="28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3" descr="C:\Users\Luely\Dropbox (Brasscom)\Comunicação\Comunicação Interna\Logos\Associadas\Atos\Atos_Logo.jpg">
            <a:extLst>
              <a:ext uri="{FF2B5EF4-FFF2-40B4-BE49-F238E27FC236}">
                <a16:creationId xmlns:a16="http://schemas.microsoft.com/office/drawing/2014/main" id="{8B7B514E-B969-4EBE-BE8E-6C5E3366B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12198" r="4560" b="12638"/>
          <a:stretch/>
        </p:blipFill>
        <p:spPr bwMode="auto">
          <a:xfrm>
            <a:off x="5521098" y="3087748"/>
            <a:ext cx="584176" cy="219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Imagem 213">
            <a:extLst>
              <a:ext uri="{FF2B5EF4-FFF2-40B4-BE49-F238E27FC236}">
                <a16:creationId xmlns:a16="http://schemas.microsoft.com/office/drawing/2014/main" id="{E8CD120F-12F6-4E3B-A2DA-DF500D1CEA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610" y="3043494"/>
            <a:ext cx="559425" cy="250489"/>
          </a:xfrm>
          <a:prstGeom prst="rect">
            <a:avLst/>
          </a:prstGeom>
        </p:spPr>
      </p:pic>
      <p:pic>
        <p:nvPicPr>
          <p:cNvPr id="217" name="Imagem 216">
            <a:extLst>
              <a:ext uri="{FF2B5EF4-FFF2-40B4-BE49-F238E27FC236}">
                <a16:creationId xmlns:a16="http://schemas.microsoft.com/office/drawing/2014/main" id="{6BB8646A-8E02-408E-8A70-BA4461A28F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8" y="3029799"/>
            <a:ext cx="852142" cy="257418"/>
          </a:xfrm>
          <a:prstGeom prst="rect">
            <a:avLst/>
          </a:prstGeom>
        </p:spPr>
      </p:pic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B71E162E-BD59-4BED-B555-CCFEA3AB4EC3}"/>
              </a:ext>
            </a:extLst>
          </p:cNvPr>
          <p:cNvSpPr txBox="1"/>
          <p:nvPr/>
        </p:nvSpPr>
        <p:spPr>
          <a:xfrm>
            <a:off x="4349689" y="3009602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>
                <a:latin typeface="Segoe UI Variable Display" pitchFamily="2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Apple</a:t>
            </a:r>
          </a:p>
        </p:txBody>
      </p:sp>
      <p:pic>
        <p:nvPicPr>
          <p:cNvPr id="221" name="Picture 5" descr="C:\Users\Luely\Dropbox (Brasscom)\Comunicação\Comunicação Interna\Logos\Associadas\Ci&amp;T\logo-cit-high (1).jpg">
            <a:extLst>
              <a:ext uri="{FF2B5EF4-FFF2-40B4-BE49-F238E27FC236}">
                <a16:creationId xmlns:a16="http://schemas.microsoft.com/office/drawing/2014/main" id="{79995A2E-E0E1-4A20-8B2C-3DE413FE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96" y="3083161"/>
            <a:ext cx="594462" cy="255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C:\Users\Luely.Barbosa\Dropbox (Brasscom)\Comunicação\Comunicação Interna\Logos\Associadas\Equinix\Equinix_JPEG.jpg">
            <a:extLst>
              <a:ext uri="{FF2B5EF4-FFF2-40B4-BE49-F238E27FC236}">
                <a16:creationId xmlns:a16="http://schemas.microsoft.com/office/drawing/2014/main" id="{12574AE2-860A-4722-A352-043C637E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30" y="3528543"/>
            <a:ext cx="725504" cy="350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3" descr="C:\Users\Luely\Dropbox (Brasscom)\Comunicação\Comunicação Interna\Logos\Associadas\GFT\GFT_Logo_300dpi.jpg">
            <a:extLst>
              <a:ext uri="{FF2B5EF4-FFF2-40B4-BE49-F238E27FC236}">
                <a16:creationId xmlns:a16="http://schemas.microsoft.com/office/drawing/2014/main" id="{808285BF-D2C2-478E-BDEA-67F45B60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14" y="3649306"/>
            <a:ext cx="982276" cy="1789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4" descr="FIS (company) - Wikipedia">
            <a:extLst>
              <a:ext uri="{FF2B5EF4-FFF2-40B4-BE49-F238E27FC236}">
                <a16:creationId xmlns:a16="http://schemas.microsoft.com/office/drawing/2014/main" id="{843B8CCB-2016-48DD-8853-D7713F3B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62" y="3570254"/>
            <a:ext cx="610324" cy="2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56" descr="Z:\COMUNICAÇÃO ESTRATÉGICA\COMUNICAÇÃO INTERNA\LOGOS\ASSOCIADAS\Infosys\Infosys-logo.jpg">
            <a:extLst>
              <a:ext uri="{FF2B5EF4-FFF2-40B4-BE49-F238E27FC236}">
                <a16:creationId xmlns:a16="http://schemas.microsoft.com/office/drawing/2014/main" id="{08424F3F-0ECE-4108-B627-4AC4AB83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562351" y="3630434"/>
            <a:ext cx="634687" cy="246686"/>
          </a:xfrm>
          <a:prstGeom prst="rect">
            <a:avLst/>
          </a:prstGeom>
        </p:spPr>
      </p:pic>
      <p:pic>
        <p:nvPicPr>
          <p:cNvPr id="229" name="Imagem 228">
            <a:extLst>
              <a:ext uri="{FF2B5EF4-FFF2-40B4-BE49-F238E27FC236}">
                <a16:creationId xmlns:a16="http://schemas.microsoft.com/office/drawing/2014/main" id="{8A6A702A-9A92-4897-A511-C0520BAE2EA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07" y="3996941"/>
            <a:ext cx="619490" cy="438185"/>
          </a:xfrm>
          <a:prstGeom prst="rect">
            <a:avLst/>
          </a:prstGeom>
        </p:spPr>
      </p:pic>
      <p:pic>
        <p:nvPicPr>
          <p:cNvPr id="230" name="Picture 2" descr="Resultado de imagem para logicalis">
            <a:extLst>
              <a:ext uri="{FF2B5EF4-FFF2-40B4-BE49-F238E27FC236}">
                <a16:creationId xmlns:a16="http://schemas.microsoft.com/office/drawing/2014/main" id="{EEFE15D3-11ED-4D54-B993-863C2CC3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98" y="4225770"/>
            <a:ext cx="1022229" cy="19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Imagem 231" descr="Uma imagem contendo objeto, relógio&#10;&#10;Descrição gerada automaticamente">
            <a:hlinkClick r:id="rId22"/>
            <a:extLst>
              <a:ext uri="{FF2B5EF4-FFF2-40B4-BE49-F238E27FC236}">
                <a16:creationId xmlns:a16="http://schemas.microsoft.com/office/drawing/2014/main" id="{037705E1-496F-4F47-ABCE-69006FA169C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66" y="3533966"/>
            <a:ext cx="1225263" cy="408421"/>
          </a:xfrm>
          <a:prstGeom prst="rect">
            <a:avLst/>
          </a:prstGeom>
        </p:spPr>
      </p:pic>
      <p:pic>
        <p:nvPicPr>
          <p:cNvPr id="235" name="Picture 2" descr="C:\Users\Luely.Barbosa\Dropbox (Brasscom)\Comunicação\Comunicação Interna\Logos\Associadas\Oracle\ORACLE -large.jpg">
            <a:hlinkClick r:id="rId24"/>
            <a:extLst>
              <a:ext uri="{FF2B5EF4-FFF2-40B4-BE49-F238E27FC236}">
                <a16:creationId xmlns:a16="http://schemas.microsoft.com/office/drawing/2014/main" id="{EDDB4B94-B3FF-4B46-B6D8-E9054B14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16" y="4136439"/>
            <a:ext cx="1360212" cy="2808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4" descr="Resultado de imagem para Salesforce logo">
            <a:extLst>
              <a:ext uri="{FF2B5EF4-FFF2-40B4-BE49-F238E27FC236}">
                <a16:creationId xmlns:a16="http://schemas.microsoft.com/office/drawing/2014/main" id="{B68332A8-75B2-40D6-912F-4B921D9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270" y="4053824"/>
            <a:ext cx="619490" cy="4337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Imagem 237">
            <a:extLst>
              <a:ext uri="{FF2B5EF4-FFF2-40B4-BE49-F238E27FC236}">
                <a16:creationId xmlns:a16="http://schemas.microsoft.com/office/drawing/2014/main" id="{1F3D9722-1294-421F-B0A3-A88E8BB142A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12" y="4652061"/>
            <a:ext cx="790993" cy="291877"/>
          </a:xfrm>
          <a:prstGeom prst="rect">
            <a:avLst/>
          </a:prstGeom>
        </p:spPr>
      </p:pic>
      <p:pic>
        <p:nvPicPr>
          <p:cNvPr id="239" name="Picture 8" descr="Resultado de imagem para logo serasa experian">
            <a:extLst>
              <a:ext uri="{FF2B5EF4-FFF2-40B4-BE49-F238E27FC236}">
                <a16:creationId xmlns:a16="http://schemas.microsoft.com/office/drawing/2014/main" id="{47764F9B-9DF5-4B79-871D-AD844274B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48" y="4627787"/>
            <a:ext cx="834945" cy="3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Imagem 23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12286D5B-16B3-4F2A-AA2E-A304B77B028D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 b="24478"/>
          <a:stretch/>
        </p:blipFill>
        <p:spPr>
          <a:xfrm>
            <a:off x="4061272" y="4656602"/>
            <a:ext cx="992714" cy="298023"/>
          </a:xfrm>
          <a:prstGeom prst="rect">
            <a:avLst/>
          </a:prstGeom>
        </p:spPr>
      </p:pic>
      <p:pic>
        <p:nvPicPr>
          <p:cNvPr id="241" name="Imagem 240">
            <a:extLst>
              <a:ext uri="{FF2B5EF4-FFF2-40B4-BE49-F238E27FC236}">
                <a16:creationId xmlns:a16="http://schemas.microsoft.com/office/drawing/2014/main" id="{769A1D21-E231-407A-ADDA-8C4D86148B8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8" y="4694559"/>
            <a:ext cx="1095671" cy="285106"/>
          </a:xfrm>
          <a:prstGeom prst="rect">
            <a:avLst/>
          </a:prstGeom>
        </p:spPr>
      </p:pic>
      <p:pic>
        <p:nvPicPr>
          <p:cNvPr id="244" name="Picture 2">
            <a:extLst>
              <a:ext uri="{FF2B5EF4-FFF2-40B4-BE49-F238E27FC236}">
                <a16:creationId xmlns:a16="http://schemas.microsoft.com/office/drawing/2014/main" id="{4979B8BE-2DA6-4A40-8524-C3260D73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454" y="4730722"/>
            <a:ext cx="559456" cy="1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Imagem 244" descr="Uma imagem contendo desenho&#10;&#10;Descrição gerada automaticamente">
            <a:extLst>
              <a:ext uri="{FF2B5EF4-FFF2-40B4-BE49-F238E27FC236}">
                <a16:creationId xmlns:a16="http://schemas.microsoft.com/office/drawing/2014/main" id="{3F62D494-F448-4E32-9FBB-3F10BEBEE22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10" y="4661602"/>
            <a:ext cx="1064224" cy="302528"/>
          </a:xfrm>
          <a:prstGeom prst="rect">
            <a:avLst/>
          </a:prstGeom>
        </p:spPr>
      </p:pic>
      <p:pic>
        <p:nvPicPr>
          <p:cNvPr id="247" name="Picture 2" descr="TIM muda logo e apresenta novo posicionamento | Midia e Marketing | G1">
            <a:extLst>
              <a:ext uri="{FF2B5EF4-FFF2-40B4-BE49-F238E27FC236}">
                <a16:creationId xmlns:a16="http://schemas.microsoft.com/office/drawing/2014/main" id="{0BFAFC97-C1F3-4144-A591-D1FCD7C95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5" b="17067"/>
          <a:stretch/>
        </p:blipFill>
        <p:spPr bwMode="auto">
          <a:xfrm>
            <a:off x="8287190" y="4721917"/>
            <a:ext cx="740806" cy="2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Imagem 248">
            <a:extLst>
              <a:ext uri="{FF2B5EF4-FFF2-40B4-BE49-F238E27FC236}">
                <a16:creationId xmlns:a16="http://schemas.microsoft.com/office/drawing/2014/main" id="{5864E647-8503-4BA7-BA12-28BC5D3AB0C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54038" y="5326690"/>
            <a:ext cx="771607" cy="457845"/>
          </a:xfrm>
          <a:prstGeom prst="rect">
            <a:avLst/>
          </a:prstGeom>
        </p:spPr>
      </p:pic>
      <p:pic>
        <p:nvPicPr>
          <p:cNvPr id="250" name="Imagem 249">
            <a:extLst>
              <a:ext uri="{FF2B5EF4-FFF2-40B4-BE49-F238E27FC236}">
                <a16:creationId xmlns:a16="http://schemas.microsoft.com/office/drawing/2014/main" id="{4BFDA2E5-C745-47D7-BEF6-00CE899DD4F7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23516" r="5749" b="20432"/>
          <a:stretch/>
        </p:blipFill>
        <p:spPr>
          <a:xfrm>
            <a:off x="9482984" y="5469138"/>
            <a:ext cx="951659" cy="301375"/>
          </a:xfrm>
          <a:prstGeom prst="rect">
            <a:avLst/>
          </a:prstGeom>
        </p:spPr>
      </p:pic>
      <p:pic>
        <p:nvPicPr>
          <p:cNvPr id="251" name="Picture 2" descr="Resultado de imagem para Logo a5">
            <a:extLst>
              <a:ext uri="{FF2B5EF4-FFF2-40B4-BE49-F238E27FC236}">
                <a16:creationId xmlns:a16="http://schemas.microsoft.com/office/drawing/2014/main" id="{5469A87E-519D-4FDF-B211-2733F90BE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33914" r="22770" b="33949"/>
          <a:stretch/>
        </p:blipFill>
        <p:spPr bwMode="auto">
          <a:xfrm>
            <a:off x="525183" y="5462135"/>
            <a:ext cx="473555" cy="2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Imagem 257">
            <a:extLst>
              <a:ext uri="{FF2B5EF4-FFF2-40B4-BE49-F238E27FC236}">
                <a16:creationId xmlns:a16="http://schemas.microsoft.com/office/drawing/2014/main" id="{0CC6FB56-1FE3-429E-8155-732998A2666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1" y="3589714"/>
            <a:ext cx="638881" cy="242449"/>
          </a:xfrm>
          <a:prstGeom prst="rect">
            <a:avLst/>
          </a:prstGeom>
        </p:spPr>
      </p:pic>
      <p:pic>
        <p:nvPicPr>
          <p:cNvPr id="259" name="Imagem 258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2B9143B6-94AD-4BBB-98AA-DDB5DFA556D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2" y="5837026"/>
            <a:ext cx="402840" cy="451352"/>
          </a:xfrm>
          <a:prstGeom prst="rect">
            <a:avLst/>
          </a:prstGeom>
        </p:spPr>
      </p:pic>
      <p:pic>
        <p:nvPicPr>
          <p:cNvPr id="260" name="Imagem 259" descr="Desenho de um cachorro&#10;&#10;Descrição gerada automaticamente">
            <a:extLst>
              <a:ext uri="{FF2B5EF4-FFF2-40B4-BE49-F238E27FC236}">
                <a16:creationId xmlns:a16="http://schemas.microsoft.com/office/drawing/2014/main" id="{2268D860-8F13-4DE4-B176-CF813380AFD8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0" y="5936386"/>
            <a:ext cx="638881" cy="203551"/>
          </a:xfrm>
          <a:prstGeom prst="rect">
            <a:avLst/>
          </a:prstGeom>
        </p:spPr>
      </p:pic>
      <p:pic>
        <p:nvPicPr>
          <p:cNvPr id="261" name="Picture 2" descr="Logo HTP – V2 – Brasscom">
            <a:extLst>
              <a:ext uri="{FF2B5EF4-FFF2-40B4-BE49-F238E27FC236}">
                <a16:creationId xmlns:a16="http://schemas.microsoft.com/office/drawing/2014/main" id="{B4C228D8-5BD6-4935-B140-639EDFF5F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3273" r="19433" b="9285"/>
          <a:stretch/>
        </p:blipFill>
        <p:spPr bwMode="auto">
          <a:xfrm>
            <a:off x="3269321" y="5902763"/>
            <a:ext cx="520355" cy="3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2" descr="idcast - idwall">
            <a:extLst>
              <a:ext uri="{FF2B5EF4-FFF2-40B4-BE49-F238E27FC236}">
                <a16:creationId xmlns:a16="http://schemas.microsoft.com/office/drawing/2014/main" id="{88676099-7BDA-4B06-8F83-590C4222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73" y="5899721"/>
            <a:ext cx="634054" cy="3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" descr="Resultado de imagem para neoway">
            <a:extLst>
              <a:ext uri="{FF2B5EF4-FFF2-40B4-BE49-F238E27FC236}">
                <a16:creationId xmlns:a16="http://schemas.microsoft.com/office/drawing/2014/main" id="{2C2844BC-28F1-431D-8D2B-41E09C60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51" y="6357243"/>
            <a:ext cx="742083" cy="3055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Imagem 266" descr="Uma imagem contendo relógio, objeto, texto, placar&#10;&#10;Descrição gerada automaticamente">
            <a:extLst>
              <a:ext uri="{FF2B5EF4-FFF2-40B4-BE49-F238E27FC236}">
                <a16:creationId xmlns:a16="http://schemas.microsoft.com/office/drawing/2014/main" id="{55A730DA-2EEE-47CF-A4FB-999BCB05A82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81" y="6006992"/>
            <a:ext cx="1023234" cy="181907"/>
          </a:xfrm>
          <a:prstGeom prst="rect">
            <a:avLst/>
          </a:prstGeom>
        </p:spPr>
      </p:pic>
      <p:pic>
        <p:nvPicPr>
          <p:cNvPr id="273" name="Imagem 272">
            <a:extLst>
              <a:ext uri="{FF2B5EF4-FFF2-40B4-BE49-F238E27FC236}">
                <a16:creationId xmlns:a16="http://schemas.microsoft.com/office/drawing/2014/main" id="{DD0C21F4-F7D4-4DA1-9494-2127C905CACB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4" y="6440126"/>
            <a:ext cx="569257" cy="220321"/>
          </a:xfrm>
          <a:prstGeom prst="rect">
            <a:avLst/>
          </a:prstGeom>
        </p:spPr>
      </p:pic>
      <p:pic>
        <p:nvPicPr>
          <p:cNvPr id="280" name="Imagem 279" descr="Uma imagem contendo Ícone&#10;&#10;Descrição gerada automaticamente">
            <a:extLst>
              <a:ext uri="{FF2B5EF4-FFF2-40B4-BE49-F238E27FC236}">
                <a16:creationId xmlns:a16="http://schemas.microsoft.com/office/drawing/2014/main" id="{42731785-7C9F-4135-AF9F-DC64BD8CE86B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49" y="6207398"/>
            <a:ext cx="587222" cy="209339"/>
          </a:xfrm>
          <a:prstGeom prst="rect">
            <a:avLst/>
          </a:prstGeom>
        </p:spPr>
      </p:pic>
      <p:pic>
        <p:nvPicPr>
          <p:cNvPr id="284" name="Picture 2">
            <a:extLst>
              <a:ext uri="{FF2B5EF4-FFF2-40B4-BE49-F238E27FC236}">
                <a16:creationId xmlns:a16="http://schemas.microsoft.com/office/drawing/2014/main" id="{862E67DD-E031-4ED1-B164-D5D99F70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17" y="5870557"/>
            <a:ext cx="652086" cy="3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CaixaDeTexto 286">
            <a:extLst>
              <a:ext uri="{FF2B5EF4-FFF2-40B4-BE49-F238E27FC236}">
                <a16:creationId xmlns:a16="http://schemas.microsoft.com/office/drawing/2014/main" id="{8CC1A16B-E56E-426C-997B-60A0C67CD926}"/>
              </a:ext>
            </a:extLst>
          </p:cNvPr>
          <p:cNvSpPr txBox="1"/>
          <p:nvPr/>
        </p:nvSpPr>
        <p:spPr>
          <a:xfrm>
            <a:off x="344130" y="2732065"/>
            <a:ext cx="890812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>
            <a:defPPr>
              <a:defRPr lang="pt-BR"/>
            </a:defPPr>
            <a:lvl1pPr>
              <a:defRPr sz="900">
                <a:solidFill>
                  <a:srgbClr val="1E465A"/>
                </a:solidFill>
                <a:ea typeface="Segoe UI Symbol" panose="020B0502040204020203" pitchFamily="34" charset="0"/>
              </a:defRPr>
            </a:lvl1pPr>
          </a:lstStyle>
          <a:p>
            <a:r>
              <a:rPr lang="pt-BR" sz="1000" b="1" dirty="0">
                <a:latin typeface="Segoe UI Variable Display"/>
                <a:ea typeface="Segoe UI Symbol"/>
                <a:cs typeface="Segoe UI Semilight"/>
              </a:rPr>
              <a:t>Efetivas (38)</a:t>
            </a:r>
          </a:p>
        </p:txBody>
      </p:sp>
      <p:sp>
        <p:nvSpPr>
          <p:cNvPr id="289" name="CaixaDeTexto 288">
            <a:extLst>
              <a:ext uri="{FF2B5EF4-FFF2-40B4-BE49-F238E27FC236}">
                <a16:creationId xmlns:a16="http://schemas.microsoft.com/office/drawing/2014/main" id="{D1614AF4-0457-4980-A7D8-C35BA22A6E77}"/>
              </a:ext>
            </a:extLst>
          </p:cNvPr>
          <p:cNvSpPr txBox="1"/>
          <p:nvPr/>
        </p:nvSpPr>
        <p:spPr>
          <a:xfrm>
            <a:off x="344129" y="5114352"/>
            <a:ext cx="1268113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>
            <a:defPPr>
              <a:defRPr lang="pt-BR"/>
            </a:defPPr>
            <a:lvl1pPr>
              <a:defRPr sz="900">
                <a:solidFill>
                  <a:srgbClr val="1E465A"/>
                </a:solidFill>
                <a:ea typeface="Segoe UI Symbol" panose="020B0502040204020203" pitchFamily="34" charset="0"/>
              </a:defRPr>
            </a:lvl1pPr>
          </a:lstStyle>
          <a:p>
            <a:r>
              <a:rPr lang="pt-BR" sz="1000" b="1" dirty="0">
                <a:latin typeface="Segoe UI Variable Display"/>
                <a:ea typeface="Segoe UI Symbol"/>
                <a:cs typeface="Segoe UI Semilight"/>
              </a:rPr>
              <a:t>Colaboradoras (28)</a:t>
            </a:r>
          </a:p>
        </p:txBody>
      </p:sp>
      <p:cxnSp>
        <p:nvCxnSpPr>
          <p:cNvPr id="291" name="Conector reto 290">
            <a:extLst>
              <a:ext uri="{FF2B5EF4-FFF2-40B4-BE49-F238E27FC236}">
                <a16:creationId xmlns:a16="http://schemas.microsoft.com/office/drawing/2014/main" id="{42382E36-19EB-482D-9865-935CD470DBC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143451" y="2022847"/>
            <a:ext cx="10685455" cy="0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2" name="Conector reto 291">
            <a:extLst>
              <a:ext uri="{FF2B5EF4-FFF2-40B4-BE49-F238E27FC236}">
                <a16:creationId xmlns:a16="http://schemas.microsoft.com/office/drawing/2014/main" id="{9C2A816E-4F75-4351-976C-CA24BC9FD3E7}"/>
              </a:ext>
            </a:extLst>
          </p:cNvPr>
          <p:cNvCxnSpPr>
            <a:cxnSpLocks/>
          </p:cNvCxnSpPr>
          <p:nvPr/>
        </p:nvCxnSpPr>
        <p:spPr>
          <a:xfrm>
            <a:off x="1475085" y="836425"/>
            <a:ext cx="10353821" cy="0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3" name="Conector reto 292">
            <a:extLst>
              <a:ext uri="{FF2B5EF4-FFF2-40B4-BE49-F238E27FC236}">
                <a16:creationId xmlns:a16="http://schemas.microsoft.com/office/drawing/2014/main" id="{0BD5BAE0-85F7-4FE0-9B20-62C7B49A8AB4}"/>
              </a:ext>
            </a:extLst>
          </p:cNvPr>
          <p:cNvCxnSpPr>
            <a:cxnSpLocks/>
          </p:cNvCxnSpPr>
          <p:nvPr/>
        </p:nvCxnSpPr>
        <p:spPr>
          <a:xfrm>
            <a:off x="1249319" y="2845361"/>
            <a:ext cx="10593964" cy="14779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4" name="Conector reto 293">
            <a:extLst>
              <a:ext uri="{FF2B5EF4-FFF2-40B4-BE49-F238E27FC236}">
                <a16:creationId xmlns:a16="http://schemas.microsoft.com/office/drawing/2014/main" id="{DA969339-E715-403A-9C80-9872C46033FC}"/>
              </a:ext>
            </a:extLst>
          </p:cNvPr>
          <p:cNvCxnSpPr>
            <a:cxnSpLocks/>
          </p:cNvCxnSpPr>
          <p:nvPr/>
        </p:nvCxnSpPr>
        <p:spPr>
          <a:xfrm>
            <a:off x="1683346" y="5251174"/>
            <a:ext cx="8894695" cy="10814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2395A95D-DAA5-435F-A0DC-B78D5227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2" y="4150620"/>
            <a:ext cx="756387" cy="2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A24D70-74BB-40FA-BA11-0826CF3E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23" y="5555613"/>
            <a:ext cx="491554" cy="29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ingo - O Amigo do Motorista - Parcele seus débitos em 12x">
            <a:extLst>
              <a:ext uri="{FF2B5EF4-FFF2-40B4-BE49-F238E27FC236}">
                <a16:creationId xmlns:a16="http://schemas.microsoft.com/office/drawing/2014/main" id="{C68F6911-22DA-4751-8E24-6FB7F009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1" y="5875030"/>
            <a:ext cx="691052" cy="3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725873A-1833-D7B8-29BF-752985153FC4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985556" y="2276870"/>
            <a:ext cx="1021545" cy="347325"/>
          </a:xfrm>
          <a:prstGeom prst="rect">
            <a:avLst/>
          </a:prstGeom>
        </p:spPr>
      </p:pic>
      <p:pic>
        <p:nvPicPr>
          <p:cNvPr id="1030" name="Picture 6" descr="Cast group | Soluções em TI end-to-end">
            <a:extLst>
              <a:ext uri="{FF2B5EF4-FFF2-40B4-BE49-F238E27FC236}">
                <a16:creationId xmlns:a16="http://schemas.microsoft.com/office/drawing/2014/main" id="{593A9AB1-B88A-053E-5E22-31E198A71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t="26123" r="6749" b="20251"/>
          <a:stretch/>
        </p:blipFill>
        <p:spPr bwMode="auto">
          <a:xfrm>
            <a:off x="6526157" y="3083161"/>
            <a:ext cx="788456" cy="3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39128A3-554E-FB96-659B-291397E0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37" y="3090341"/>
            <a:ext cx="1229353" cy="2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C809701-1D60-E141-7F91-2C6F4A45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64" y="2293892"/>
            <a:ext cx="573949" cy="3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DA6312C-01A5-D19C-80AD-06CE7D2B1789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450180" y="3664954"/>
            <a:ext cx="770743" cy="174188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4AE3F7B-E08C-D199-D938-925CC497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51" y="2323789"/>
            <a:ext cx="1056883" cy="2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80AD37A-05F2-A62F-036D-FC36C5514B18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657838" y="5459866"/>
            <a:ext cx="930331" cy="294605"/>
          </a:xfrm>
          <a:prstGeom prst="rect">
            <a:avLst/>
          </a:prstGeom>
        </p:spPr>
      </p:pic>
      <p:pic>
        <p:nvPicPr>
          <p:cNvPr id="1050" name="Picture 26" descr="Plusoft: saiba a história, missão, visão e valoresSobre nós">
            <a:extLst>
              <a:ext uri="{FF2B5EF4-FFF2-40B4-BE49-F238E27FC236}">
                <a16:creationId xmlns:a16="http://schemas.microsoft.com/office/drawing/2014/main" id="{818EB8F8-A630-463E-AE82-6EDA7DAD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61" y="6379545"/>
            <a:ext cx="925704" cy="3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746D0EF4-41CB-F03C-486C-70EA3A8A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19" y="6456816"/>
            <a:ext cx="690183" cy="15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quadra Digital | Evoluir para Transformar">
            <a:extLst>
              <a:ext uri="{FF2B5EF4-FFF2-40B4-BE49-F238E27FC236}">
                <a16:creationId xmlns:a16="http://schemas.microsoft.com/office/drawing/2014/main" id="{98BB06A1-481A-BF0D-434D-EF7940DB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00" y="6427621"/>
            <a:ext cx="630350" cy="1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D7D6005F-EBA4-B8EA-1BA5-2ADE4F663A28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t="25824" r="34452" b="24066"/>
          <a:stretch/>
        </p:blipFill>
        <p:spPr>
          <a:xfrm>
            <a:off x="1551257" y="5381155"/>
            <a:ext cx="580110" cy="412466"/>
          </a:xfrm>
          <a:prstGeom prst="rect">
            <a:avLst/>
          </a:prstGeom>
        </p:spPr>
      </p:pic>
      <p:pic>
        <p:nvPicPr>
          <p:cNvPr id="35" name="Imagem 34" descr="Logotipo&#10;&#10;Descrição gerada automaticamente com confiança baixa">
            <a:extLst>
              <a:ext uri="{FF2B5EF4-FFF2-40B4-BE49-F238E27FC236}">
                <a16:creationId xmlns:a16="http://schemas.microsoft.com/office/drawing/2014/main" id="{FA48FC63-D3E1-941F-0369-E637A17659FF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56" y="5869477"/>
            <a:ext cx="373387" cy="373387"/>
          </a:xfrm>
          <a:prstGeom prst="rect">
            <a:avLst/>
          </a:prstGeom>
        </p:spPr>
      </p:pic>
      <p:pic>
        <p:nvPicPr>
          <p:cNvPr id="37" name="Imagem 36" descr="Ícone&#10;&#10;Descrição gerada automaticamente">
            <a:extLst>
              <a:ext uri="{FF2B5EF4-FFF2-40B4-BE49-F238E27FC236}">
                <a16:creationId xmlns:a16="http://schemas.microsoft.com/office/drawing/2014/main" id="{505E117D-BB75-5C83-DBDB-725DF9C38871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17" y="5959671"/>
            <a:ext cx="1143567" cy="201431"/>
          </a:xfrm>
          <a:prstGeom prst="rect">
            <a:avLst/>
          </a:prstGeom>
        </p:spPr>
      </p:pic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id="{8DB14C05-8F59-923B-990B-7BB104C42350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51" y="5935970"/>
            <a:ext cx="999108" cy="307594"/>
          </a:xfrm>
          <a:prstGeom prst="rect">
            <a:avLst/>
          </a:prstGeom>
        </p:spPr>
      </p:pic>
      <p:pic>
        <p:nvPicPr>
          <p:cNvPr id="31" name="Imagem 30" descr="Texto&#10;&#10;Descrição gerada automaticamente">
            <a:extLst>
              <a:ext uri="{FF2B5EF4-FFF2-40B4-BE49-F238E27FC236}">
                <a16:creationId xmlns:a16="http://schemas.microsoft.com/office/drawing/2014/main" id="{8F51A33A-C8C7-1EDB-321C-413B55AC5A44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9" b="44105"/>
          <a:stretch/>
        </p:blipFill>
        <p:spPr>
          <a:xfrm>
            <a:off x="3275583" y="6469826"/>
            <a:ext cx="928461" cy="152060"/>
          </a:xfrm>
          <a:prstGeom prst="rect">
            <a:avLst/>
          </a:prstGeom>
        </p:spPr>
      </p:pic>
      <p:pic>
        <p:nvPicPr>
          <p:cNvPr id="4" name="Picture 2" descr="Soluções de tecnologia | Unisys">
            <a:extLst>
              <a:ext uri="{FF2B5EF4-FFF2-40B4-BE49-F238E27FC236}">
                <a16:creationId xmlns:a16="http://schemas.microsoft.com/office/drawing/2014/main" id="{E0C38076-EACE-A568-BACC-F8DC9D838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9" b="41255"/>
          <a:stretch/>
        </p:blipFill>
        <p:spPr bwMode="auto">
          <a:xfrm>
            <a:off x="10148910" y="1488164"/>
            <a:ext cx="1543590" cy="3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Forma&#10;&#10;Descrição gerada automaticamente com confiança média">
            <a:extLst>
              <a:ext uri="{FF2B5EF4-FFF2-40B4-BE49-F238E27FC236}">
                <a16:creationId xmlns:a16="http://schemas.microsoft.com/office/drawing/2014/main" id="{6478B572-3BF6-F07E-17C3-6CF9E55A58AA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18" y="3649038"/>
            <a:ext cx="982277" cy="193620"/>
          </a:xfrm>
          <a:prstGeom prst="rect">
            <a:avLst/>
          </a:prstGeom>
        </p:spPr>
      </p:pic>
      <p:pic>
        <p:nvPicPr>
          <p:cNvPr id="5" name="Picture 2" descr="Scala Data Centers Data Centers and Colocation">
            <a:extLst>
              <a:ext uri="{FF2B5EF4-FFF2-40B4-BE49-F238E27FC236}">
                <a16:creationId xmlns:a16="http://schemas.microsoft.com/office/drawing/2014/main" id="{6A37BBC9-052C-DD70-294A-74EAA600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1" y="4604263"/>
            <a:ext cx="1007628" cy="3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oard of Directors - Semantix, Inc.">
            <a:extLst>
              <a:ext uri="{FF2B5EF4-FFF2-40B4-BE49-F238E27FC236}">
                <a16:creationId xmlns:a16="http://schemas.microsoft.com/office/drawing/2014/main" id="{441299AF-0C89-645C-CF8E-C9219743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13" y="6422670"/>
            <a:ext cx="924799" cy="2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Vagas na empresa Assesso Informática | Hipsters.jobs">
            <a:extLst>
              <a:ext uri="{FF2B5EF4-FFF2-40B4-BE49-F238E27FC236}">
                <a16:creationId xmlns:a16="http://schemas.microsoft.com/office/drawing/2014/main" id="{507F8277-6FD0-4ACB-3C86-72D492F42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/>
          <a:stretch/>
        </p:blipFill>
        <p:spPr bwMode="auto">
          <a:xfrm>
            <a:off x="3534240" y="5512156"/>
            <a:ext cx="792334" cy="1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4">
            <a:extLst>
              <a:ext uri="{FF2B5EF4-FFF2-40B4-BE49-F238E27FC236}">
                <a16:creationId xmlns:a16="http://schemas.microsoft.com/office/drawing/2014/main" id="{DC9F6832-04E8-04CA-CF2F-9DC9C03235A5}"/>
              </a:ext>
            </a:extLst>
          </p:cNvPr>
          <p:cNvPicPr>
            <a:picLocks noChangeAspect="1"/>
          </p:cNvPicPr>
          <p:nvPr/>
        </p:nvPicPr>
        <p:blipFill rotWithShape="1">
          <a:blip r:embed="rId70"/>
          <a:srcRect l="8446" t="36577" r="8933" b="28431"/>
          <a:stretch/>
        </p:blipFill>
        <p:spPr>
          <a:xfrm>
            <a:off x="8750841" y="2970608"/>
            <a:ext cx="1268113" cy="541121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3342782C-1153-1FAB-49CF-D5BC837B8491}"/>
              </a:ext>
            </a:extLst>
          </p:cNvPr>
          <p:cNvSpPr txBox="1"/>
          <p:nvPr/>
        </p:nvSpPr>
        <p:spPr>
          <a:xfrm>
            <a:off x="10967493" y="5124302"/>
            <a:ext cx="799321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>
            <a:defPPr>
              <a:defRPr lang="pt-BR"/>
            </a:defPPr>
            <a:lvl1pPr>
              <a:defRPr sz="900">
                <a:solidFill>
                  <a:srgbClr val="1E465A"/>
                </a:solidFill>
                <a:ea typeface="Segoe UI Symbol" panose="020B0502040204020203" pitchFamily="34" charset="0"/>
              </a:defRPr>
            </a:lvl1pPr>
          </a:lstStyle>
          <a:p>
            <a:r>
              <a:rPr lang="pt-BR" sz="1000" b="1">
                <a:latin typeface="Segoe UI Variable Display" pitchFamily="2" charset="0"/>
                <a:cs typeface="Segoe UI Semilight" panose="020B0402040204020203" pitchFamily="34" charset="0"/>
              </a:rPr>
              <a:t>ICT (02)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6304FB4B-F1D8-6D8D-855C-089D243F65AE}"/>
              </a:ext>
            </a:extLst>
          </p:cNvPr>
          <p:cNvCxnSpPr>
            <a:cxnSpLocks/>
          </p:cNvCxnSpPr>
          <p:nvPr/>
        </p:nvCxnSpPr>
        <p:spPr>
          <a:xfrm>
            <a:off x="12968141" y="4183280"/>
            <a:ext cx="867450" cy="0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D54EC38-33B2-A9C9-A671-80CAA616222C}"/>
              </a:ext>
            </a:extLst>
          </p:cNvPr>
          <p:cNvCxnSpPr>
            <a:cxnSpLocks/>
          </p:cNvCxnSpPr>
          <p:nvPr/>
        </p:nvCxnSpPr>
        <p:spPr>
          <a:xfrm>
            <a:off x="10857555" y="5350893"/>
            <a:ext cx="0" cy="1240845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7BB2E8FC-DC97-5692-4881-E0AA9712B259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8260762" y="6442212"/>
            <a:ext cx="554934" cy="135835"/>
          </a:xfrm>
          <a:prstGeom prst="rect">
            <a:avLst/>
          </a:prstGeom>
        </p:spPr>
      </p:pic>
      <p:pic>
        <p:nvPicPr>
          <p:cNvPr id="17" name="Imagem 16" descr="Logotipo, nome da empresa&#10;&#10;Descrição gerada automaticamente">
            <a:extLst>
              <a:ext uri="{FF2B5EF4-FFF2-40B4-BE49-F238E27FC236}">
                <a16:creationId xmlns:a16="http://schemas.microsoft.com/office/drawing/2014/main" id="{49C743C6-9F5B-63CB-86F5-C77DA281568E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2672943" y="2889758"/>
            <a:ext cx="1255863" cy="58965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37D9812-3594-DCD1-DBE4-70AECF552205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042308" y="3900993"/>
            <a:ext cx="1524000" cy="762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58A018B-A68C-160D-E913-B3C6D5B5374E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769060" y="5151565"/>
            <a:ext cx="963613" cy="904605"/>
          </a:xfrm>
          <a:prstGeom prst="rect">
            <a:avLst/>
          </a:prstGeom>
        </p:spPr>
      </p:pic>
      <p:pic>
        <p:nvPicPr>
          <p:cNvPr id="29" name="Imagem 28" descr="Logotipo&#10;&#10;Descrição gerada automaticamente">
            <a:extLst>
              <a:ext uri="{FF2B5EF4-FFF2-40B4-BE49-F238E27FC236}">
                <a16:creationId xmlns:a16="http://schemas.microsoft.com/office/drawing/2014/main" id="{FC9AA462-8470-46EB-1E64-4EC40F44F117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429177" y="4118624"/>
            <a:ext cx="837539" cy="279546"/>
          </a:xfrm>
          <a:prstGeom prst="rect">
            <a:avLst/>
          </a:prstGeom>
        </p:spPr>
      </p:pic>
      <p:pic>
        <p:nvPicPr>
          <p:cNvPr id="32" name="Imagem 31" descr="Logotipo&#10;&#10;Descrição gerada automaticamente">
            <a:extLst>
              <a:ext uri="{FF2B5EF4-FFF2-40B4-BE49-F238E27FC236}">
                <a16:creationId xmlns:a16="http://schemas.microsoft.com/office/drawing/2014/main" id="{A56050B1-1DBC-A920-D06A-B9C1E38A5CDF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7882915" y="5422303"/>
            <a:ext cx="1157530" cy="388599"/>
          </a:xfrm>
          <a:prstGeom prst="rect">
            <a:avLst/>
          </a:prstGeom>
        </p:spPr>
      </p:pic>
      <p:pic>
        <p:nvPicPr>
          <p:cNvPr id="24" name="Imagem 23" descr="Logotipo&#10;&#10;Descrição gerada automaticamente">
            <a:extLst>
              <a:ext uri="{FF2B5EF4-FFF2-40B4-BE49-F238E27FC236}">
                <a16:creationId xmlns:a16="http://schemas.microsoft.com/office/drawing/2014/main" id="{7A9202A7-FE5A-2BBE-42BC-BE7F57406C2C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5604195" y="2292562"/>
            <a:ext cx="963757" cy="315941"/>
          </a:xfrm>
          <a:prstGeom prst="rect">
            <a:avLst/>
          </a:prstGeom>
        </p:spPr>
      </p:pic>
      <p:pic>
        <p:nvPicPr>
          <p:cNvPr id="40" name="Imagem 39" descr="Logotipo&#10;&#10;Descrição gerada automaticamente">
            <a:extLst>
              <a:ext uri="{FF2B5EF4-FFF2-40B4-BE49-F238E27FC236}">
                <a16:creationId xmlns:a16="http://schemas.microsoft.com/office/drawing/2014/main" id="{21B8FA86-CC4D-AAD5-6773-58B6A2C796B3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7222923" y="3345862"/>
            <a:ext cx="885829" cy="855249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6793128E-E0FA-7D47-3A6F-A91322E10A5E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782722" y="4109176"/>
            <a:ext cx="1288465" cy="338222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BBBCF1B9-8BD0-2DF4-D90B-1D467A0D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99" y="2237302"/>
            <a:ext cx="1553710" cy="4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m 41" descr="Logotipo&#10;&#10;Descrição gerada automaticamente">
            <a:extLst>
              <a:ext uri="{FF2B5EF4-FFF2-40B4-BE49-F238E27FC236}">
                <a16:creationId xmlns:a16="http://schemas.microsoft.com/office/drawing/2014/main" id="{32B2CA22-F690-8AA9-6DF9-10E3DBD98727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69" y="5387250"/>
            <a:ext cx="598380" cy="463371"/>
          </a:xfrm>
          <a:prstGeom prst="rect">
            <a:avLst/>
          </a:prstGeom>
        </p:spPr>
      </p:pic>
      <p:pic>
        <p:nvPicPr>
          <p:cNvPr id="1026" name="Picture 2" descr="Home - ODATA Colocation">
            <a:extLst>
              <a:ext uri="{FF2B5EF4-FFF2-40B4-BE49-F238E27FC236}">
                <a16:creationId xmlns:a16="http://schemas.microsoft.com/office/drawing/2014/main" id="{B80F4CC9-E588-DEC2-6F09-74E7A7AD6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3" y="6493463"/>
            <a:ext cx="741972" cy="1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ataprev – Wikipédia, a enciclopédia livre">
            <a:extLst>
              <a:ext uri="{FF2B5EF4-FFF2-40B4-BE49-F238E27FC236}">
                <a16:creationId xmlns:a16="http://schemas.microsoft.com/office/drawing/2014/main" id="{F32ECC12-799F-51D5-A2E1-F3250F3E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6" y="3395810"/>
            <a:ext cx="977252" cy="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4454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D2C22-77E2-4823-64F3-31F19D36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87180"/>
            <a:ext cx="7642279" cy="735780"/>
          </a:xfrm>
        </p:spPr>
        <p:txBody>
          <a:bodyPr/>
          <a:lstStyle/>
          <a:p>
            <a:r>
              <a:rPr lang="pt-BR" b="1" dirty="0"/>
              <a:t>Propósito da Brasscom</a:t>
            </a:r>
            <a:endParaRPr lang="pt-BR" b="1" dirty="0">
              <a:solidFill>
                <a:srgbClr val="FF000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6B7343F-2638-14FD-7D3D-A313AD67251E}"/>
              </a:ext>
            </a:extLst>
          </p:cNvPr>
          <p:cNvGrpSpPr/>
          <p:nvPr/>
        </p:nvGrpSpPr>
        <p:grpSpPr>
          <a:xfrm>
            <a:off x="513762" y="3073041"/>
            <a:ext cx="5140076" cy="2644407"/>
            <a:chOff x="344130" y="2907129"/>
            <a:chExt cx="5140076" cy="2644407"/>
          </a:xfrm>
        </p:grpSpPr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ED030E4-4193-8A7A-5737-23AA541204F9}"/>
                </a:ext>
              </a:extLst>
            </p:cNvPr>
            <p:cNvSpPr txBox="1"/>
            <p:nvPr/>
          </p:nvSpPr>
          <p:spPr>
            <a:xfrm>
              <a:off x="344130" y="2907129"/>
              <a:ext cx="3673394" cy="2644407"/>
            </a:xfrm>
            <a:prstGeom prst="rect">
              <a:avLst/>
            </a:prstGeom>
            <a:ln w="19050">
              <a:noFill/>
            </a:ln>
          </p:spPr>
          <p:txBody>
            <a:bodyPr/>
            <a:lstStyle>
              <a:defPPr>
                <a:defRPr lang="pt-BR"/>
              </a:defPPr>
              <a:lvl1pPr indent="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Segoe UI Symbol" panose="020B0502040204020203" pitchFamily="34" charset="0"/>
                <a:buNone/>
                <a:defRPr sz="2800" b="1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1pPr>
              <a:lvl2pPr marL="742950" lvl="1" indent="-28575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Segoe UI Symbol" panose="020B0502040204020203" pitchFamily="34" charset="0"/>
                <a:buChar char="&gt;"/>
                <a:defRPr sz="1600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Segoe UI Symbol" panose="020B0502040204020203" pitchFamily="34" charset="0"/>
                <a:buChar char="≫"/>
                <a:defRPr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9pPr>
            </a:lstStyle>
            <a:p>
              <a:pPr algn="l"/>
              <a:r>
                <a:rPr lang="pt-BR" sz="200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Dar visibilidade à relevância </a:t>
              </a:r>
            </a:p>
            <a:p>
              <a:pPr algn="l"/>
              <a:r>
                <a:rPr lang="pt-BR" sz="200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da TIC no Brasil</a:t>
              </a:r>
              <a:br>
                <a:rPr lang="pt-BR" sz="14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</a:br>
              <a:endParaRPr lang="pt-BR" sz="1400" b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endParaRP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Permeia e impulsiona todos os outros setores</a:t>
              </a: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Acelera o crescimento do PIB </a:t>
              </a: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Gera empregos qualificados, com ética e maior inclusão social</a:t>
              </a:r>
            </a:p>
            <a:p>
              <a:pPr marL="285750" indent="-285750" algn="l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Aumenta a produtividade da economia</a:t>
              </a:r>
            </a:p>
            <a:p>
              <a:pPr algn="l"/>
              <a:endParaRPr lang="pt-BR" sz="1400" b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endParaRPr>
            </a:p>
          </p:txBody>
        </p:sp>
        <p:pic>
          <p:nvPicPr>
            <p:cNvPr id="21" name="Imagem 20" descr="Uma imagem contendo Mapa&#10;&#10;Descrição gerada automaticamente">
              <a:extLst>
                <a:ext uri="{FF2B5EF4-FFF2-40B4-BE49-F238E27FC236}">
                  <a16:creationId xmlns:a16="http://schemas.microsoft.com/office/drawing/2014/main" id="{6D8D7569-B0FF-812C-53A5-12CF81AD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735" y="3095955"/>
              <a:ext cx="2170471" cy="2266753"/>
            </a:xfrm>
            <a:prstGeom prst="rect">
              <a:avLst/>
            </a:prstGeom>
          </p:spPr>
        </p:pic>
      </p:grp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A4F90BE-711F-B833-3486-A5A952CF0222}"/>
              </a:ext>
            </a:extLst>
          </p:cNvPr>
          <p:cNvSpPr txBox="1">
            <a:spLocks/>
          </p:cNvSpPr>
          <p:nvPr/>
        </p:nvSpPr>
        <p:spPr>
          <a:xfrm>
            <a:off x="517185" y="1056752"/>
            <a:ext cx="11157630" cy="1491046"/>
          </a:xfrm>
          <a:prstGeom prst="roundRect">
            <a:avLst>
              <a:gd name="adj" fmla="val 14009"/>
            </a:avLst>
          </a:prstGeom>
          <a:solidFill>
            <a:schemeClr val="bg1"/>
          </a:solidFill>
          <a:ln w="25400">
            <a:gradFill flip="none" rotWithShape="1">
              <a:gsLst>
                <a:gs pos="0">
                  <a:srgbClr val="00C131"/>
                </a:gs>
                <a:gs pos="33000">
                  <a:srgbClr val="F8AE08"/>
                </a:gs>
                <a:gs pos="67000">
                  <a:srgbClr val="2D79AD"/>
                </a:gs>
                <a:gs pos="100000">
                  <a:srgbClr val="15599A"/>
                </a:gs>
              </a:gsLst>
              <a:lin ang="0" scaled="1"/>
              <a:tileRect/>
            </a:gradFill>
          </a:ln>
          <a:effectLst>
            <a:outerShdw blurRad="63500" sx="101000" sy="101000" algn="ctr" rotWithShape="0">
              <a:schemeClr val="tx1">
                <a:lumMod val="65000"/>
                <a:lumOff val="35000"/>
                <a:alpha val="69000"/>
              </a:schemeClr>
            </a:outerShdw>
          </a:effectLst>
        </p:spPr>
        <p:txBody>
          <a:bodyPr anchor="ctr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Segoe UI Symbol" panose="020B0502040204020203" pitchFamily="34" charset="0"/>
              <a:buNone/>
              <a:defRPr sz="1600" b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egoe UI Symbol" panose="020B0502040204020203" pitchFamily="34" charset="0"/>
              <a:buChar char="&gt;"/>
              <a:defRPr sz="2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Segoe UI Symbol" panose="020B0502040204020203" pitchFamily="34" charset="0"/>
              <a:buChar char="≫"/>
              <a:defRPr sz="18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r>
              <a:rPr lang="pt-BR" sz="2400" b="1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Fomentar o uso das Tecnologias Digitais para o Brasil que queremos ser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r>
              <a:rPr lang="pt-BR" sz="2000" b="1">
                <a:solidFill>
                  <a:srgbClr val="FF0000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r>
              <a:rPr lang="pt-BR" sz="1800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A </a:t>
            </a:r>
            <a:r>
              <a:rPr lang="pt-BR" sz="1800" b="1" u="sng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Tecnologia da Informação e Comunicação</a:t>
            </a:r>
            <a:r>
              <a:rPr lang="pt-BR" sz="1800" b="1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 </a:t>
            </a:r>
            <a:r>
              <a:rPr lang="pt-BR" sz="1800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(TIC) impulsionando o Brasil em </a:t>
            </a:r>
            <a:r>
              <a:rPr lang="pt-BR" sz="1800" b="1" u="sng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todos os setores</a:t>
            </a:r>
            <a:r>
              <a:rPr lang="pt-BR" sz="1800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, acelerando o </a:t>
            </a:r>
            <a:r>
              <a:rPr lang="pt-BR" sz="1800" b="1" u="sng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crescimento econômico sustentável</a:t>
            </a:r>
            <a:r>
              <a:rPr lang="pt-BR" sz="1800" b="1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 </a:t>
            </a:r>
            <a:r>
              <a:rPr lang="pt-BR" sz="1800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e gerando maior </a:t>
            </a:r>
            <a:r>
              <a:rPr lang="pt-BR" sz="1800" b="1" u="sng">
                <a:solidFill>
                  <a:srgbClr val="1E465A"/>
                </a:solidFill>
                <a:latin typeface="Segoe UI Variable Display"/>
                <a:ea typeface="+mn-ea"/>
                <a:cs typeface="Segoe UI Semilight" panose="020B0402040204020203" pitchFamily="34" charset="0"/>
              </a:rPr>
              <a:t>inclusão social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3187B56-2E39-4F41-76A7-A6385BC35542}"/>
              </a:ext>
            </a:extLst>
          </p:cNvPr>
          <p:cNvGrpSpPr/>
          <p:nvPr/>
        </p:nvGrpSpPr>
        <p:grpSpPr>
          <a:xfrm>
            <a:off x="5428506" y="3073041"/>
            <a:ext cx="6763494" cy="2943262"/>
            <a:chOff x="6171080" y="1724957"/>
            <a:chExt cx="6763494" cy="2943262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88A72997-1A18-1E89-1BB0-A406DAA1D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71080" y="2106299"/>
              <a:ext cx="3456509" cy="2074237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05E0CFBE-19F7-34F6-E270-453F68329955}"/>
                </a:ext>
              </a:extLst>
            </p:cNvPr>
            <p:cNvSpPr txBox="1"/>
            <p:nvPr/>
          </p:nvSpPr>
          <p:spPr>
            <a:xfrm>
              <a:off x="8933263" y="1724957"/>
              <a:ext cx="4001311" cy="2943262"/>
            </a:xfrm>
            <a:prstGeom prst="rect">
              <a:avLst/>
            </a:prstGeom>
            <a:ln w="19050">
              <a:noFill/>
            </a:ln>
          </p:spPr>
          <p:txBody>
            <a:bodyPr/>
            <a:lstStyle>
              <a:defPPr>
                <a:defRPr lang="pt-BR"/>
              </a:defPPr>
              <a:lvl1pPr indent="0" algn="ctr" eaLnBrk="0" fontAlgn="base" hangingPunct="0">
                <a:spcBef>
                  <a:spcPct val="20000"/>
                </a:spcBef>
                <a:spcAft>
                  <a:spcPct val="0"/>
                </a:spcAft>
                <a:buSzPct val="65000"/>
                <a:buFont typeface="Segoe UI Symbol" panose="020B0502040204020203" pitchFamily="34" charset="0"/>
                <a:buNone/>
                <a:defRPr sz="2800" b="1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1pPr>
              <a:lvl2pPr marL="742950" lvl="1" indent="-28575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Segoe UI Symbol" panose="020B0502040204020203" pitchFamily="34" charset="0"/>
                <a:buChar char="&gt;"/>
                <a:defRPr sz="1600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Segoe UI Symbol" panose="020B0502040204020203" pitchFamily="34" charset="0"/>
                <a:buChar char="≫"/>
                <a:defRPr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rgbClr val="286F82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Tahom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/>
              </a:lvl9pPr>
            </a:lstStyle>
            <a:p>
              <a:pPr algn="l"/>
              <a:r>
                <a:rPr lang="pt-BR" sz="200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Aumentar a relevância</a:t>
              </a:r>
            </a:p>
            <a:p>
              <a:pPr algn="l"/>
              <a:r>
                <a:rPr lang="pt-BR" sz="200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do Brasil na TIC global</a:t>
              </a:r>
            </a:p>
            <a:p>
              <a:pPr algn="l"/>
              <a:endParaRPr lang="pt-BR" sz="1400" b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endParaRP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Priorizar tecnologias a serem exploradas</a:t>
              </a: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Aproveitar as novas ondas tecnológicas</a:t>
              </a: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Vantagens comparativas: mercado, população, time zone</a:t>
              </a: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Hub TIC para </a:t>
              </a:r>
              <a:r>
                <a:rPr lang="pt-BR" sz="1600" b="0" err="1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LatAm</a:t>
              </a:r>
              <a:endParaRPr lang="pt-BR" sz="1600" b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endParaRPr>
            </a:p>
            <a:p>
              <a:pPr marL="285750" indent="-285750" algn="l">
                <a:lnSpc>
                  <a:spcPct val="107000"/>
                </a:lnSpc>
                <a:buFont typeface="Wingdings" panose="05000000000000000000" pitchFamily="2" charset="2"/>
                <a:buChar char="Ø"/>
              </a:pPr>
              <a:r>
                <a:rPr lang="pt-BR" sz="16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Exportação de serviços e produtos</a:t>
              </a:r>
            </a:p>
            <a:p>
              <a:pPr algn="r"/>
              <a:r>
                <a:rPr lang="pt-BR" sz="1400" b="0">
                  <a:solidFill>
                    <a:srgbClr val="1E465A"/>
                  </a:solidFill>
                  <a:latin typeface="Segoe UI Variable Display" pitchFamily="2" charset="0"/>
                  <a:cs typeface="Segoe UI Semilight" panose="020B0402040204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7735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915" y="383681"/>
            <a:ext cx="7441565" cy="680827"/>
          </a:xfrm>
          <a:prstGeom prst="rect">
            <a:avLst/>
          </a:prstGeom>
        </p:spPr>
        <p:txBody>
          <a:bodyPr anchor="ctr"/>
          <a:lstStyle/>
          <a:p>
            <a:r>
              <a:rPr sz="2400" dirty="0">
                <a:solidFill>
                  <a:srgbClr val="1E465A"/>
                </a:solidFill>
                <a:latin typeface="Segoe UI Variable Display"/>
                <a:cs typeface="Segoe UI Semilight"/>
              </a:rPr>
              <a:t>Exportações e Importações de Serviços de Computação e Informação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617" y="6392227"/>
            <a:ext cx="1132078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b="1" dirty="0">
                <a:solidFill>
                  <a:srgbClr val="1E465A"/>
                </a:solidFill>
                <a:latin typeface="Segoe UI"/>
                <a:cs typeface="Segoe UI"/>
              </a:rPr>
              <a:t>Notas:</a:t>
            </a:r>
            <a:r>
              <a:rPr sz="900" b="1" spc="-55" dirty="0">
                <a:solidFill>
                  <a:srgbClr val="1E465A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A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conta dos</a:t>
            </a:r>
            <a:r>
              <a:rPr sz="900" spc="55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serviços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computação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 e informação nas</a:t>
            </a:r>
            <a:r>
              <a:rPr sz="900" spc="5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transações</a:t>
            </a:r>
            <a:r>
              <a:rPr sz="900" spc="5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correntes</a:t>
            </a:r>
            <a:r>
              <a:rPr sz="900" spc="4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registra as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receitas</a:t>
            </a:r>
            <a:r>
              <a:rPr sz="900" spc="5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e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despesas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decorrentes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assinaturas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periódicos,</a:t>
            </a:r>
            <a:r>
              <a:rPr sz="900" spc="-5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da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utilização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 de bancos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 dados</a:t>
            </a:r>
            <a:r>
              <a:rPr sz="900" spc="5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internacionais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e das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vendas</a:t>
            </a:r>
            <a:r>
              <a:rPr sz="900" spc="-2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E465A"/>
                </a:solidFill>
                <a:latin typeface="Arial MT"/>
                <a:cs typeface="Arial MT"/>
              </a:rPr>
              <a:t>e</a:t>
            </a:r>
            <a:endParaRPr sz="900" dirty="0">
              <a:solidFill>
                <a:srgbClr val="1E465A"/>
              </a:solidFill>
              <a:latin typeface="Arial MT"/>
              <a:cs typeface="Arial MT"/>
            </a:endParaRPr>
          </a:p>
          <a:p>
            <a:pPr marL="12700">
              <a:lnSpc>
                <a:spcPts val="1065"/>
              </a:lnSpc>
            </a:pP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aquisições</a:t>
            </a:r>
            <a:r>
              <a:rPr sz="900" spc="-5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 programas</a:t>
            </a:r>
            <a:r>
              <a:rPr sz="900" spc="-35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</a:t>
            </a:r>
            <a:r>
              <a:rPr sz="900" spc="-15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computador</a:t>
            </a:r>
            <a:r>
              <a:rPr sz="900" spc="4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não</a:t>
            </a:r>
            <a:r>
              <a:rPr sz="900" spc="-15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incluídos</a:t>
            </a:r>
            <a:r>
              <a:rPr sz="900" spc="4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em</a:t>
            </a:r>
            <a:r>
              <a:rPr sz="900" spc="35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importações</a:t>
            </a:r>
            <a:r>
              <a:rPr sz="900" spc="-35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de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bens,</a:t>
            </a:r>
            <a:r>
              <a:rPr sz="900" spc="10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inclusive </a:t>
            </a:r>
            <a:r>
              <a:rPr sz="900" dirty="0">
                <a:solidFill>
                  <a:srgbClr val="1E465A"/>
                </a:solidFill>
                <a:latin typeface="Arial MT"/>
                <a:cs typeface="Arial MT"/>
              </a:rPr>
              <a:t>os</a:t>
            </a:r>
            <a:r>
              <a:rPr sz="900" spc="-35" dirty="0">
                <a:solidFill>
                  <a:srgbClr val="1E465A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E465A"/>
                </a:solidFill>
                <a:latin typeface="Arial MT"/>
                <a:cs typeface="Arial MT"/>
              </a:rPr>
              <a:t>padronizados</a:t>
            </a:r>
            <a:endParaRPr sz="900" dirty="0">
              <a:solidFill>
                <a:srgbClr val="1E465A"/>
              </a:solidFill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15" y="1303152"/>
            <a:ext cx="10314782" cy="49495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1617" y="6649860"/>
            <a:ext cx="1373505" cy="1603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b="1" spc="-10" dirty="0">
                <a:solidFill>
                  <a:srgbClr val="1E465A"/>
                </a:solidFill>
                <a:latin typeface="Segoe UI"/>
                <a:cs typeface="Segoe UI"/>
              </a:rPr>
              <a:t>FONTES</a:t>
            </a:r>
            <a:r>
              <a:rPr sz="900" spc="-10" dirty="0">
                <a:solidFill>
                  <a:srgbClr val="1E465A"/>
                </a:solidFill>
                <a:latin typeface="Segoe UI"/>
                <a:cs typeface="Segoe UI"/>
              </a:rPr>
              <a:t>:</a:t>
            </a:r>
            <a:r>
              <a:rPr sz="900" spc="-15" dirty="0">
                <a:solidFill>
                  <a:srgbClr val="1E465A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1E465A"/>
                </a:solidFill>
                <a:latin typeface="Segoe UI"/>
                <a:cs typeface="Segoe UI"/>
              </a:rPr>
              <a:t>Brasscom,</a:t>
            </a:r>
            <a:r>
              <a:rPr sz="900" spc="-40" dirty="0">
                <a:solidFill>
                  <a:srgbClr val="1E465A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1E465A"/>
                </a:solidFill>
                <a:latin typeface="Segoe UI"/>
                <a:cs typeface="Segoe UI"/>
              </a:rPr>
              <a:t>Bacen.</a:t>
            </a:r>
            <a:endParaRPr sz="900" dirty="0">
              <a:solidFill>
                <a:srgbClr val="1E465A"/>
              </a:solidFill>
              <a:latin typeface="Segoe UI"/>
              <a:cs typeface="Segoe UI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24C32CA-AF98-3223-77F5-874899C41A1E}"/>
              </a:ext>
            </a:extLst>
          </p:cNvPr>
          <p:cNvSpPr/>
          <p:nvPr/>
        </p:nvSpPr>
        <p:spPr>
          <a:xfrm>
            <a:off x="8814380" y="4130604"/>
            <a:ext cx="3054579" cy="1238430"/>
          </a:xfrm>
          <a:prstGeom prst="roundRect">
            <a:avLst>
              <a:gd name="adj" fmla="val 9221"/>
            </a:avLst>
          </a:prstGeom>
          <a:solidFill>
            <a:srgbClr val="155F82">
              <a:alpha val="10000"/>
            </a:srgbClr>
          </a:solidFill>
          <a:ln>
            <a:solidFill>
              <a:srgbClr val="155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A balança comercial do país no setor de </a:t>
            </a:r>
            <a:r>
              <a:rPr lang="pt-BR" sz="1400" b="1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TIC </a:t>
            </a: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é desfavorável, com </a:t>
            </a:r>
            <a:r>
              <a:rPr lang="pt-BR" sz="1400" b="1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um déficit</a:t>
            </a: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 de aproximadamente </a:t>
            </a:r>
            <a:b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</a:br>
            <a:r>
              <a:rPr lang="pt-BR" sz="2400" b="1" dirty="0">
                <a:solidFill>
                  <a:srgbClr val="C00000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R$ 6 bilhões</a:t>
            </a:r>
            <a:r>
              <a:rPr lang="pt-BR" sz="1600" dirty="0">
                <a:solidFill>
                  <a:srgbClr val="C00000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.</a:t>
            </a:r>
            <a:endParaRPr lang="pt-BR" sz="1400" dirty="0">
              <a:solidFill>
                <a:srgbClr val="C00000"/>
              </a:solidFill>
              <a:latin typeface="Segoe UI Variable Display" pitchFamily="2" charset="0"/>
              <a:cs typeface="Segoe UI Semilight" panose="020B0402040204020203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CC59ACE-E5ED-8AB1-D20F-D2C24A1E9645}"/>
              </a:ext>
            </a:extLst>
          </p:cNvPr>
          <p:cNvSpPr/>
          <p:nvPr/>
        </p:nvSpPr>
        <p:spPr>
          <a:xfrm>
            <a:off x="2326641" y="1303152"/>
            <a:ext cx="5155324" cy="1538056"/>
          </a:xfrm>
          <a:prstGeom prst="roundRect">
            <a:avLst>
              <a:gd name="adj" fmla="val 7403"/>
            </a:avLst>
          </a:prstGeom>
          <a:solidFill>
            <a:srgbClr val="E97132">
              <a:alpha val="10000"/>
            </a:srgbClr>
          </a:solidFill>
          <a:ln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A tendência deve se intensificar nos próximos anos,</a:t>
            </a: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 pelo aumento da quantidade de dados e novas tecnologias. </a:t>
            </a:r>
          </a:p>
          <a:p>
            <a:endParaRPr lang="pt-BR" sz="1400" dirty="0">
              <a:solidFill>
                <a:srgbClr val="1E465A"/>
              </a:solidFill>
              <a:latin typeface="Segoe UI Variable Display" pitchFamily="2" charset="0"/>
              <a:cs typeface="Segoe UI Semilight" panose="020B0402040204020203" pitchFamily="34" charset="0"/>
            </a:endParaRPr>
          </a:p>
          <a:p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Portanto, é esperado que a </a:t>
            </a:r>
            <a:r>
              <a:rPr lang="pt-BR" sz="1400" dirty="0">
                <a:solidFill>
                  <a:srgbClr val="142F3C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balança seja ainda </a:t>
            </a:r>
            <a:r>
              <a:rPr lang="pt-BR" sz="1400" b="1" dirty="0">
                <a:solidFill>
                  <a:srgbClr val="C00000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mais deficitária</a:t>
            </a:r>
            <a:r>
              <a:rPr lang="pt-BR" sz="1400" dirty="0">
                <a:solidFill>
                  <a:srgbClr val="C00000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, </a:t>
            </a:r>
            <a:r>
              <a:rPr lang="pt-BR" sz="1400" b="1" dirty="0">
                <a:solidFill>
                  <a:srgbClr val="C00000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com um aumento</a:t>
            </a:r>
            <a:r>
              <a:rPr lang="pt-BR" sz="1400" b="1" dirty="0">
                <a:solidFill>
                  <a:srgbClr val="E97132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 </a:t>
            </a: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expressivo das </a:t>
            </a:r>
            <a:r>
              <a:rPr lang="pt-BR" sz="1400" b="1" dirty="0">
                <a:solidFill>
                  <a:srgbClr val="C00000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importações de serviços de TIC</a:t>
            </a: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BAD536A-51AA-943D-E679-F443A06AD2AC}"/>
              </a:ext>
            </a:extLst>
          </p:cNvPr>
          <p:cNvCxnSpPr>
            <a:cxnSpLocks/>
          </p:cNvCxnSpPr>
          <p:nvPr/>
        </p:nvCxnSpPr>
        <p:spPr>
          <a:xfrm>
            <a:off x="10777697" y="3537603"/>
            <a:ext cx="1000283" cy="574657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4470C36-4B30-73BA-FD16-78CCA43DA80F}"/>
              </a:ext>
            </a:extLst>
          </p:cNvPr>
          <p:cNvCxnSpPr>
            <a:cxnSpLocks/>
          </p:cNvCxnSpPr>
          <p:nvPr/>
        </p:nvCxnSpPr>
        <p:spPr>
          <a:xfrm>
            <a:off x="7531495" y="1630822"/>
            <a:ext cx="2008745" cy="0"/>
          </a:xfrm>
          <a:prstGeom prst="line">
            <a:avLst/>
          </a:prstGeom>
          <a:ln w="12700">
            <a:solidFill>
              <a:srgbClr val="E971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480E4B33-C18A-F2C7-74F2-50DAB37B8EED}"/>
              </a:ext>
            </a:extLst>
          </p:cNvPr>
          <p:cNvSpPr txBox="1">
            <a:spLocks/>
          </p:cNvSpPr>
          <p:nvPr/>
        </p:nvSpPr>
        <p:spPr>
          <a:xfrm>
            <a:off x="883918" y="389435"/>
            <a:ext cx="11003280" cy="556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1E465A"/>
                </a:solidFill>
                <a:latin typeface="Segoe UI Variable Display" pitchFamily="2" charset="0"/>
              </a:rPr>
              <a:t>Exportação de serviços – Conceito é de isenção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CDE7B0CF-53B0-194F-FECA-00B30EFEEE0A}"/>
              </a:ext>
            </a:extLst>
          </p:cNvPr>
          <p:cNvSpPr txBox="1">
            <a:spLocks/>
          </p:cNvSpPr>
          <p:nvPr/>
        </p:nvSpPr>
        <p:spPr>
          <a:xfrm>
            <a:off x="649639" y="1172098"/>
            <a:ext cx="10098309" cy="21019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  <a:t>Texto do PLP 68/24:</a:t>
            </a:r>
          </a:p>
          <a:p>
            <a:pPr marL="0" indent="0" algn="just">
              <a:buNone/>
            </a:pP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</a:rPr>
              <a:t>Art. 63[...] § 4º Consideram-se consumo de bens imateriais e serviços </a:t>
            </a:r>
            <a:r>
              <a:rPr lang="pt-BR" sz="1400" b="1" dirty="0">
                <a:solidFill>
                  <a:srgbClr val="1E465A"/>
                </a:solidFill>
                <a:latin typeface="Segoe UI Variable Display" pitchFamily="2" charset="0"/>
              </a:rPr>
              <a:t>a utilização, a exploração, o aproveitamento, a fruição ou o acesso.</a:t>
            </a:r>
          </a:p>
          <a:p>
            <a:pPr marL="0" indent="0" algn="just">
              <a:buNone/>
            </a:pP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</a:rPr>
              <a:t>Art. 84. Para fins do disposto no art. 83 desta Lei Complementar, considera-se exportação de serviço ou de bem imaterial, inclusive direitos, o fornecimento:</a:t>
            </a:r>
          </a:p>
          <a:p>
            <a:pPr marL="0" indent="0" algn="just">
              <a:buNone/>
            </a:pPr>
            <a:r>
              <a:rPr lang="pt-BR" sz="1400" dirty="0">
                <a:solidFill>
                  <a:srgbClr val="1E465A"/>
                </a:solidFill>
                <a:latin typeface="Segoe UI Variable Display" pitchFamily="2" charset="0"/>
              </a:rPr>
              <a:t>§ 2º Na hipótese de haver fornecimento de serviços ou de bens imateriais, inclusive direitos, concomitantemente no território nacional e no exterior, apenas a parcela cuja execução ou consumo ocorrer no exterior será considerada exportação.</a:t>
            </a:r>
          </a:p>
        </p:txBody>
      </p:sp>
      <p:pic>
        <p:nvPicPr>
          <p:cNvPr id="11" name="Imagem 10" descr="Forma&#10;&#10;Descrição gerada automaticamente">
            <a:extLst>
              <a:ext uri="{FF2B5EF4-FFF2-40B4-BE49-F238E27FC236}">
                <a16:creationId xmlns:a16="http://schemas.microsoft.com/office/drawing/2014/main" id="{F6E82178-05A9-1E93-41AC-07A962D6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366" y="1913262"/>
            <a:ext cx="1097884" cy="109788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E08A82-738C-D238-FA66-A5E21B563E3C}"/>
              </a:ext>
            </a:extLst>
          </p:cNvPr>
          <p:cNvGrpSpPr/>
          <p:nvPr/>
        </p:nvGrpSpPr>
        <p:grpSpPr>
          <a:xfrm>
            <a:off x="-290162" y="3586481"/>
            <a:ext cx="12482162" cy="3271520"/>
            <a:chOff x="-290162" y="3586481"/>
            <a:chExt cx="12482162" cy="327152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883D6E8-F74E-4A0C-FF71-8BFE73BDD8BD}"/>
                </a:ext>
              </a:extLst>
            </p:cNvPr>
            <p:cNvSpPr/>
            <p:nvPr/>
          </p:nvSpPr>
          <p:spPr>
            <a:xfrm>
              <a:off x="0" y="3586481"/>
              <a:ext cx="12192000" cy="3271520"/>
            </a:xfrm>
            <a:prstGeom prst="rect">
              <a:avLst/>
            </a:prstGeom>
            <a:gradFill>
              <a:gsLst>
                <a:gs pos="100000">
                  <a:srgbClr val="0F6688"/>
                </a:gs>
                <a:gs pos="6000">
                  <a:srgbClr val="142F3C"/>
                </a:gs>
              </a:gsLst>
              <a:lin ang="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 anchorCtr="0"/>
            <a:lstStyle/>
            <a:p>
              <a:pPr indent="266700"/>
              <a:endParaRPr lang="pt-BR" sz="800">
                <a:ea typeface="Segoe UI Symbol" panose="020B0502040204020203" pitchFamily="34" charset="0"/>
              </a:endParaRPr>
            </a:p>
          </p:txBody>
        </p:sp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A6A623C4-44B9-645D-992E-2E1BC6EF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0162" y="3812540"/>
              <a:ext cx="939801" cy="939801"/>
            </a:xfrm>
            <a:prstGeom prst="rect">
              <a:avLst/>
            </a:prstGeom>
            <a:effectLst>
              <a:outerShdw blurRad="88900" dist="38100" dir="9420000" sx="102000" sy="102000" algn="t" rotWithShape="0">
                <a:prstClr val="black">
                  <a:alpha val="43000"/>
                </a:prstClr>
              </a:outerShdw>
            </a:effectLst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FB9721BA-0530-2BEE-6460-A72ADC7A0BA8}"/>
                </a:ext>
              </a:extLst>
            </p:cNvPr>
            <p:cNvSpPr/>
            <p:nvPr/>
          </p:nvSpPr>
          <p:spPr>
            <a:xfrm>
              <a:off x="883918" y="3693577"/>
              <a:ext cx="11115042" cy="2872139"/>
            </a:xfrm>
            <a:prstGeom prst="roundRect">
              <a:avLst>
                <a:gd name="adj" fmla="val 5198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400" b="1" dirty="0">
                  <a:solidFill>
                    <a:schemeClr val="bg1"/>
                  </a:solidFill>
                  <a:latin typeface="Segoe UI Variable Display" pitchFamily="2" charset="0"/>
                </a:rPr>
                <a:t>Considerações da Brasscom:</a:t>
              </a:r>
              <a:endParaRPr lang="pt-BR" sz="2400" dirty="0">
                <a:solidFill>
                  <a:schemeClr val="bg1"/>
                </a:solidFill>
                <a:latin typeface="Segoe UI Variable Display" pitchFamily="2" charset="0"/>
              </a:endParaRPr>
            </a:p>
            <a:p>
              <a:endParaRPr lang="pt-BR" sz="1400" dirty="0">
                <a:solidFill>
                  <a:schemeClr val="bg1"/>
                </a:solidFill>
                <a:latin typeface="Segoe UI Variable Display" pitchFamily="2" charset="0"/>
              </a:endParaRPr>
            </a:p>
            <a:p>
              <a:r>
                <a:rPr lang="pt-BR" b="1" dirty="0">
                  <a:solidFill>
                    <a:schemeClr val="bg1"/>
                  </a:solidFill>
                  <a:latin typeface="Segoe UI Variable Display" pitchFamily="2" charset="0"/>
                </a:rPr>
                <a:t>Há conflito entre a definição proposta no art. 84 e a redação do art. 11</a:t>
              </a:r>
              <a:r>
                <a:rPr lang="pt-BR" sz="1400" dirty="0">
                  <a:solidFill>
                    <a:schemeClr val="bg1"/>
                  </a:solidFill>
                  <a:latin typeface="Segoe UI Variable Display" pitchFamily="2" charset="0"/>
                </a:rPr>
                <a:t>: </a:t>
              </a:r>
            </a:p>
            <a:p>
              <a:r>
                <a:rPr lang="pt-BR" sz="1400" dirty="0">
                  <a:solidFill>
                    <a:schemeClr val="bg1"/>
                  </a:solidFill>
                  <a:latin typeface="Segoe UI Variable Display" pitchFamily="2" charset="0"/>
                </a:rPr>
                <a:t>“Art. 11 [...]  §8º Na hipótese de que trata o inciso X do caput deste artigo, caso o destinatário seja residente ou domiciliado no exterior, considera-se como local da operação o domicílio do adquirente.”</a:t>
              </a:r>
            </a:p>
            <a:p>
              <a:endParaRPr lang="pt-BR" sz="1400" dirty="0">
                <a:solidFill>
                  <a:schemeClr val="bg1"/>
                </a:solidFill>
                <a:latin typeface="Segoe UI Variable Display" pitchFamily="2" charset="0"/>
              </a:endParaRPr>
            </a:p>
            <a:p>
              <a:r>
                <a:rPr lang="pt-BR" sz="1400" dirty="0">
                  <a:solidFill>
                    <a:schemeClr val="bg1"/>
                  </a:solidFill>
                  <a:latin typeface="Segoe UI Variable Display" pitchFamily="2" charset="0"/>
                </a:rPr>
                <a:t>Adicionalmente, o texto da lei indica que a execução do serviço no exterior já constituiria exportação, no entanto, o texto dá margem a dupla interpretação:  “</a:t>
              </a:r>
              <a:r>
                <a:rPr lang="pt-BR" sz="1400" b="1" dirty="0">
                  <a:solidFill>
                    <a:schemeClr val="bg1"/>
                  </a:solidFill>
                  <a:latin typeface="Segoe UI Variable Display" pitchFamily="2" charset="0"/>
                </a:rPr>
                <a:t>apenas a parcela cuja execução ou consumo ocorrer no exterior será considerada exportação”</a:t>
              </a:r>
            </a:p>
            <a:p>
              <a:endParaRPr lang="pt-BR" sz="1400" dirty="0">
                <a:solidFill>
                  <a:schemeClr val="bg1"/>
                </a:solidFill>
                <a:latin typeface="Segoe UI Variable Display" pitchFamily="2" charset="0"/>
              </a:endParaRPr>
            </a:p>
            <a:p>
              <a:r>
                <a:rPr lang="pt-BR" sz="1400" dirty="0">
                  <a:solidFill>
                    <a:schemeClr val="bg1"/>
                  </a:solidFill>
                  <a:latin typeface="Segoe UI Variable Display" pitchFamily="2" charset="0"/>
                </a:rPr>
                <a:t>É necessária </a:t>
              </a:r>
              <a:r>
                <a:rPr lang="pt-BR" sz="1400" b="1" dirty="0">
                  <a:solidFill>
                    <a:schemeClr val="bg1"/>
                  </a:solidFill>
                  <a:latin typeface="Segoe UI Variable Display" pitchFamily="2" charset="0"/>
                </a:rPr>
                <a:t>a exclusão do § 4 do art. 63 e do §2 do art. 84, </a:t>
              </a:r>
              <a:r>
                <a:rPr lang="pt-BR" sz="1400" dirty="0">
                  <a:solidFill>
                    <a:schemeClr val="bg1"/>
                  </a:solidFill>
                  <a:latin typeface="Segoe UI Variable Display" pitchFamily="2" charset="0"/>
                </a:rPr>
                <a:t>visando evitar conflitos quanto a definição da exportação de serviços.</a:t>
              </a:r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ABFEA368-F553-0F79-75AE-880654C19FA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6481"/>
              <a:ext cx="12192000" cy="0"/>
            </a:xfrm>
            <a:prstGeom prst="line">
              <a:avLst/>
            </a:prstGeom>
            <a:noFill/>
            <a:ln w="44450">
              <a:gradFill flip="none" rotWithShape="1">
                <a:gsLst>
                  <a:gs pos="0">
                    <a:srgbClr val="2D647D"/>
                  </a:gs>
                  <a:gs pos="25000">
                    <a:srgbClr val="00B0F0"/>
                  </a:gs>
                  <a:gs pos="60000">
                    <a:srgbClr val="00D237"/>
                  </a:gs>
                  <a:gs pos="80000">
                    <a:srgbClr val="F6B009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165934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0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22191D-AADF-7411-942B-8AF81D25C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881" y="911270"/>
            <a:ext cx="6259991" cy="14540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200" b="1" dirty="0" err="1"/>
              <a:t>Responsabilidade</a:t>
            </a:r>
            <a:r>
              <a:rPr lang="en-US" sz="3200" b="1" dirty="0"/>
              <a:t> </a:t>
            </a:r>
            <a:r>
              <a:rPr lang="en-US" sz="3200" b="1" dirty="0" err="1"/>
              <a:t>solidária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/>
              <a:t>das </a:t>
            </a:r>
            <a:r>
              <a:rPr lang="en-US" sz="3200" b="1" dirty="0" err="1"/>
              <a:t>Plataformas</a:t>
            </a:r>
            <a:r>
              <a:rPr lang="en-US" sz="3200" b="1" dirty="0"/>
              <a:t> </a:t>
            </a:r>
            <a:r>
              <a:rPr lang="en-US" sz="3200" b="1" dirty="0" err="1"/>
              <a:t>Digitais</a:t>
            </a:r>
            <a:r>
              <a:rPr lang="en-US" sz="3200" b="1" dirty="0"/>
              <a:t> </a:t>
            </a:r>
          </a:p>
        </p:txBody>
      </p:sp>
      <p:pic>
        <p:nvPicPr>
          <p:cNvPr id="5" name="Imagem 4" descr="Rua com carros&#10;&#10;Descrição gerada automaticamente">
            <a:extLst>
              <a:ext uri="{FF2B5EF4-FFF2-40B4-BE49-F238E27FC236}">
                <a16:creationId xmlns:a16="http://schemas.microsoft.com/office/drawing/2014/main" id="{BAB72295-2D48-8E7B-00EF-C4EED61B0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1201" r="9439" b="-1203"/>
          <a:stretch/>
        </p:blipFill>
        <p:spPr>
          <a:xfrm>
            <a:off x="-28355" y="-17959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7" name="Freeform: Shape 46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BBFDBD42-101D-809E-A1E4-C5EE91C24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22168"/>
          <a:stretch/>
        </p:blipFill>
        <p:spPr>
          <a:xfrm>
            <a:off x="-263633" y="3893971"/>
            <a:ext cx="3763513" cy="372066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9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447B3D96-53BD-A83F-0647-A2034344E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4B251421-9A0E-A372-D13B-42E709C35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744CADD-7552-D830-4E6D-444A10998210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4EC275-4E28-A08C-AEBB-58763898A24B}"/>
              </a:ext>
            </a:extLst>
          </p:cNvPr>
          <p:cNvSpPr txBox="1"/>
          <p:nvPr/>
        </p:nvSpPr>
        <p:spPr>
          <a:xfrm>
            <a:off x="5098881" y="2885430"/>
            <a:ext cx="625999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465A"/>
                </a:solidFill>
                <a:latin typeface="Segoe UI Variable Display" pitchFamily="2" charset="0"/>
              </a:rPr>
              <a:t>O </a:t>
            </a:r>
            <a:r>
              <a:rPr lang="pt-BR" sz="1600" b="1" dirty="0">
                <a:solidFill>
                  <a:srgbClr val="1E465A"/>
                </a:solidFill>
                <a:latin typeface="Segoe UI Variable Display" pitchFamily="2" charset="0"/>
              </a:rPr>
              <a:t>aumento exponencial dos custos </a:t>
            </a:r>
            <a:r>
              <a:rPr lang="pt-BR" sz="1600" dirty="0">
                <a:solidFill>
                  <a:srgbClr val="1E465A"/>
                </a:solidFill>
                <a:latin typeface="Segoe UI Variable Display" pitchFamily="2" charset="0"/>
              </a:rPr>
              <a:t>tributários e operacionais decorrentes da </a:t>
            </a:r>
            <a:r>
              <a:rPr lang="pt-BR" sz="1600" b="1" dirty="0">
                <a:solidFill>
                  <a:srgbClr val="1E465A"/>
                </a:solidFill>
                <a:latin typeface="Segoe UI Variable Display" pitchFamily="2" charset="0"/>
              </a:rPr>
              <a:t>responsabilidade solidária </a:t>
            </a:r>
            <a:r>
              <a:rPr lang="pt-BR" sz="1600" dirty="0">
                <a:solidFill>
                  <a:srgbClr val="1E465A"/>
                </a:solidFill>
                <a:latin typeface="Segoe UI Variable Display" pitchFamily="2" charset="0"/>
              </a:rPr>
              <a:t>imposta em relação às transações realizadas por parceiros e entregadores que, ou não se inscreveram como contribuintes, ou não registram suas operações em documentos fiscais eletrônicos.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1E465A"/>
              </a:solidFill>
              <a:latin typeface="Segoe UI Variable Displ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E465A"/>
                </a:solidFill>
                <a:latin typeface="Segoe UI Variable Display" pitchFamily="2" charset="0"/>
              </a:rPr>
              <a:t>Por esta razão </a:t>
            </a:r>
            <a:r>
              <a:rPr lang="pt-BR" sz="1600" b="1" dirty="0">
                <a:solidFill>
                  <a:srgbClr val="1E465A"/>
                </a:solidFill>
                <a:latin typeface="Segoe UI Variable Display" pitchFamily="2" charset="0"/>
              </a:rPr>
              <a:t>é necessário realizar o ajuste do limite da responsabilidade solidaria </a:t>
            </a:r>
            <a:r>
              <a:rPr lang="pt-BR" sz="1600" dirty="0">
                <a:solidFill>
                  <a:srgbClr val="1E465A"/>
                </a:solidFill>
                <a:latin typeface="Segoe UI Variable Display" pitchFamily="2" charset="0"/>
              </a:rPr>
              <a:t>sobre as operações intermediadas por plataformas, para que as plataformas sejam responsáveis apenas nas ocasiões em que for comprovado </a:t>
            </a:r>
            <a:r>
              <a:rPr lang="pt-BR" sz="1600" b="1" dirty="0">
                <a:solidFill>
                  <a:srgbClr val="1E465A"/>
                </a:solidFill>
                <a:latin typeface="Segoe UI Variable Display" pitchFamily="2" charset="0"/>
              </a:rPr>
              <a:t>o dolo ou a omissão das plataformas </a:t>
            </a:r>
            <a:r>
              <a:rPr lang="pt-BR" sz="1600" dirty="0">
                <a:solidFill>
                  <a:srgbClr val="1E465A"/>
                </a:solidFill>
                <a:latin typeface="Segoe UI Variable Display" pitchFamily="2" charset="0"/>
              </a:rPr>
              <a:t>na obrigação de prestação de informações ao Fisco sobre as operações e os contribuintes.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373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52109-5278-897E-4176-EE629E237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Plataformas Digitais – Nano empreendedor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834BA04-4B24-67DA-9422-CFDFBBAAB12A}"/>
              </a:ext>
            </a:extLst>
          </p:cNvPr>
          <p:cNvSpPr txBox="1"/>
          <p:nvPr/>
        </p:nvSpPr>
        <p:spPr>
          <a:xfrm>
            <a:off x="4774097" y="3395815"/>
            <a:ext cx="10074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70%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(56,7 Mil)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A47506D-22CF-E724-A0C3-DAC9ED1CA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41443"/>
              </p:ext>
            </p:extLst>
          </p:nvPr>
        </p:nvGraphicFramePr>
        <p:xfrm>
          <a:off x="517182" y="1524621"/>
          <a:ext cx="7316178" cy="483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79CBDA4-1001-F0E0-CC75-0A20E53862F0}"/>
              </a:ext>
            </a:extLst>
          </p:cNvPr>
          <p:cNvSpPr/>
          <p:nvPr/>
        </p:nvSpPr>
        <p:spPr>
          <a:xfrm>
            <a:off x="568332" y="2092959"/>
            <a:ext cx="3322656" cy="591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Variable Display" pitchFamily="2" charset="0"/>
              </a:rPr>
              <a:t>81mil - MEI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9258C0-6F76-7058-D0FC-A8D956DB95BD}"/>
              </a:ext>
            </a:extLst>
          </p:cNvPr>
          <p:cNvSpPr/>
          <p:nvPr/>
        </p:nvSpPr>
        <p:spPr>
          <a:xfrm>
            <a:off x="717804" y="3142768"/>
            <a:ext cx="3084672" cy="938909"/>
          </a:xfrm>
          <a:prstGeom prst="rect">
            <a:avLst/>
          </a:prstGeom>
          <a:solidFill>
            <a:srgbClr val="FFC100">
              <a:alpha val="53000"/>
            </a:srgbClr>
          </a:solidFill>
          <a:ln w="25400">
            <a:solidFill>
              <a:srgbClr val="FFC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1E465A"/>
                </a:solidFill>
                <a:latin typeface="Segoe UI Variable Display" pitchFamily="2" charset="0"/>
              </a:rPr>
              <a:t>50% </a:t>
            </a:r>
            <a: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  <a:t>(40,5 mil)</a:t>
            </a:r>
            <a:b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</a:br>
            <a: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  <a:t>Isenção dos Nano empreendedores</a:t>
            </a:r>
            <a:endParaRPr lang="pt-BR" b="1" dirty="0">
              <a:solidFill>
                <a:srgbClr val="1E465A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9B6409D-C387-95D1-F2E4-58E048E2E2FD}"/>
              </a:ext>
            </a:extLst>
          </p:cNvPr>
          <p:cNvSpPr/>
          <p:nvPr/>
        </p:nvSpPr>
        <p:spPr>
          <a:xfrm>
            <a:off x="717804" y="4430307"/>
            <a:ext cx="3932531" cy="934149"/>
          </a:xfrm>
          <a:prstGeom prst="rect">
            <a:avLst/>
          </a:prstGeom>
          <a:solidFill>
            <a:srgbClr val="00B150">
              <a:alpha val="53000"/>
            </a:srgbClr>
          </a:solidFill>
          <a:ln w="6350">
            <a:solidFill>
              <a:srgbClr val="00B1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64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Segoe UI Variable Display" pitchFamily="2" charset="0"/>
              </a:rPr>
              <a:t>%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Segoe UI Variable Display" pitchFamily="2" charset="0"/>
              </a:rPr>
              <a:t>(51,8) 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enda média dos trabalhadores  de aplicativos 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Segoe UI Variable Display" pitchFamily="2" charset="0"/>
              </a:rPr>
              <a:t>(IBGE,2022)</a:t>
            </a: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C5E4EA-9DEF-6A29-C022-81FC47202AB2}"/>
              </a:ext>
            </a:extLst>
          </p:cNvPr>
          <p:cNvSpPr txBox="1"/>
          <p:nvPr/>
        </p:nvSpPr>
        <p:spPr>
          <a:xfrm>
            <a:off x="7823519" y="2557024"/>
            <a:ext cx="41331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E465A"/>
                </a:solidFill>
                <a:latin typeface="Segoe UI Variable Display" pitchFamily="2" charset="0"/>
              </a:rPr>
              <a:t>Para que haja maior conformidade entre o texto proposto e a realidade do setor é importante que a faixa de isenção seja ajustada para um percentual mínimo de </a:t>
            </a:r>
            <a:r>
              <a:rPr lang="pt-BR" sz="3200" b="1" dirty="0">
                <a:solidFill>
                  <a:srgbClr val="1E465A"/>
                </a:solidFill>
                <a:latin typeface="Segoe UI Variable Display" pitchFamily="2" charset="0"/>
              </a:rPr>
              <a:t>70%</a:t>
            </a:r>
            <a:r>
              <a:rPr lang="pt-BR" sz="2400" b="1" dirty="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pt-BR" sz="2000" dirty="0">
                <a:solidFill>
                  <a:srgbClr val="1E465A"/>
                </a:solidFill>
                <a:latin typeface="Segoe UI Variable Display" pitchFamily="2" charset="0"/>
              </a:rPr>
              <a:t>do valor do MEI.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A333259-8F7B-930E-B0F2-8F22CFED8A4C}"/>
              </a:ext>
            </a:extLst>
          </p:cNvPr>
          <p:cNvCxnSpPr>
            <a:cxnSpLocks/>
          </p:cNvCxnSpPr>
          <p:nvPr/>
        </p:nvCxnSpPr>
        <p:spPr>
          <a:xfrm flipV="1">
            <a:off x="3802952" y="1983105"/>
            <a:ext cx="0" cy="1988718"/>
          </a:xfrm>
          <a:prstGeom prst="line">
            <a:avLst/>
          </a:prstGeom>
          <a:ln w="31750">
            <a:solidFill>
              <a:srgbClr val="FFC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AE44A8B-8450-95D6-FDE4-577F9CDC7BD9}"/>
              </a:ext>
            </a:extLst>
          </p:cNvPr>
          <p:cNvCxnSpPr>
            <a:cxnSpLocks/>
          </p:cNvCxnSpPr>
          <p:nvPr/>
        </p:nvCxnSpPr>
        <p:spPr>
          <a:xfrm flipV="1">
            <a:off x="4650335" y="1983105"/>
            <a:ext cx="0" cy="3271497"/>
          </a:xfrm>
          <a:prstGeom prst="line">
            <a:avLst/>
          </a:prstGeom>
          <a:ln w="31750">
            <a:solidFill>
              <a:srgbClr val="00B1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730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10C4A-C115-1A9C-CB9C-E8B913978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760" y="524979"/>
            <a:ext cx="9531052" cy="846621"/>
          </a:xfrm>
        </p:spPr>
        <p:txBody>
          <a:bodyPr/>
          <a:lstStyle/>
          <a:p>
            <a:r>
              <a:rPr lang="pt-BR" b="1" dirty="0"/>
              <a:t>Cibersegurança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807F49-38F6-7EAB-9E21-7B98A867EE71}"/>
              </a:ext>
            </a:extLst>
          </p:cNvPr>
          <p:cNvSpPr txBox="1"/>
          <p:nvPr/>
        </p:nvSpPr>
        <p:spPr>
          <a:xfrm>
            <a:off x="4551676" y="2048979"/>
            <a:ext cx="69494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O </a:t>
            </a:r>
            <a: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  <a:t>Brasil</a:t>
            </a: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 tendo sido o </a:t>
            </a:r>
            <a: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  <a:t>2º país com maior incidência de ataques</a:t>
            </a: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 e o 4º no ranking de cyber </a:t>
            </a:r>
            <a:r>
              <a:rPr lang="pt-BR" sz="1800" dirty="0" err="1">
                <a:solidFill>
                  <a:srgbClr val="1E465A"/>
                </a:solidFill>
                <a:latin typeface="Segoe UI Variable Display" pitchFamily="2" charset="0"/>
              </a:rPr>
              <a:t>insecurity</a:t>
            </a: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 (Global </a:t>
            </a:r>
            <a:r>
              <a:rPr lang="pt-BR" sz="1800" dirty="0" err="1">
                <a:solidFill>
                  <a:srgbClr val="1E465A"/>
                </a:solidFill>
                <a:latin typeface="Segoe UI Variable Display" pitchFamily="2" charset="0"/>
              </a:rPr>
              <a:t>Risks</a:t>
            </a: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, 2023);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1E465A"/>
              </a:solidFill>
              <a:latin typeface="Segoe UI Variable Displ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1E465A"/>
              </a:solidFill>
              <a:latin typeface="Segoe UI Variable Displ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O país é o </a:t>
            </a:r>
            <a:r>
              <a:rPr lang="pt-BR" sz="1800" b="1" dirty="0">
                <a:solidFill>
                  <a:srgbClr val="1E465A"/>
                </a:solidFill>
                <a:latin typeface="Segoe UI Variable Display" pitchFamily="2" charset="0"/>
              </a:rPr>
              <a:t>principal alvo </a:t>
            </a: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na América Latina e um dos países mais visados pelos criminosos digitais em todo o mundo (TREND MICRO, 2023);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1E465A"/>
              </a:solidFill>
              <a:latin typeface="Segoe UI Variable Displ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1E465A"/>
              </a:solidFill>
              <a:latin typeface="Segoe UI Variable Displ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Os sistemas críticos cada vez mais dependem de uma segurança cibernética para o seu pleno funcionamento (energia, água, transportes, finanças, </a:t>
            </a:r>
            <a:r>
              <a:rPr lang="pt-BR" sz="1800" dirty="0" err="1">
                <a:solidFill>
                  <a:srgbClr val="1E465A"/>
                </a:solidFill>
                <a:latin typeface="Segoe UI Variable Display" pitchFamily="2" charset="0"/>
              </a:rPr>
              <a:t>etc</a:t>
            </a:r>
            <a:r>
              <a:rPr lang="pt-BR" sz="1800" dirty="0">
                <a:solidFill>
                  <a:srgbClr val="1E465A"/>
                </a:solidFill>
                <a:latin typeface="Segoe UI Variable Display" pitchFamily="2" charset="0"/>
              </a:rPr>
              <a:t>).</a:t>
            </a:r>
          </a:p>
        </p:txBody>
      </p:sp>
      <p:pic>
        <p:nvPicPr>
          <p:cNvPr id="9" name="Imagem 8" descr="Trem de brinquedo&#10;&#10;Descrição gerada automaticamente com confiança baixa">
            <a:extLst>
              <a:ext uri="{FF2B5EF4-FFF2-40B4-BE49-F238E27FC236}">
                <a16:creationId xmlns:a16="http://schemas.microsoft.com/office/drawing/2014/main" id="{706E12C0-1527-6E81-846F-8E1226FD6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/>
          <a:stretch/>
        </p:blipFill>
        <p:spPr>
          <a:xfrm>
            <a:off x="0" y="0"/>
            <a:ext cx="4073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235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43A6F-4F58-E084-7603-115DF680A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Cibersegurança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CE67CB1-D5D9-83B8-9CAC-C8E494C4E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35941"/>
              </p:ext>
            </p:extLst>
          </p:nvPr>
        </p:nvGraphicFramePr>
        <p:xfrm>
          <a:off x="5496560" y="2038583"/>
          <a:ext cx="7092433" cy="427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B59FCDD-984B-B969-C51C-2B5343746889}"/>
              </a:ext>
            </a:extLst>
          </p:cNvPr>
          <p:cNvSpPr/>
          <p:nvPr/>
        </p:nvSpPr>
        <p:spPr>
          <a:xfrm>
            <a:off x="718818" y="5388363"/>
            <a:ext cx="10754361" cy="1113683"/>
          </a:xfrm>
          <a:prstGeom prst="roundRect">
            <a:avLst>
              <a:gd name="adj" fmla="val 14774"/>
            </a:avLst>
          </a:prstGeom>
          <a:solidFill>
            <a:srgbClr val="E9F2F7"/>
          </a:solidFill>
          <a:ln w="12700">
            <a:gradFill flip="none" rotWithShape="1">
              <a:gsLst>
                <a:gs pos="86000">
                  <a:srgbClr val="FFC000"/>
                </a:gs>
                <a:gs pos="48000">
                  <a:srgbClr val="00C030"/>
                </a:gs>
                <a:gs pos="0">
                  <a:srgbClr val="15599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Segoe UI Variable Display" pitchFamily="2" charset="0"/>
              </a:rPr>
              <a:t>Além disso, </a:t>
            </a:r>
            <a:r>
              <a:rPr lang="pt-BR" sz="1600" b="1" dirty="0">
                <a:solidFill>
                  <a:schemeClr val="tx2"/>
                </a:solidFill>
                <a:latin typeface="Segoe UI Variable Display" pitchFamily="2" charset="0"/>
              </a:rPr>
              <a:t>os bens e serviços listados no anexo estão defasados</a:t>
            </a:r>
            <a:r>
              <a:rPr lang="pt-BR" sz="1600" dirty="0">
                <a:solidFill>
                  <a:schemeClr val="tx2"/>
                </a:solidFill>
                <a:latin typeface="Segoe UI Variable Display" pitchFamily="2" charset="0"/>
              </a:rPr>
              <a:t>, em termos de eficiência, na garantia da segurança cibernética, o que é um risco uma vez que a partir da Reforma Tributária todo o sistema tributário nacional será operado por sistemas. </a:t>
            </a:r>
            <a:r>
              <a:rPr lang="pt-BR" sz="1600" b="1" dirty="0">
                <a:solidFill>
                  <a:schemeClr val="tx2"/>
                </a:solidFill>
                <a:latin typeface="Segoe UI Variable Display" pitchFamily="2" charset="0"/>
              </a:rPr>
              <a:t>Instituir prazo para atualização do anexo a cada dois anos</a:t>
            </a:r>
            <a:r>
              <a:rPr lang="pt-BR" sz="1600" dirty="0">
                <a:solidFill>
                  <a:schemeClr val="tx2"/>
                </a:solidFill>
                <a:latin typeface="Segoe UI Variable Display" pitchFamily="2" charset="0"/>
              </a:rPr>
              <a:t>, similar aos equipamentos de saúde.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2F3E31-2D06-99AD-C0CB-5B7A621981EE}"/>
              </a:ext>
            </a:extLst>
          </p:cNvPr>
          <p:cNvSpPr txBox="1"/>
          <p:nvPr/>
        </p:nvSpPr>
        <p:spPr>
          <a:xfrm>
            <a:off x="718818" y="2151727"/>
            <a:ext cx="55092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600" b="1" dirty="0">
                <a:solidFill>
                  <a:srgbClr val="1E465A"/>
                </a:solidFill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O texto aprovado pela Câmara trouxe</a:t>
            </a:r>
            <a:r>
              <a:rPr lang="pt-BR" sz="1600" b="1" dirty="0">
                <a:solidFill>
                  <a:srgbClr val="1E465A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pt-BR" sz="1600" b="1" dirty="0">
                <a:solidFill>
                  <a:srgbClr val="1E465A"/>
                </a:solidFill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a reserva de mercado</a:t>
            </a:r>
            <a:r>
              <a:rPr lang="pt-BR" sz="1600" b="1" dirty="0">
                <a:solidFill>
                  <a:srgbClr val="1E465A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pt-BR" sz="1600" dirty="0">
              <a:solidFill>
                <a:srgbClr val="1E465A"/>
              </a:solidFill>
              <a:effectLst/>
              <a:latin typeface="Segoe UI Variable Display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pt-BR" sz="1600" i="1" dirty="0">
                <a:solidFill>
                  <a:srgbClr val="1E465A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Art. 137 [...] II - operações e prestações de serviços de segurança da informação e segurança </a:t>
            </a:r>
            <a:r>
              <a:rPr lang="pt-BR" sz="1600" i="1" dirty="0">
                <a:solidFill>
                  <a:srgbClr val="1E465A"/>
                </a:solidFill>
                <a:latin typeface="Segoe UI Variable Display" pitchFamily="2" charset="0"/>
              </a:rPr>
              <a:t>cibernética</a:t>
            </a:r>
            <a:r>
              <a:rPr lang="pt-BR" sz="1600" i="1" dirty="0">
                <a:solidFill>
                  <a:srgbClr val="1E465A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pt-BR" sz="1600" b="1" i="1" dirty="0">
                <a:solidFill>
                  <a:srgbClr val="C00000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desenvolvidos por sociedade que tenha sócio brasileiro com o mínimo de 20% do seu capital social</a:t>
            </a:r>
            <a:r>
              <a:rPr lang="pt-BR" sz="1600" i="1" dirty="0">
                <a:solidFill>
                  <a:srgbClr val="1E465A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, relacionados no Anexo XII, com a especificação das respectivas classificações da NBS e da NCM/SH.</a:t>
            </a:r>
          </a:p>
          <a:p>
            <a:pPr marL="0" indent="0" algn="just">
              <a:buNone/>
            </a:pPr>
            <a:endParaRPr lang="pt-BR" sz="1600" i="1" dirty="0">
              <a:solidFill>
                <a:srgbClr val="1E465A"/>
              </a:solidFill>
              <a:latin typeface="Segoe UI Variable Display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7FE7F1-BED9-5432-1D1B-4631E69D07D3}"/>
              </a:ext>
            </a:extLst>
          </p:cNvPr>
          <p:cNvSpPr txBox="1"/>
          <p:nvPr/>
        </p:nvSpPr>
        <p:spPr>
          <a:xfrm rot="350423">
            <a:off x="7832148" y="3708474"/>
            <a:ext cx="1241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26,5%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17D109-9DE0-5CD9-7261-FF2F2C10C307}"/>
              </a:ext>
            </a:extLst>
          </p:cNvPr>
          <p:cNvSpPr txBox="1"/>
          <p:nvPr/>
        </p:nvSpPr>
        <p:spPr>
          <a:xfrm rot="190159">
            <a:off x="9896416" y="3872768"/>
            <a:ext cx="1241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10</a:t>
            </a:r>
            <a:r>
              <a:rPr lang="pt-BR" sz="2400" dirty="0">
                <a:solidFill>
                  <a:schemeClr val="bg1"/>
                </a:solidFill>
                <a:effectLst/>
                <a:latin typeface="Segoe UI Variable Display" pitchFamily="2" charset="0"/>
                <a:ea typeface="Aptos" panose="020B0004020202020204" pitchFamily="34" charset="0"/>
                <a:cs typeface="Aptos" panose="020B0004020202020204" pitchFamily="34" charset="0"/>
              </a:rPr>
              <a:t>,6%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primorando a segurança cibernética do país | Microsoft Learn">
            <a:extLst>
              <a:ext uri="{FF2B5EF4-FFF2-40B4-BE49-F238E27FC236}">
                <a16:creationId xmlns:a16="http://schemas.microsoft.com/office/drawing/2014/main" id="{23FA8C45-A547-AA75-4E20-65E9A2CE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40" y="1315862"/>
            <a:ext cx="1047557" cy="10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D0C258-BA57-1BE5-B3F5-E2EA7405D5C2}"/>
              </a:ext>
            </a:extLst>
          </p:cNvPr>
          <p:cNvSpPr txBox="1"/>
          <p:nvPr/>
        </p:nvSpPr>
        <p:spPr>
          <a:xfrm rot="219285">
            <a:off x="10205149" y="2595252"/>
            <a:ext cx="1342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B150"/>
                </a:solidFill>
                <a:latin typeface="Segoe UI Variable Display" pitchFamily="2" charset="0"/>
              </a:rPr>
              <a:t>Empresas brasileiras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9BA4DF-92D0-E941-5BC5-D705B0CD01D4}"/>
              </a:ext>
            </a:extLst>
          </p:cNvPr>
          <p:cNvSpPr txBox="1"/>
          <p:nvPr/>
        </p:nvSpPr>
        <p:spPr>
          <a:xfrm rot="189574">
            <a:off x="7290110" y="2624108"/>
            <a:ext cx="2587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C647E"/>
                </a:solidFill>
                <a:latin typeface="Segoe UI Variable Display" pitchFamily="2" charset="0"/>
              </a:rPr>
              <a:t>Empresas multinacionais</a:t>
            </a:r>
          </a:p>
        </p:txBody>
      </p:sp>
    </p:spTree>
    <p:extLst>
      <p:ext uri="{BB962C8B-B14F-4D97-AF65-F5344CB8AC3E}">
        <p14:creationId xmlns:p14="http://schemas.microsoft.com/office/powerpoint/2010/main" val="3629677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o Footer Pages">
  <a:themeElements>
    <a:clrScheme name="Brasscom 1">
      <a:dk1>
        <a:srgbClr val="2D647D"/>
      </a:dk1>
      <a:lt1>
        <a:sysClr val="window" lastClr="FFFFFF"/>
      </a:lt1>
      <a:dk2>
        <a:srgbClr val="1A3B4A"/>
      </a:dk2>
      <a:lt2>
        <a:srgbClr val="F2F2F2"/>
      </a:lt2>
      <a:accent1>
        <a:srgbClr val="2D647D"/>
      </a:accent1>
      <a:accent2>
        <a:srgbClr val="2C77AC"/>
      </a:accent2>
      <a:accent3>
        <a:srgbClr val="F9B509"/>
      </a:accent3>
      <a:accent4>
        <a:srgbClr val="00C532"/>
      </a:accent4>
      <a:accent5>
        <a:srgbClr val="0A7039"/>
      </a:accent5>
      <a:accent6>
        <a:srgbClr val="7030A0"/>
      </a:accent6>
      <a:hlink>
        <a:srgbClr val="00B0F0"/>
      </a:hlink>
      <a:folHlink>
        <a:srgbClr val="29EB82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Apresenta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asscom 1">
      <a:majorFont>
        <a:latin typeface="Segoe UI Variable Display Semib"/>
        <a:ea typeface=""/>
        <a:cs typeface=""/>
      </a:majorFont>
      <a:minorFont>
        <a:latin typeface="Segoe UI Variable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brig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1ABBB1C5643A23BEA835AC01B77" ma:contentTypeVersion="12" ma:contentTypeDescription="Crie um novo documento." ma:contentTypeScope="" ma:versionID="64c7308a05fc3b949aa7d9305c22a0fe">
  <xsd:schema xmlns:xsd="http://www.w3.org/2001/XMLSchema" xmlns:xs="http://www.w3.org/2001/XMLSchema" xmlns:p="http://schemas.microsoft.com/office/2006/metadata/properties" xmlns:ns2="a601820d-201d-4611-8fe8-c0f26f22cdf4" xmlns:ns3="81f22509-557f-4117-9011-8dea1b2590d4" targetNamespace="http://schemas.microsoft.com/office/2006/metadata/properties" ma:root="true" ma:fieldsID="e5f0f025b9469fa47e2502b8165c4ef4" ns2:_="" ns3:_="">
    <xsd:import namespace="a601820d-201d-4611-8fe8-c0f26f22cdf4"/>
    <xsd:import namespace="81f22509-557f-4117-9011-8dea1b259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1820d-201d-4611-8fe8-c0f26f22c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00430ded-cfac-4916-aac6-59002952a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22509-557f-4117-9011-8dea1b2590d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5ef111b-3c69-4043-88e6-e95a87e8145a}" ma:internalName="TaxCatchAll" ma:showField="CatchAllData" ma:web="81f22509-557f-4117-9011-8dea1b259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f22509-557f-4117-9011-8dea1b2590d4" xsi:nil="true"/>
    <lcf76f155ced4ddcb4097134ff3c332f xmlns="a601820d-201d-4611-8fe8-c0f26f22cdf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DBD24-F8D4-418E-9204-F93922542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1820d-201d-4611-8fe8-c0f26f22cdf4"/>
    <ds:schemaRef ds:uri="81f22509-557f-4117-9011-8dea1b259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4C00E0-5FA1-4372-B889-E10DDAF821C6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f8202889-70e9-480a-b0b8-160aa9da8858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81f22509-557f-4117-9011-8dea1b2590d4"/>
    <ds:schemaRef ds:uri="http://purl.org/dc/elements/1.1/"/>
    <ds:schemaRef ds:uri="f4faa7b2-7099-455c-8d8b-81765e7d7253"/>
    <ds:schemaRef ds:uri="a601820d-201d-4611-8fe8-c0f26f22cdf4"/>
  </ds:schemaRefs>
</ds:datastoreItem>
</file>

<file path=customXml/itemProps3.xml><?xml version="1.0" encoding="utf-8"?>
<ds:datastoreItem xmlns:ds="http://schemas.openxmlformats.org/officeDocument/2006/customXml" ds:itemID="{92401446-1A93-4B40-AAA2-D02DA5061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69791</TotalTime>
  <Words>946</Words>
  <Application>Microsoft Office PowerPoint</Application>
  <PresentationFormat>Widescreen</PresentationFormat>
  <Paragraphs>84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28" baseType="lpstr">
      <vt:lpstr>Abadi Extra Light</vt:lpstr>
      <vt:lpstr>Arial</vt:lpstr>
      <vt:lpstr>Arial MT</vt:lpstr>
      <vt:lpstr>Bahnschrift</vt:lpstr>
      <vt:lpstr>Calibri</vt:lpstr>
      <vt:lpstr>Courier New</vt:lpstr>
      <vt:lpstr>Open Sans Light</vt:lpstr>
      <vt:lpstr>Segoe UI</vt:lpstr>
      <vt:lpstr>Segoe UI Symbol</vt:lpstr>
      <vt:lpstr>Segoe UI Variable Display</vt:lpstr>
      <vt:lpstr>Segoe UI Variable Display Light</vt:lpstr>
      <vt:lpstr>Segoe UI Variable Display Semib</vt:lpstr>
      <vt:lpstr>webapp1_icons_cc</vt:lpstr>
      <vt:lpstr>Wingdings</vt:lpstr>
      <vt:lpstr>No Footer Pages</vt:lpstr>
      <vt:lpstr>Capa Apresentação</vt:lpstr>
      <vt:lpstr>Obrigado</vt:lpstr>
      <vt:lpstr>Audiência Pública - PLP 68/24  Tecnologia e Inovação na Reforma Tributária</vt:lpstr>
      <vt:lpstr>Associadas (81 Grupos Empresariais)</vt:lpstr>
      <vt:lpstr>Propósito da Brasscom</vt:lpstr>
      <vt:lpstr>Exportações e Importações de Serviços de Computação e Informação</vt:lpstr>
      <vt:lpstr>Apresentação do PowerPoint</vt:lpstr>
      <vt:lpstr>Responsabilidade solidária  das Plataformas Digitais </vt:lpstr>
      <vt:lpstr>Plataformas Digitais – Nano empreendedor</vt:lpstr>
      <vt:lpstr>Cibersegurança</vt:lpstr>
      <vt:lpstr>Cibersegurança</vt:lpstr>
      <vt:lpstr>Operacionalização da Reforma Tributária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Choladeck</dc:creator>
  <cp:keywords>Brasscom</cp:keywords>
  <cp:lastModifiedBy>Sergio Sgobbi</cp:lastModifiedBy>
  <cp:revision>1139</cp:revision>
  <dcterms:created xsi:type="dcterms:W3CDTF">2019-07-08T12:17:13Z</dcterms:created>
  <dcterms:modified xsi:type="dcterms:W3CDTF">2024-08-28T07:58:15Z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0x010100986F61ABBB1C5643A23BEA835AC01B77</vt:lpwstr>
  </property>
</Properties>
</file>