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0976" y="139953"/>
            <a:ext cx="8662046" cy="4356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6124" y="2343150"/>
            <a:ext cx="6651752" cy="39306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z.navarro%40uol.com.br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z.navarro%40uol.com.br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0804" y="1304797"/>
            <a:ext cx="8035925" cy="4838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3810"/>
              </a:lnSpc>
            </a:pPr>
            <a:r>
              <a:rPr dirty="0" smtClean="0" sz="320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32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mu</a:t>
            </a:r>
            <a:r>
              <a:rPr dirty="0" smtClean="0" sz="3200" spc="-15" b="1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do</a:t>
            </a:r>
            <a:r>
              <a:rPr dirty="0" smtClean="0" sz="32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rural</a:t>
            </a:r>
            <a:r>
              <a:rPr dirty="0" smtClean="0" sz="32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bra</a:t>
            </a:r>
            <a:r>
              <a:rPr dirty="0" smtClean="0" sz="3200" spc="-20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il</a:t>
            </a:r>
            <a:r>
              <a:rPr dirty="0" smtClean="0" sz="3200" spc="-15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iro:</a:t>
            </a:r>
            <a:r>
              <a:rPr dirty="0" smtClean="0" sz="32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mtClean="0" sz="3200" spc="-15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is</a:t>
            </a:r>
            <a:r>
              <a:rPr dirty="0" smtClean="0" sz="32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mtClean="0" sz="3200" spc="-1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nd</a:t>
            </a:r>
            <a:r>
              <a:rPr dirty="0" smtClean="0" sz="3200" spc="-15" b="1">
                <a:solidFill>
                  <a:srgbClr val="C00000"/>
                </a:solidFill>
                <a:latin typeface="Arial"/>
                <a:cs typeface="Arial"/>
              </a:rPr>
              <a:t>ê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mtClean="0" sz="3200" spc="-10" b="1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mtClean="0" sz="3200" spc="-10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3116" y="1918461"/>
            <a:ext cx="6090920" cy="3632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z="2400" b="1">
                <a:solidFill>
                  <a:srgbClr val="3333CC"/>
                </a:solidFill>
                <a:latin typeface="Arial"/>
                <a:cs typeface="Arial"/>
              </a:rPr>
              <a:t>(Bre</a:t>
            </a:r>
            <a:r>
              <a:rPr dirty="0" smtClean="0" sz="2400" spc="-10" b="1">
                <a:solidFill>
                  <a:srgbClr val="3333CC"/>
                </a:solidFill>
                <a:latin typeface="Arial"/>
                <a:cs typeface="Arial"/>
              </a:rPr>
              <a:t>v</a:t>
            </a:r>
            <a:r>
              <a:rPr dirty="0" smtClean="0" sz="2400" spc="0" b="1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dirty="0" smtClean="0" sz="2400" spc="10" b="1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3333CC"/>
                </a:solidFill>
                <a:latin typeface="Arial"/>
                <a:cs typeface="Arial"/>
              </a:rPr>
              <a:t>comentário sobre</a:t>
            </a:r>
            <a:r>
              <a:rPr dirty="0" smtClean="0" sz="2400" spc="5" b="1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dirty="0" smtClean="0" sz="2400" spc="-10" b="1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3333CC"/>
                </a:solidFill>
                <a:latin typeface="Arial"/>
                <a:cs typeface="Arial"/>
              </a:rPr>
              <a:t>situação atual)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2121" y="4312666"/>
            <a:ext cx="2618740" cy="7670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635">
              <a:lnSpc>
                <a:spcPct val="100000"/>
              </a:lnSpc>
            </a:pPr>
            <a:r>
              <a:rPr dirty="0" smtClean="0" sz="1600" spc="-15" b="1">
                <a:solidFill>
                  <a:srgbClr val="3333CC"/>
                </a:solidFill>
                <a:latin typeface="Arial"/>
                <a:cs typeface="Arial"/>
              </a:rPr>
              <a:t>SEN</a:t>
            </a:r>
            <a:r>
              <a:rPr dirty="0" smtClean="0" sz="1600" spc="-65" b="1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dirty="0" smtClean="0" sz="1600" spc="-15" b="1">
                <a:solidFill>
                  <a:srgbClr val="3333CC"/>
                </a:solidFill>
                <a:latin typeface="Arial"/>
                <a:cs typeface="Arial"/>
              </a:rPr>
              <a:t>DO</a:t>
            </a:r>
            <a:r>
              <a:rPr dirty="0" smtClean="0" sz="1600" spc="35" b="1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mtClean="0" sz="1600" spc="-15" b="1">
                <a:solidFill>
                  <a:srgbClr val="3333CC"/>
                </a:solidFill>
                <a:latin typeface="Arial"/>
                <a:cs typeface="Arial"/>
              </a:rPr>
              <a:t>FEDER</a:t>
            </a:r>
            <a:r>
              <a:rPr dirty="0" smtClean="0" sz="1600" spc="-60" b="1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dirty="0" smtClean="0" sz="1600" spc="-10" b="1">
                <a:solidFill>
                  <a:srgbClr val="3333CC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50"/>
              </a:spcBef>
            </a:pPr>
            <a:endParaRPr sz="1300"/>
          </a:p>
          <a:p>
            <a:pPr algn="ctr" marR="0">
              <a:lnSpc>
                <a:spcPct val="100000"/>
              </a:lnSpc>
            </a:pPr>
            <a:r>
              <a:rPr dirty="0" smtClean="0" sz="1400" spc="-10" b="1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dirty="0" smtClean="0" sz="1400" spc="0" b="1">
                <a:solidFill>
                  <a:srgbClr val="C00000"/>
                </a:solidFill>
                <a:latin typeface="Arial"/>
                <a:cs typeface="Arial"/>
              </a:rPr>
              <a:t>rasília,</a:t>
            </a:r>
            <a:r>
              <a:rPr dirty="0" smtClean="0" sz="1400" spc="-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1400" spc="0" b="1">
                <a:solidFill>
                  <a:srgbClr val="C00000"/>
                </a:solidFill>
                <a:latin typeface="Arial"/>
                <a:cs typeface="Arial"/>
              </a:rPr>
              <a:t>4</a:t>
            </a:r>
            <a:r>
              <a:rPr dirty="0" smtClean="0" sz="14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1400" spc="-10" b="1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dirty="0" smtClean="0" sz="1400" spc="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14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1400" spc="0" b="1">
                <a:solidFill>
                  <a:srgbClr val="C00000"/>
                </a:solidFill>
                <a:latin typeface="Arial"/>
                <a:cs typeface="Arial"/>
              </a:rPr>
              <a:t>fe</a:t>
            </a:r>
            <a:r>
              <a:rPr dirty="0" smtClean="0" sz="1400" spc="-15" b="1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dirty="0" smtClean="0" sz="1400" spc="0" b="1">
                <a:solidFill>
                  <a:srgbClr val="C00000"/>
                </a:solidFill>
                <a:latin typeface="Arial"/>
                <a:cs typeface="Arial"/>
              </a:rPr>
              <a:t>ereiro</a:t>
            </a:r>
            <a:r>
              <a:rPr dirty="0" smtClean="0" sz="14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1400" spc="-10" b="1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dirty="0" smtClean="0" sz="1400" spc="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14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1400" spc="0" b="1">
                <a:solidFill>
                  <a:srgbClr val="C00000"/>
                </a:solidFill>
                <a:latin typeface="Arial"/>
                <a:cs typeface="Arial"/>
              </a:rPr>
              <a:t>2016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2934" y="5623153"/>
            <a:ext cx="1819275" cy="5219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635">
              <a:lnSpc>
                <a:spcPct val="100000"/>
              </a:lnSpc>
            </a:pPr>
            <a:r>
              <a:rPr dirty="0" smtClean="0" sz="1400" spc="-10" b="1">
                <a:latin typeface="Arial"/>
                <a:cs typeface="Arial"/>
              </a:rPr>
              <a:t>Z</a:t>
            </a:r>
            <a:r>
              <a:rPr dirty="0" smtClean="0" sz="1400" spc="0" b="1">
                <a:latin typeface="Arial"/>
                <a:cs typeface="Arial"/>
              </a:rPr>
              <a:t>a</a:t>
            </a:r>
            <a:r>
              <a:rPr dirty="0" smtClean="0" sz="1400" spc="-10" b="1">
                <a:latin typeface="Arial"/>
                <a:cs typeface="Arial"/>
              </a:rPr>
              <a:t>n</a:t>
            </a:r>
            <a:r>
              <a:rPr dirty="0" smtClean="0" sz="1400" spc="-10" b="1">
                <a:latin typeface="Arial"/>
                <a:cs typeface="Arial"/>
              </a:rPr>
              <a:t>d</a:t>
            </a:r>
            <a:r>
              <a:rPr dirty="0" smtClean="0" sz="1400" spc="0" b="1">
                <a:latin typeface="Arial"/>
                <a:cs typeface="Arial"/>
              </a:rPr>
              <a:t>er</a:t>
            </a:r>
            <a:r>
              <a:rPr dirty="0" smtClean="0" sz="1400" spc="-10" b="1">
                <a:latin typeface="Arial"/>
                <a:cs typeface="Arial"/>
              </a:rPr>
              <a:t> </a:t>
            </a:r>
            <a:r>
              <a:rPr dirty="0" smtClean="0" sz="1400" spc="-10" b="1">
                <a:latin typeface="Arial"/>
                <a:cs typeface="Arial"/>
              </a:rPr>
              <a:t>N</a:t>
            </a:r>
            <a:r>
              <a:rPr dirty="0" smtClean="0" sz="1400" spc="0" b="1">
                <a:latin typeface="Arial"/>
                <a:cs typeface="Arial"/>
              </a:rPr>
              <a:t>a</a:t>
            </a:r>
            <a:r>
              <a:rPr dirty="0" smtClean="0" sz="1400" spc="-15" b="1">
                <a:latin typeface="Arial"/>
                <a:cs typeface="Arial"/>
              </a:rPr>
              <a:t>v</a:t>
            </a:r>
            <a:r>
              <a:rPr dirty="0" smtClean="0" sz="1400" spc="0" b="1">
                <a:latin typeface="Arial"/>
                <a:cs typeface="Arial"/>
              </a:rPr>
              <a:t>arro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48"/>
              </a:spcBef>
            </a:pPr>
            <a:endParaRPr sz="850"/>
          </a:p>
          <a:p>
            <a:pPr algn="ctr">
              <a:lnSpc>
                <a:spcPct val="100000"/>
              </a:lnSpc>
            </a:pPr>
            <a:r>
              <a:rPr dirty="0" smtClean="0" sz="1200" b="1">
                <a:latin typeface="Arial"/>
                <a:cs typeface="Arial"/>
                <a:hlinkClick r:id="rId2"/>
              </a:rPr>
              <a:t>[ z.na</a:t>
            </a:r>
            <a:r>
              <a:rPr dirty="0" smtClean="0" sz="1200" spc="-20" b="1">
                <a:latin typeface="Arial"/>
                <a:cs typeface="Arial"/>
                <a:hlinkClick r:id="rId2"/>
              </a:rPr>
              <a:t>v</a:t>
            </a:r>
            <a:r>
              <a:rPr dirty="0" smtClean="0" sz="1200" spc="0" b="1">
                <a:latin typeface="Arial"/>
                <a:cs typeface="Arial"/>
                <a:hlinkClick r:id="rId2"/>
              </a:rPr>
              <a:t>arro</a:t>
            </a:r>
            <a:r>
              <a:rPr dirty="0" smtClean="0" sz="1200" spc="5" b="1">
                <a:latin typeface="Arial"/>
                <a:cs typeface="Arial"/>
                <a:hlinkClick r:id="rId2"/>
              </a:rPr>
              <a:t>@</a:t>
            </a:r>
            <a:r>
              <a:rPr dirty="0" smtClean="0" sz="1200" spc="0" b="1">
                <a:latin typeface="Arial"/>
                <a:cs typeface="Arial"/>
                <a:hlinkClick r:id="rId2"/>
              </a:rPr>
              <a:t>uol.</a:t>
            </a:r>
            <a:r>
              <a:rPr dirty="0" smtClean="0" sz="1200" spc="5" b="1">
                <a:latin typeface="Arial"/>
                <a:cs typeface="Arial"/>
                <a:hlinkClick r:id="rId2"/>
              </a:rPr>
              <a:t>c</a:t>
            </a:r>
            <a:r>
              <a:rPr dirty="0" smtClean="0" sz="1200" spc="0" b="1">
                <a:latin typeface="Arial"/>
                <a:cs typeface="Arial"/>
                <a:hlinkClick r:id="rId2"/>
              </a:rPr>
              <a:t>om.br</a:t>
            </a:r>
            <a:r>
              <a:rPr dirty="0" smtClean="0" sz="1200" spc="15" b="1">
                <a:latin typeface="Arial"/>
                <a:cs typeface="Arial"/>
                <a:hlinkClick r:id="rId2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]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06870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7630" rIns="0" bIns="0" rtlCol="0" vert="horz">
            <a:noAutofit/>
          </a:bodyPr>
          <a:lstStyle/>
          <a:p>
            <a:pPr marL="3620770">
              <a:lnSpc>
                <a:spcPct val="100000"/>
              </a:lnSpc>
            </a:pPr>
            <a:r>
              <a:rPr dirty="0" smtClean="0" sz="200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0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Br</a:t>
            </a:r>
            <a:r>
              <a:rPr dirty="0" smtClean="0" sz="2000" spc="5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sil</a:t>
            </a:r>
            <a:r>
              <a:rPr dirty="0" smtClean="0" sz="20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e o</a:t>
            </a:r>
            <a:r>
              <a:rPr dirty="0" smtClean="0" sz="20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mu</a:t>
            </a:r>
            <a:r>
              <a:rPr dirty="0" smtClean="0" sz="2000" spc="-10" b="1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do rural</a:t>
            </a:r>
            <a:r>
              <a:rPr dirty="0" smtClean="0" sz="20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cont</a:t>
            </a:r>
            <a:r>
              <a:rPr dirty="0" smtClean="0" sz="2000" spc="5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mp</a:t>
            </a:r>
            <a:r>
              <a:rPr dirty="0" smtClean="0" sz="2000" spc="-1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râneo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4467" y="1353058"/>
            <a:ext cx="8437880" cy="862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2800" spc="-229" b="1" u="heavy">
                <a:latin typeface="Arial"/>
                <a:cs typeface="Arial"/>
              </a:rPr>
              <a:t>T</a:t>
            </a:r>
            <a:r>
              <a:rPr dirty="0" smtClean="0" sz="2800" spc="-20" b="1" u="heavy">
                <a:latin typeface="Arial"/>
                <a:cs typeface="Arial"/>
              </a:rPr>
              <a:t>ema</a:t>
            </a:r>
            <a:r>
              <a:rPr dirty="0" smtClean="0" sz="2800" spc="5" b="1" u="heavy">
                <a:latin typeface="Arial"/>
                <a:cs typeface="Arial"/>
              </a:rPr>
              <a:t> </a:t>
            </a:r>
            <a:r>
              <a:rPr dirty="0" smtClean="0" sz="2800" spc="-5" b="1" u="heavy">
                <a:latin typeface="Arial"/>
                <a:cs typeface="Arial"/>
              </a:rPr>
              <a:t>2</a:t>
            </a:r>
            <a:r>
              <a:rPr dirty="0" smtClean="0" sz="2800" spc="-10" b="1">
                <a:latin typeface="Arial"/>
                <a:cs typeface="Arial"/>
              </a:rPr>
              <a:t>:</a:t>
            </a:r>
            <a:r>
              <a:rPr dirty="0" smtClean="0" sz="2800" spc="-105" b="1">
                <a:latin typeface="Arial"/>
                <a:cs typeface="Arial"/>
              </a:rPr>
              <a:t> </a:t>
            </a:r>
            <a:r>
              <a:rPr dirty="0" smtClean="0" sz="2800" spc="-25" b="1">
                <a:latin typeface="Arial"/>
                <a:cs typeface="Arial"/>
              </a:rPr>
              <a:t>A</a:t>
            </a:r>
            <a:r>
              <a:rPr dirty="0" smtClean="0" sz="2800" spc="-10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concent</a:t>
            </a:r>
            <a:r>
              <a:rPr dirty="0" smtClean="0" sz="2800" spc="-10" b="1">
                <a:latin typeface="Arial"/>
                <a:cs typeface="Arial"/>
              </a:rPr>
              <a:t>r</a:t>
            </a:r>
            <a:r>
              <a:rPr dirty="0" smtClean="0" sz="2800" spc="-20" b="1">
                <a:latin typeface="Arial"/>
                <a:cs typeface="Arial"/>
              </a:rPr>
              <a:t>a</a:t>
            </a:r>
            <a:r>
              <a:rPr dirty="0" smtClean="0" sz="2800" spc="-15" b="1">
                <a:latin typeface="Arial"/>
                <a:cs typeface="Arial"/>
              </a:rPr>
              <a:t>ç</a:t>
            </a:r>
            <a:r>
              <a:rPr dirty="0" smtClean="0" sz="2800" spc="-20" b="1">
                <a:latin typeface="Arial"/>
                <a:cs typeface="Arial"/>
              </a:rPr>
              <a:t>ão</a:t>
            </a:r>
            <a:r>
              <a:rPr dirty="0" smtClean="0" sz="2800" spc="3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da</a:t>
            </a:r>
            <a:r>
              <a:rPr dirty="0" smtClean="0" sz="2800" spc="10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r</a:t>
            </a:r>
            <a:r>
              <a:rPr dirty="0" smtClean="0" sz="2800" spc="-15" b="1">
                <a:latin typeface="Arial"/>
                <a:cs typeface="Arial"/>
              </a:rPr>
              <a:t>e</a:t>
            </a:r>
            <a:r>
              <a:rPr dirty="0" smtClean="0" sz="2800" spc="-20" b="1">
                <a:latin typeface="Arial"/>
                <a:cs typeface="Arial"/>
              </a:rPr>
              <a:t>n</a:t>
            </a:r>
            <a:r>
              <a:rPr dirty="0" smtClean="0" sz="2800" spc="-30" b="1">
                <a:latin typeface="Arial"/>
                <a:cs typeface="Arial"/>
              </a:rPr>
              <a:t>d</a:t>
            </a:r>
            <a:r>
              <a:rPr dirty="0" smtClean="0" sz="2800" spc="-20" b="1">
                <a:latin typeface="Arial"/>
                <a:cs typeface="Arial"/>
              </a:rPr>
              <a:t>a</a:t>
            </a:r>
            <a:r>
              <a:rPr dirty="0" smtClean="0" sz="2800" spc="1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e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a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pe</a:t>
            </a:r>
            <a:r>
              <a:rPr dirty="0" smtClean="0" sz="2800" spc="-10" b="1">
                <a:latin typeface="Arial"/>
                <a:cs typeface="Arial"/>
              </a:rPr>
              <a:t>r</a:t>
            </a:r>
            <a:r>
              <a:rPr dirty="0" smtClean="0" sz="2800" spc="-15" b="1">
                <a:latin typeface="Arial"/>
                <a:cs typeface="Arial"/>
              </a:rPr>
              <a:t>si</a:t>
            </a:r>
            <a:r>
              <a:rPr dirty="0" smtClean="0" sz="2800" spc="-10" b="1">
                <a:latin typeface="Arial"/>
                <a:cs typeface="Arial"/>
              </a:rPr>
              <a:t>s</a:t>
            </a:r>
            <a:r>
              <a:rPr dirty="0" smtClean="0" sz="2800" spc="-10" b="1">
                <a:latin typeface="Arial"/>
                <a:cs typeface="Arial"/>
              </a:rPr>
              <a:t>t</a:t>
            </a:r>
            <a:r>
              <a:rPr dirty="0" smtClean="0" sz="2800" spc="-15" b="1">
                <a:latin typeface="Arial"/>
                <a:cs typeface="Arial"/>
              </a:rPr>
              <a:t>ê</a:t>
            </a:r>
            <a:r>
              <a:rPr dirty="0" smtClean="0" sz="2800" spc="-15" b="1">
                <a:latin typeface="Arial"/>
                <a:cs typeface="Arial"/>
              </a:rPr>
              <a:t>ncia</a:t>
            </a:r>
            <a:endParaRPr sz="28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mtClean="0" sz="2800" spc="-20" b="1">
                <a:latin typeface="Arial"/>
                <a:cs typeface="Arial"/>
              </a:rPr>
              <a:t>da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p</a:t>
            </a:r>
            <a:r>
              <a:rPr dirty="0" smtClean="0" sz="2800" spc="-35" b="1">
                <a:latin typeface="Arial"/>
                <a:cs typeface="Arial"/>
              </a:rPr>
              <a:t>o</a:t>
            </a:r>
            <a:r>
              <a:rPr dirty="0" smtClean="0" sz="2800" spc="-15" b="1">
                <a:latin typeface="Arial"/>
                <a:cs typeface="Arial"/>
              </a:rPr>
              <a:t>breza</a:t>
            </a:r>
            <a:r>
              <a:rPr dirty="0" smtClean="0" sz="2800" spc="30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no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Bras</a:t>
            </a:r>
            <a:r>
              <a:rPr dirty="0" smtClean="0" sz="2800" spc="-5" b="1">
                <a:latin typeface="Arial"/>
                <a:cs typeface="Arial"/>
              </a:rPr>
              <a:t>i</a:t>
            </a:r>
            <a:r>
              <a:rPr dirty="0" smtClean="0" sz="2800" spc="-10" b="1">
                <a:latin typeface="Arial"/>
                <a:cs typeface="Arial"/>
              </a:rPr>
              <a:t>l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r</a:t>
            </a:r>
            <a:r>
              <a:rPr dirty="0" smtClean="0" sz="2800" spc="-35" b="1">
                <a:latin typeface="Arial"/>
                <a:cs typeface="Arial"/>
              </a:rPr>
              <a:t>u</a:t>
            </a:r>
            <a:r>
              <a:rPr dirty="0" smtClean="0" sz="2800" spc="-15" b="1">
                <a:latin typeface="Arial"/>
                <a:cs typeface="Arial"/>
              </a:rPr>
              <a:t>ral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39975" y="5029200"/>
            <a:ext cx="1393825" cy="685800"/>
          </a:xfrm>
          <a:custGeom>
            <a:avLst/>
            <a:gdLst/>
            <a:ahLst/>
            <a:cxnLst/>
            <a:rect l="l" t="t" r="r" b="b"/>
            <a:pathLst>
              <a:path w="1393825" h="685800">
                <a:moveTo>
                  <a:pt x="0" y="342900"/>
                </a:moveTo>
                <a:lnTo>
                  <a:pt x="9122" y="287285"/>
                </a:lnTo>
                <a:lnTo>
                  <a:pt x="35531" y="234525"/>
                </a:lnTo>
                <a:lnTo>
                  <a:pt x="77793" y="185327"/>
                </a:lnTo>
                <a:lnTo>
                  <a:pt x="134473" y="140396"/>
                </a:lnTo>
                <a:lnTo>
                  <a:pt x="167771" y="119753"/>
                </a:lnTo>
                <a:lnTo>
                  <a:pt x="204136" y="100441"/>
                </a:lnTo>
                <a:lnTo>
                  <a:pt x="243388" y="82549"/>
                </a:lnTo>
                <a:lnTo>
                  <a:pt x="285347" y="66165"/>
                </a:lnTo>
                <a:lnTo>
                  <a:pt x="329835" y="51379"/>
                </a:lnTo>
                <a:lnTo>
                  <a:pt x="376671" y="38277"/>
                </a:lnTo>
                <a:lnTo>
                  <a:pt x="425678" y="26949"/>
                </a:lnTo>
                <a:lnTo>
                  <a:pt x="476674" y="17483"/>
                </a:lnTo>
                <a:lnTo>
                  <a:pt x="529482" y="9966"/>
                </a:lnTo>
                <a:lnTo>
                  <a:pt x="583920" y="4488"/>
                </a:lnTo>
                <a:lnTo>
                  <a:pt x="639812" y="1136"/>
                </a:lnTo>
                <a:lnTo>
                  <a:pt x="696976" y="0"/>
                </a:lnTo>
                <a:lnTo>
                  <a:pt x="754121" y="1136"/>
                </a:lnTo>
                <a:lnTo>
                  <a:pt x="809996" y="4488"/>
                </a:lnTo>
                <a:lnTo>
                  <a:pt x="864420" y="9966"/>
                </a:lnTo>
                <a:lnTo>
                  <a:pt x="917215" y="17483"/>
                </a:lnTo>
                <a:lnTo>
                  <a:pt x="968200" y="26949"/>
                </a:lnTo>
                <a:lnTo>
                  <a:pt x="1017196" y="38277"/>
                </a:lnTo>
                <a:lnTo>
                  <a:pt x="1064024" y="51379"/>
                </a:lnTo>
                <a:lnTo>
                  <a:pt x="1108504" y="66165"/>
                </a:lnTo>
                <a:lnTo>
                  <a:pt x="1150457" y="82549"/>
                </a:lnTo>
                <a:lnTo>
                  <a:pt x="1189704" y="100441"/>
                </a:lnTo>
                <a:lnTo>
                  <a:pt x="1226064" y="119753"/>
                </a:lnTo>
                <a:lnTo>
                  <a:pt x="1259359" y="140396"/>
                </a:lnTo>
                <a:lnTo>
                  <a:pt x="1316034" y="185327"/>
                </a:lnTo>
                <a:lnTo>
                  <a:pt x="1358294" y="234525"/>
                </a:lnTo>
                <a:lnTo>
                  <a:pt x="1384703" y="287285"/>
                </a:lnTo>
                <a:lnTo>
                  <a:pt x="1393825" y="342900"/>
                </a:lnTo>
                <a:lnTo>
                  <a:pt x="1391514" y="371020"/>
                </a:lnTo>
                <a:lnTo>
                  <a:pt x="1373569" y="425295"/>
                </a:lnTo>
                <a:lnTo>
                  <a:pt x="1339056" y="476363"/>
                </a:lnTo>
                <a:lnTo>
                  <a:pt x="1289409" y="523515"/>
                </a:lnTo>
                <a:lnTo>
                  <a:pt x="1226064" y="566046"/>
                </a:lnTo>
                <a:lnTo>
                  <a:pt x="1189704" y="585358"/>
                </a:lnTo>
                <a:lnTo>
                  <a:pt x="1150457" y="603250"/>
                </a:lnTo>
                <a:lnTo>
                  <a:pt x="1108504" y="619634"/>
                </a:lnTo>
                <a:lnTo>
                  <a:pt x="1064024" y="634420"/>
                </a:lnTo>
                <a:lnTo>
                  <a:pt x="1017196" y="647522"/>
                </a:lnTo>
                <a:lnTo>
                  <a:pt x="968200" y="658850"/>
                </a:lnTo>
                <a:lnTo>
                  <a:pt x="917215" y="668316"/>
                </a:lnTo>
                <a:lnTo>
                  <a:pt x="864420" y="675833"/>
                </a:lnTo>
                <a:lnTo>
                  <a:pt x="809996" y="681311"/>
                </a:lnTo>
                <a:lnTo>
                  <a:pt x="754121" y="684663"/>
                </a:lnTo>
                <a:lnTo>
                  <a:pt x="696976" y="685800"/>
                </a:lnTo>
                <a:lnTo>
                  <a:pt x="639812" y="684663"/>
                </a:lnTo>
                <a:lnTo>
                  <a:pt x="583920" y="681311"/>
                </a:lnTo>
                <a:lnTo>
                  <a:pt x="529482" y="675833"/>
                </a:lnTo>
                <a:lnTo>
                  <a:pt x="476674" y="668316"/>
                </a:lnTo>
                <a:lnTo>
                  <a:pt x="425678" y="658850"/>
                </a:lnTo>
                <a:lnTo>
                  <a:pt x="376671" y="647522"/>
                </a:lnTo>
                <a:lnTo>
                  <a:pt x="329835" y="634420"/>
                </a:lnTo>
                <a:lnTo>
                  <a:pt x="285347" y="619634"/>
                </a:lnTo>
                <a:lnTo>
                  <a:pt x="243388" y="603250"/>
                </a:lnTo>
                <a:lnTo>
                  <a:pt x="204136" y="585358"/>
                </a:lnTo>
                <a:lnTo>
                  <a:pt x="167771" y="566046"/>
                </a:lnTo>
                <a:lnTo>
                  <a:pt x="134473" y="545403"/>
                </a:lnTo>
                <a:lnTo>
                  <a:pt x="77793" y="500472"/>
                </a:lnTo>
                <a:lnTo>
                  <a:pt x="35531" y="451274"/>
                </a:lnTo>
                <a:lnTo>
                  <a:pt x="9122" y="398514"/>
                </a:lnTo>
                <a:lnTo>
                  <a:pt x="0" y="342900"/>
                </a:lnTo>
                <a:close/>
              </a:path>
            </a:pathLst>
          </a:custGeom>
          <a:ln w="50800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508625" y="5105400"/>
            <a:ext cx="1120775" cy="533400"/>
          </a:xfrm>
          <a:custGeom>
            <a:avLst/>
            <a:gdLst/>
            <a:ahLst/>
            <a:cxnLst/>
            <a:rect l="l" t="t" r="r" b="b"/>
            <a:pathLst>
              <a:path w="1120775" h="533400">
                <a:moveTo>
                  <a:pt x="0" y="266700"/>
                </a:moveTo>
                <a:lnTo>
                  <a:pt x="7336" y="223433"/>
                </a:lnTo>
                <a:lnTo>
                  <a:pt x="28575" y="182392"/>
                </a:lnTo>
                <a:lnTo>
                  <a:pt x="62562" y="144124"/>
                </a:lnTo>
                <a:lnTo>
                  <a:pt x="108143" y="109179"/>
                </a:lnTo>
                <a:lnTo>
                  <a:pt x="164163" y="78105"/>
                </a:lnTo>
                <a:lnTo>
                  <a:pt x="229468" y="51450"/>
                </a:lnTo>
                <a:lnTo>
                  <a:pt x="302904" y="29763"/>
                </a:lnTo>
                <a:lnTo>
                  <a:pt x="342310" y="20955"/>
                </a:lnTo>
                <a:lnTo>
                  <a:pt x="383316" y="13594"/>
                </a:lnTo>
                <a:lnTo>
                  <a:pt x="425777" y="7749"/>
                </a:lnTo>
                <a:lnTo>
                  <a:pt x="469550" y="3489"/>
                </a:lnTo>
                <a:lnTo>
                  <a:pt x="514489" y="883"/>
                </a:lnTo>
                <a:lnTo>
                  <a:pt x="560451" y="0"/>
                </a:lnTo>
                <a:lnTo>
                  <a:pt x="606394" y="883"/>
                </a:lnTo>
                <a:lnTo>
                  <a:pt x="651317" y="3489"/>
                </a:lnTo>
                <a:lnTo>
                  <a:pt x="695075" y="7749"/>
                </a:lnTo>
                <a:lnTo>
                  <a:pt x="737523" y="13594"/>
                </a:lnTo>
                <a:lnTo>
                  <a:pt x="778517" y="20955"/>
                </a:lnTo>
                <a:lnTo>
                  <a:pt x="817914" y="29763"/>
                </a:lnTo>
                <a:lnTo>
                  <a:pt x="855567" y="39951"/>
                </a:lnTo>
                <a:lnTo>
                  <a:pt x="925068" y="64190"/>
                </a:lnTo>
                <a:lnTo>
                  <a:pt x="985866" y="93124"/>
                </a:lnTo>
                <a:lnTo>
                  <a:pt x="1036804" y="126202"/>
                </a:lnTo>
                <a:lnTo>
                  <a:pt x="1076729" y="162877"/>
                </a:lnTo>
                <a:lnTo>
                  <a:pt x="1104485" y="202600"/>
                </a:lnTo>
                <a:lnTo>
                  <a:pt x="1118916" y="244822"/>
                </a:lnTo>
                <a:lnTo>
                  <a:pt x="1120775" y="266700"/>
                </a:lnTo>
                <a:lnTo>
                  <a:pt x="1118916" y="288577"/>
                </a:lnTo>
                <a:lnTo>
                  <a:pt x="1104485" y="330799"/>
                </a:lnTo>
                <a:lnTo>
                  <a:pt x="1076729" y="370522"/>
                </a:lnTo>
                <a:lnTo>
                  <a:pt x="1036804" y="407197"/>
                </a:lnTo>
                <a:lnTo>
                  <a:pt x="985866" y="440275"/>
                </a:lnTo>
                <a:lnTo>
                  <a:pt x="925068" y="469209"/>
                </a:lnTo>
                <a:lnTo>
                  <a:pt x="855567" y="493448"/>
                </a:lnTo>
                <a:lnTo>
                  <a:pt x="817914" y="503636"/>
                </a:lnTo>
                <a:lnTo>
                  <a:pt x="778517" y="512444"/>
                </a:lnTo>
                <a:lnTo>
                  <a:pt x="737523" y="519805"/>
                </a:lnTo>
                <a:lnTo>
                  <a:pt x="695075" y="525650"/>
                </a:lnTo>
                <a:lnTo>
                  <a:pt x="651317" y="529910"/>
                </a:lnTo>
                <a:lnTo>
                  <a:pt x="606394" y="532516"/>
                </a:lnTo>
                <a:lnTo>
                  <a:pt x="560451" y="533400"/>
                </a:lnTo>
                <a:lnTo>
                  <a:pt x="514489" y="532516"/>
                </a:lnTo>
                <a:lnTo>
                  <a:pt x="469550" y="529910"/>
                </a:lnTo>
                <a:lnTo>
                  <a:pt x="425777" y="525650"/>
                </a:lnTo>
                <a:lnTo>
                  <a:pt x="383316" y="519805"/>
                </a:lnTo>
                <a:lnTo>
                  <a:pt x="342310" y="512444"/>
                </a:lnTo>
                <a:lnTo>
                  <a:pt x="302904" y="503636"/>
                </a:lnTo>
                <a:lnTo>
                  <a:pt x="265242" y="493448"/>
                </a:lnTo>
                <a:lnTo>
                  <a:pt x="195727" y="469209"/>
                </a:lnTo>
                <a:lnTo>
                  <a:pt x="134920" y="440275"/>
                </a:lnTo>
                <a:lnTo>
                  <a:pt x="83975" y="407197"/>
                </a:lnTo>
                <a:lnTo>
                  <a:pt x="44047" y="370522"/>
                </a:lnTo>
                <a:lnTo>
                  <a:pt x="16289" y="330799"/>
                </a:lnTo>
                <a:lnTo>
                  <a:pt x="1858" y="288577"/>
                </a:lnTo>
                <a:lnTo>
                  <a:pt x="0" y="266700"/>
                </a:lnTo>
                <a:close/>
              </a:path>
            </a:pathLst>
          </a:custGeom>
          <a:ln w="50800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9080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97891" y="6357315"/>
            <a:ext cx="198882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Arial"/>
                <a:cs typeface="Arial"/>
              </a:rPr>
              <a:t>Dad</a:t>
            </a:r>
            <a:r>
              <a:rPr dirty="0" smtClean="0" sz="1000" spc="-15">
                <a:latin typeface="Arial"/>
                <a:cs typeface="Arial"/>
              </a:rPr>
              <a:t>o</a:t>
            </a:r>
            <a:r>
              <a:rPr dirty="0" smtClean="0" sz="1000" spc="-5">
                <a:latin typeface="Arial"/>
                <a:cs typeface="Arial"/>
              </a:rPr>
              <a:t>s</a:t>
            </a:r>
            <a:r>
              <a:rPr dirty="0" smtClean="0" sz="1000" spc="-10">
                <a:latin typeface="Arial"/>
                <a:cs typeface="Arial"/>
              </a:rPr>
              <a:t> </a:t>
            </a:r>
            <a:r>
              <a:rPr dirty="0" smtClean="0" sz="1000" spc="-10">
                <a:latin typeface="Arial"/>
                <a:cs typeface="Arial"/>
              </a:rPr>
              <a:t>do</a:t>
            </a:r>
            <a:r>
              <a:rPr dirty="0" smtClean="0" sz="1000" spc="-5">
                <a:latin typeface="Arial"/>
                <a:cs typeface="Arial"/>
              </a:rPr>
              <a:t> </a:t>
            </a:r>
            <a:r>
              <a:rPr dirty="0" smtClean="0" sz="1000" spc="-5">
                <a:latin typeface="Arial"/>
                <a:cs typeface="Arial"/>
              </a:rPr>
              <a:t>I</a:t>
            </a:r>
            <a:r>
              <a:rPr dirty="0" smtClean="0" sz="1000" spc="-20">
                <a:latin typeface="Arial"/>
                <a:cs typeface="Arial"/>
              </a:rPr>
              <a:t>B</a:t>
            </a:r>
            <a:r>
              <a:rPr dirty="0" smtClean="0" sz="1000" spc="-10">
                <a:latin typeface="Arial"/>
                <a:cs typeface="Arial"/>
              </a:rPr>
              <a:t>G</a:t>
            </a:r>
            <a:r>
              <a:rPr dirty="0" smtClean="0" sz="1000" spc="-15">
                <a:latin typeface="Arial"/>
                <a:cs typeface="Arial"/>
              </a:rPr>
              <a:t>E</a:t>
            </a:r>
            <a:r>
              <a:rPr dirty="0" smtClean="0" sz="1000" spc="-5">
                <a:latin typeface="Arial"/>
                <a:cs typeface="Arial"/>
              </a:rPr>
              <a:t>,</a:t>
            </a:r>
            <a:r>
              <a:rPr dirty="0" smtClean="0" sz="1000" spc="-5">
                <a:latin typeface="Arial"/>
                <a:cs typeface="Arial"/>
              </a:rPr>
              <a:t> </a:t>
            </a:r>
            <a:r>
              <a:rPr dirty="0" smtClean="0" sz="1000" spc="-20">
                <a:latin typeface="Arial"/>
                <a:cs typeface="Arial"/>
              </a:rPr>
              <a:t>A</a:t>
            </a:r>
            <a:r>
              <a:rPr dirty="0" smtClean="0" sz="1000" spc="-10">
                <a:latin typeface="Arial"/>
                <a:cs typeface="Arial"/>
              </a:rPr>
              <a:t>l</a:t>
            </a:r>
            <a:r>
              <a:rPr dirty="0" smtClean="0" sz="1000" spc="-15">
                <a:latin typeface="Arial"/>
                <a:cs typeface="Arial"/>
              </a:rPr>
              <a:t>v</a:t>
            </a:r>
            <a:r>
              <a:rPr dirty="0" smtClean="0" sz="1000" spc="-10">
                <a:latin typeface="Arial"/>
                <a:cs typeface="Arial"/>
              </a:rPr>
              <a:t>es</a:t>
            </a:r>
            <a:r>
              <a:rPr dirty="0" smtClean="0" sz="1000" spc="10">
                <a:latin typeface="Arial"/>
                <a:cs typeface="Arial"/>
              </a:rPr>
              <a:t> </a:t>
            </a:r>
            <a:r>
              <a:rPr dirty="0" smtClean="0" sz="1000" spc="-5">
                <a:latin typeface="Arial"/>
                <a:cs typeface="Arial"/>
              </a:rPr>
              <a:t>et</a:t>
            </a:r>
            <a:r>
              <a:rPr dirty="0" smtClean="0" sz="1000" spc="-5">
                <a:latin typeface="Arial"/>
                <a:cs typeface="Arial"/>
              </a:rPr>
              <a:t> </a:t>
            </a:r>
            <a:r>
              <a:rPr dirty="0" smtClean="0" sz="1000" spc="-10">
                <a:latin typeface="Arial"/>
                <a:cs typeface="Arial"/>
              </a:rPr>
              <a:t>a</a:t>
            </a:r>
            <a:r>
              <a:rPr dirty="0" smtClean="0" sz="1000" spc="-15">
                <a:latin typeface="Arial"/>
                <a:cs typeface="Arial"/>
              </a:rPr>
              <a:t>l</a:t>
            </a:r>
            <a:r>
              <a:rPr dirty="0" smtClean="0" sz="1000" spc="-5">
                <a:latin typeface="Arial"/>
                <a:cs typeface="Arial"/>
              </a:rPr>
              <a:t>.</a:t>
            </a:r>
            <a:r>
              <a:rPr dirty="0" smtClean="0" sz="1000" spc="-5">
                <a:latin typeface="Arial"/>
                <a:cs typeface="Arial"/>
              </a:rPr>
              <a:t> </a:t>
            </a:r>
            <a:r>
              <a:rPr dirty="0" smtClean="0" sz="1000" spc="-5">
                <a:latin typeface="Arial"/>
                <a:cs typeface="Arial"/>
              </a:rPr>
              <a:t>(201</a:t>
            </a:r>
            <a:r>
              <a:rPr dirty="0" smtClean="0" sz="1000" spc="-15">
                <a:latin typeface="Arial"/>
                <a:cs typeface="Arial"/>
              </a:rPr>
              <a:t>2</a:t>
            </a:r>
            <a:r>
              <a:rPr dirty="0" smtClean="0" sz="1000" spc="-5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3037" y="2490851"/>
          <a:ext cx="8732837" cy="38289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8045"/>
                <a:gridCol w="1742694"/>
                <a:gridCol w="1452245"/>
                <a:gridCol w="1452372"/>
                <a:gridCol w="2178430"/>
              </a:tblGrid>
              <a:tr h="954024">
                <a:tc>
                  <a:txBody>
                    <a:bodyPr/>
                    <a:lstStyle/>
                    <a:p>
                      <a:pPr marL="498475" marR="415290" indent="-82550">
                        <a:lnSpc>
                          <a:spcPct val="114999"/>
                        </a:lnSpc>
                      </a:pPr>
                      <a:r>
                        <a:rPr dirty="0" smtClean="0" sz="2000" b="1">
                          <a:latin typeface="Arial"/>
                          <a:cs typeface="Arial"/>
                        </a:rPr>
                        <a:t>Sa</a:t>
                      </a:r>
                      <a:r>
                        <a:rPr dirty="0" smtClean="0" sz="2000" spc="-10" b="1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2000" spc="0" b="1">
                          <a:latin typeface="Arial"/>
                          <a:cs typeface="Arial"/>
                        </a:rPr>
                        <a:t>.</a:t>
                      </a:r>
                      <a:r>
                        <a:rPr dirty="0" smtClean="0" sz="2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2000" spc="0" b="1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2000" spc="-10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2000" spc="0" b="1">
                          <a:latin typeface="Arial"/>
                          <a:cs typeface="Arial"/>
                        </a:rPr>
                        <a:t>n.</a:t>
                      </a:r>
                      <a:r>
                        <a:rPr dirty="0" smtClean="0" sz="2000" spc="0" b="1">
                          <a:latin typeface="Arial"/>
                          <a:cs typeface="Arial"/>
                        </a:rPr>
                        <a:t> mensal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8285" marR="201295" indent="-47625">
                        <a:lnSpc>
                          <a:spcPct val="114999"/>
                        </a:lnSpc>
                      </a:pPr>
                      <a:r>
                        <a:rPr dirty="0" smtClean="0" sz="2000" b="1">
                          <a:latin typeface="Arial"/>
                          <a:cs typeface="Arial"/>
                        </a:rPr>
                        <a:t>Número</a:t>
                      </a:r>
                      <a:r>
                        <a:rPr dirty="0" smtClean="0" sz="2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2000" spc="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mtClean="0" sz="2000" spc="0" b="1">
                          <a:latin typeface="Arial"/>
                          <a:cs typeface="Arial"/>
                        </a:rPr>
                        <a:t> es</a:t>
                      </a:r>
                      <a:r>
                        <a:rPr dirty="0" smtClean="0" sz="2000" spc="5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2000" spc="0" b="1">
                          <a:latin typeface="Arial"/>
                          <a:cs typeface="Arial"/>
                        </a:rPr>
                        <a:t>abele</a:t>
                      </a:r>
                      <a:r>
                        <a:rPr dirty="0" smtClean="0" sz="2000" spc="5" b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2000" spc="0" b="1">
                          <a:latin typeface="Arial"/>
                          <a:cs typeface="Arial"/>
                        </a:rPr>
                        <a:t>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latin typeface="Arial"/>
                          <a:cs typeface="Arial"/>
                        </a:rPr>
                        <a:t>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 marR="170815" indent="158115">
                        <a:lnSpc>
                          <a:spcPct val="114999"/>
                        </a:lnSpc>
                      </a:pPr>
                      <a:r>
                        <a:rPr dirty="0" smtClean="0" sz="2000" b="1">
                          <a:latin typeface="Arial"/>
                          <a:cs typeface="Arial"/>
                        </a:rPr>
                        <a:t>Renda</a:t>
                      </a:r>
                      <a:r>
                        <a:rPr dirty="0" smtClean="0" sz="2000" b="1">
                          <a:latin typeface="Arial"/>
                          <a:cs typeface="Arial"/>
                        </a:rPr>
                        <a:t> bruta</a:t>
                      </a:r>
                      <a:r>
                        <a:rPr dirty="0" smtClean="0" sz="2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2000" spc="0" b="1">
                          <a:latin typeface="Arial"/>
                          <a:cs typeface="Arial"/>
                        </a:rPr>
                        <a:t>(</a:t>
                      </a:r>
                      <a:r>
                        <a:rPr dirty="0" smtClean="0" sz="2000" spc="-40" b="1">
                          <a:latin typeface="Arial"/>
                          <a:cs typeface="Arial"/>
                        </a:rPr>
                        <a:t>%</a:t>
                      </a:r>
                      <a:r>
                        <a:rPr dirty="0" smtClean="0" sz="2000" spc="0" b="1">
                          <a:latin typeface="Arial"/>
                          <a:cs typeface="Arial"/>
                        </a:rPr>
                        <a:t>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5795" marR="123825" indent="-520065">
                        <a:lnSpc>
                          <a:spcPct val="114999"/>
                        </a:lnSpc>
                      </a:pPr>
                      <a:r>
                        <a:rPr dirty="0" smtClean="0" sz="2000" b="1">
                          <a:latin typeface="Arial"/>
                          <a:cs typeface="Arial"/>
                        </a:rPr>
                        <a:t>rb/est./</a:t>
                      </a:r>
                      <a:r>
                        <a:rPr dirty="0" smtClean="0" sz="2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2000" spc="0" b="1">
                          <a:latin typeface="Arial"/>
                          <a:cs typeface="Arial"/>
                        </a:rPr>
                        <a:t>sal.</a:t>
                      </a:r>
                      <a:r>
                        <a:rPr dirty="0" smtClean="0" sz="2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2000" spc="0" b="1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2000" spc="-10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2000" spc="0" b="1">
                          <a:latin typeface="Arial"/>
                          <a:cs typeface="Arial"/>
                        </a:rPr>
                        <a:t>n.</a:t>
                      </a:r>
                      <a:r>
                        <a:rPr dirty="0" smtClean="0" sz="2000" spc="0" b="1">
                          <a:latin typeface="Arial"/>
                          <a:cs typeface="Arial"/>
                        </a:rPr>
                        <a:t> mensal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6016">
                <a:tc>
                  <a:txBody>
                    <a:bodyPr/>
                    <a:lstStyle/>
                    <a:p>
                      <a:pPr marL="570230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(0</a:t>
                      </a:r>
                      <a:r>
                        <a:rPr dirty="0" smtClean="0" sz="2000" spc="-15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2000" spc="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2000" spc="-15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2000" spc="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2]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2.904.769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66,01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3,27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latin typeface="Arial"/>
                          <a:cs typeface="Arial"/>
                        </a:rPr>
                        <a:t>0,52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6640">
                <a:tc>
                  <a:txBody>
                    <a:bodyPr/>
                    <a:lstStyle/>
                    <a:p>
                      <a:pPr marL="500380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latin typeface="Arial"/>
                          <a:cs typeface="Arial"/>
                        </a:rPr>
                        <a:t>(2</a:t>
                      </a:r>
                      <a:r>
                        <a:rPr dirty="0" smtClean="0" sz="2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2000" spc="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2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2000" spc="0" b="1">
                          <a:latin typeface="Arial"/>
                          <a:cs typeface="Arial"/>
                        </a:rPr>
                        <a:t>10]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latin typeface="Arial"/>
                          <a:cs typeface="Arial"/>
                        </a:rPr>
                        <a:t>995.750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latin typeface="Arial"/>
                          <a:cs typeface="Arial"/>
                        </a:rPr>
                        <a:t>22,63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latin typeface="Arial"/>
                          <a:cs typeface="Arial"/>
                        </a:rPr>
                        <a:t>10,08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latin typeface="Arial"/>
                          <a:cs typeface="Arial"/>
                        </a:rPr>
                        <a:t>4,66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6513">
                <a:tc>
                  <a:txBody>
                    <a:bodyPr/>
                    <a:lstStyle/>
                    <a:p>
                      <a:pPr marL="358140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latin typeface="Arial"/>
                          <a:cs typeface="Arial"/>
                        </a:rPr>
                        <a:t>(10</a:t>
                      </a:r>
                      <a:r>
                        <a:rPr dirty="0" smtClean="0" sz="2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2000" spc="0" b="1">
                          <a:latin typeface="Arial"/>
                          <a:cs typeface="Arial"/>
                        </a:rPr>
                        <a:t>a 200]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latin typeface="Arial"/>
                          <a:cs typeface="Arial"/>
                        </a:rPr>
                        <a:t>472.702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latin typeface="Arial"/>
                          <a:cs typeface="Arial"/>
                        </a:rPr>
                        <a:t>10,74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latin typeface="Arial"/>
                          <a:cs typeface="Arial"/>
                        </a:rPr>
                        <a:t>35,46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latin typeface="Arial"/>
                          <a:cs typeface="Arial"/>
                        </a:rPr>
                        <a:t>34,49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6539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</a:pPr>
                      <a:r>
                        <a:rPr dirty="0" smtClean="0" sz="2000" spc="5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dirty="0" smtClean="0" sz="2000" spc="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5615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27.306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0,62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51,19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4690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latin typeface="Arial"/>
                          <a:cs typeface="Arial"/>
                        </a:rPr>
                        <a:t>861,91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6552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</a:pPr>
                      <a:r>
                        <a:rPr dirty="0" smtClean="0" sz="2000" spc="-145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2000" spc="0" b="1">
                          <a:latin typeface="Arial"/>
                          <a:cs typeface="Arial"/>
                        </a:rPr>
                        <a:t>otal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latin typeface="Arial"/>
                          <a:cs typeface="Arial"/>
                        </a:rPr>
                        <a:t>4.400.527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latin typeface="Arial"/>
                          <a:cs typeface="Arial"/>
                        </a:rPr>
                        <a:t>100,0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latin typeface="Arial"/>
                          <a:cs typeface="Arial"/>
                        </a:rPr>
                        <a:t>100,0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latin typeface="Arial"/>
                          <a:cs typeface="Arial"/>
                        </a:rPr>
                        <a:t>10,45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7630" rIns="0" bIns="0" rtlCol="0" vert="horz">
            <a:noAutofit/>
          </a:bodyPr>
          <a:lstStyle/>
          <a:p>
            <a:pPr marL="3620770">
              <a:lnSpc>
                <a:spcPct val="100000"/>
              </a:lnSpc>
            </a:pPr>
            <a:r>
              <a:rPr dirty="0" smtClean="0" sz="200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0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Br</a:t>
            </a:r>
            <a:r>
              <a:rPr dirty="0" smtClean="0" sz="2000" spc="5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sil</a:t>
            </a:r>
            <a:r>
              <a:rPr dirty="0" smtClean="0" sz="20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e o</a:t>
            </a:r>
            <a:r>
              <a:rPr dirty="0" smtClean="0" sz="20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mu</a:t>
            </a:r>
            <a:r>
              <a:rPr dirty="0" smtClean="0" sz="2000" spc="-10" b="1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do rural</a:t>
            </a:r>
            <a:r>
              <a:rPr dirty="0" smtClean="0" sz="20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cont</a:t>
            </a:r>
            <a:r>
              <a:rPr dirty="0" smtClean="0" sz="2000" spc="5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mp</a:t>
            </a:r>
            <a:r>
              <a:rPr dirty="0" smtClean="0" sz="2000" spc="-1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râneo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9331" y="1353058"/>
            <a:ext cx="8332470" cy="12896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-1270">
              <a:lnSpc>
                <a:spcPct val="100000"/>
              </a:lnSpc>
            </a:pPr>
            <a:r>
              <a:rPr dirty="0" smtClean="0" sz="2800" spc="-229" b="1" u="heavy">
                <a:latin typeface="Arial"/>
                <a:cs typeface="Arial"/>
              </a:rPr>
              <a:t>T</a:t>
            </a:r>
            <a:r>
              <a:rPr dirty="0" smtClean="0" sz="2800" spc="-20" b="1" u="heavy">
                <a:latin typeface="Arial"/>
                <a:cs typeface="Arial"/>
              </a:rPr>
              <a:t>ema</a:t>
            </a:r>
            <a:r>
              <a:rPr dirty="0" smtClean="0" sz="2800" spc="5" b="1" u="heavy">
                <a:latin typeface="Arial"/>
                <a:cs typeface="Arial"/>
              </a:rPr>
              <a:t> </a:t>
            </a:r>
            <a:r>
              <a:rPr dirty="0" smtClean="0" sz="2800" spc="-20" b="1" u="heavy">
                <a:latin typeface="Arial"/>
                <a:cs typeface="Arial"/>
              </a:rPr>
              <a:t>2</a:t>
            </a:r>
            <a:r>
              <a:rPr dirty="0" smtClean="0" sz="2800" spc="5" b="1">
                <a:latin typeface="Arial"/>
                <a:cs typeface="Arial"/>
              </a:rPr>
              <a:t> </a:t>
            </a:r>
            <a:r>
              <a:rPr dirty="0" smtClean="0" sz="2800" spc="-10" b="1">
                <a:latin typeface="Arial"/>
                <a:cs typeface="Arial"/>
              </a:rPr>
              <a:t>(</a:t>
            </a:r>
            <a:r>
              <a:rPr dirty="0" smtClean="0" sz="2800" spc="-15" b="1">
                <a:latin typeface="Arial"/>
                <a:cs typeface="Arial"/>
              </a:rPr>
              <a:t>c</a:t>
            </a:r>
            <a:r>
              <a:rPr dirty="0" smtClean="0" sz="2800" spc="-20" b="1">
                <a:latin typeface="Arial"/>
                <a:cs typeface="Arial"/>
              </a:rPr>
              <a:t>o</a:t>
            </a:r>
            <a:r>
              <a:rPr dirty="0" smtClean="0" sz="2800" spc="-30" b="1">
                <a:latin typeface="Arial"/>
                <a:cs typeface="Arial"/>
              </a:rPr>
              <a:t>n</a:t>
            </a:r>
            <a:r>
              <a:rPr dirty="0" smtClean="0" sz="2800" spc="-10" b="1">
                <a:latin typeface="Arial"/>
                <a:cs typeface="Arial"/>
              </a:rPr>
              <a:t>t</a:t>
            </a:r>
            <a:r>
              <a:rPr dirty="0" smtClean="0" sz="2800" spc="-5" b="1">
                <a:latin typeface="Arial"/>
                <a:cs typeface="Arial"/>
              </a:rPr>
              <a:t>)</a:t>
            </a:r>
            <a:r>
              <a:rPr dirty="0" smtClean="0" sz="2800" spc="-10" b="1">
                <a:latin typeface="Arial"/>
                <a:cs typeface="Arial"/>
              </a:rPr>
              <a:t>:</a:t>
            </a:r>
            <a:r>
              <a:rPr dirty="0" smtClean="0" sz="2800" spc="2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Bra</a:t>
            </a:r>
            <a:r>
              <a:rPr dirty="0" smtClean="0" sz="2800" spc="-15" b="1">
                <a:latin typeface="Arial"/>
                <a:cs typeface="Arial"/>
              </a:rPr>
              <a:t>s</a:t>
            </a:r>
            <a:r>
              <a:rPr dirty="0" smtClean="0" sz="2800" spc="-10" b="1">
                <a:latin typeface="Arial"/>
                <a:cs typeface="Arial"/>
              </a:rPr>
              <a:t>il.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Co</a:t>
            </a:r>
            <a:r>
              <a:rPr dirty="0" smtClean="0" sz="2800" spc="-35" b="1">
                <a:latin typeface="Arial"/>
                <a:cs typeface="Arial"/>
              </a:rPr>
              <a:t>n</a:t>
            </a:r>
            <a:r>
              <a:rPr dirty="0" smtClean="0" sz="2800" spc="-20" b="1">
                <a:latin typeface="Arial"/>
                <a:cs typeface="Arial"/>
              </a:rPr>
              <a:t>c</a:t>
            </a:r>
            <a:r>
              <a:rPr dirty="0" smtClean="0" sz="2800" spc="-15" b="1">
                <a:latin typeface="Arial"/>
                <a:cs typeface="Arial"/>
              </a:rPr>
              <a:t>e</a:t>
            </a:r>
            <a:r>
              <a:rPr dirty="0" smtClean="0" sz="2800" spc="-15" b="1">
                <a:latin typeface="Arial"/>
                <a:cs typeface="Arial"/>
              </a:rPr>
              <a:t>ntr</a:t>
            </a:r>
            <a:r>
              <a:rPr dirty="0" smtClean="0" sz="2800" spc="-15" b="1">
                <a:latin typeface="Arial"/>
                <a:cs typeface="Arial"/>
              </a:rPr>
              <a:t>a</a:t>
            </a:r>
            <a:r>
              <a:rPr dirty="0" smtClean="0" sz="2800" spc="-20" b="1">
                <a:latin typeface="Arial"/>
                <a:cs typeface="Arial"/>
              </a:rPr>
              <a:t>ç</a:t>
            </a:r>
            <a:r>
              <a:rPr dirty="0" smtClean="0" sz="2800" spc="-15" b="1">
                <a:latin typeface="Arial"/>
                <a:cs typeface="Arial"/>
              </a:rPr>
              <a:t>ã</a:t>
            </a:r>
            <a:r>
              <a:rPr dirty="0" smtClean="0" sz="2800" spc="-20" b="1">
                <a:latin typeface="Arial"/>
                <a:cs typeface="Arial"/>
              </a:rPr>
              <a:t>o</a:t>
            </a:r>
            <a:r>
              <a:rPr dirty="0" smtClean="0" sz="2800" spc="40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na</a:t>
            </a:r>
            <a:r>
              <a:rPr dirty="0" smtClean="0" sz="2800" spc="-15" b="1">
                <a:latin typeface="Arial"/>
                <a:cs typeface="Arial"/>
              </a:rPr>
              <a:t> distr</a:t>
            </a:r>
            <a:r>
              <a:rPr dirty="0" smtClean="0" sz="2800" spc="-5" b="1">
                <a:latin typeface="Arial"/>
                <a:cs typeface="Arial"/>
              </a:rPr>
              <a:t>i</a:t>
            </a:r>
            <a:r>
              <a:rPr dirty="0" smtClean="0" sz="2800" spc="-20" b="1">
                <a:latin typeface="Arial"/>
                <a:cs typeface="Arial"/>
              </a:rPr>
              <a:t>b</a:t>
            </a:r>
            <a:r>
              <a:rPr dirty="0" smtClean="0" sz="2800" spc="-35" b="1">
                <a:latin typeface="Arial"/>
                <a:cs typeface="Arial"/>
              </a:rPr>
              <a:t>u</a:t>
            </a:r>
            <a:r>
              <a:rPr dirty="0" smtClean="0" sz="2800" spc="-15" b="1">
                <a:latin typeface="Arial"/>
                <a:cs typeface="Arial"/>
              </a:rPr>
              <a:t>iç</a:t>
            </a:r>
            <a:r>
              <a:rPr dirty="0" smtClean="0" sz="2800" spc="-15" b="1">
                <a:latin typeface="Arial"/>
                <a:cs typeface="Arial"/>
              </a:rPr>
              <a:t>ã</a:t>
            </a:r>
            <a:r>
              <a:rPr dirty="0" smtClean="0" sz="2800" spc="-20" b="1">
                <a:latin typeface="Arial"/>
                <a:cs typeface="Arial"/>
              </a:rPr>
              <a:t>o</a:t>
            </a:r>
            <a:r>
              <a:rPr dirty="0" smtClean="0" sz="2800" spc="1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do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cr</a:t>
            </a:r>
            <a:r>
              <a:rPr dirty="0" smtClean="0" sz="2800" spc="-15" b="1">
                <a:latin typeface="Arial"/>
                <a:cs typeface="Arial"/>
              </a:rPr>
              <a:t>é</a:t>
            </a:r>
            <a:r>
              <a:rPr dirty="0" smtClean="0" sz="2800" spc="-15" b="1">
                <a:latin typeface="Arial"/>
                <a:cs typeface="Arial"/>
              </a:rPr>
              <a:t>dito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rural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5" b="1">
                <a:latin typeface="Arial"/>
                <a:cs typeface="Arial"/>
              </a:rPr>
              <a:t>(</a:t>
            </a:r>
            <a:r>
              <a:rPr dirty="0" smtClean="0" sz="2800" spc="-20" b="1">
                <a:latin typeface="Arial"/>
                <a:cs typeface="Arial"/>
              </a:rPr>
              <a:t>p</a:t>
            </a:r>
            <a:r>
              <a:rPr dirty="0" smtClean="0" sz="2800" spc="-35" b="1">
                <a:latin typeface="Arial"/>
                <a:cs typeface="Arial"/>
              </a:rPr>
              <a:t>ú</a:t>
            </a:r>
            <a:r>
              <a:rPr dirty="0" smtClean="0" sz="2800" spc="-15" b="1">
                <a:latin typeface="Arial"/>
                <a:cs typeface="Arial"/>
              </a:rPr>
              <a:t>blico</a:t>
            </a:r>
            <a:r>
              <a:rPr dirty="0" smtClean="0" sz="2800" spc="1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e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35" b="1">
                <a:latin typeface="Arial"/>
                <a:cs typeface="Arial"/>
              </a:rPr>
              <a:t>p</a:t>
            </a:r>
            <a:r>
              <a:rPr dirty="0" smtClean="0" sz="2800" spc="-10" b="1">
                <a:latin typeface="Arial"/>
                <a:cs typeface="Arial"/>
              </a:rPr>
              <a:t>ri</a:t>
            </a:r>
            <a:r>
              <a:rPr dirty="0" smtClean="0" sz="2800" spc="-15" b="1">
                <a:latin typeface="Arial"/>
                <a:cs typeface="Arial"/>
              </a:rPr>
              <a:t>v</a:t>
            </a:r>
            <a:r>
              <a:rPr dirty="0" smtClean="0" sz="2800" spc="-15" b="1">
                <a:latin typeface="Arial"/>
                <a:cs typeface="Arial"/>
              </a:rPr>
              <a:t>ado)</a:t>
            </a:r>
            <a:r>
              <a:rPr dirty="0" smtClean="0" sz="2800" spc="50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–</a:t>
            </a:r>
            <a:r>
              <a:rPr dirty="0" smtClean="0" sz="2800" spc="-10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2</a:t>
            </a:r>
            <a:r>
              <a:rPr dirty="0" smtClean="0" sz="2800" spc="-15" b="1">
                <a:latin typeface="Arial"/>
                <a:cs typeface="Arial"/>
              </a:rPr>
              <a:t>0</a:t>
            </a:r>
            <a:r>
              <a:rPr dirty="0" smtClean="0" sz="2800" spc="-20" b="1">
                <a:latin typeface="Arial"/>
                <a:cs typeface="Arial"/>
              </a:rPr>
              <a:t>13</a:t>
            </a:r>
            <a:r>
              <a:rPr dirty="0" smtClean="0" sz="2800" spc="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e</a:t>
            </a:r>
            <a:r>
              <a:rPr dirty="0" smtClean="0" sz="2800" spc="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2</a:t>
            </a:r>
            <a:r>
              <a:rPr dirty="0" smtClean="0" sz="2800" spc="-15" b="1">
                <a:latin typeface="Arial"/>
                <a:cs typeface="Arial"/>
              </a:rPr>
              <a:t>0</a:t>
            </a:r>
            <a:r>
              <a:rPr dirty="0" smtClean="0" sz="2800" spc="-20" b="1">
                <a:latin typeface="Arial"/>
                <a:cs typeface="Arial"/>
              </a:rPr>
              <a:t>14</a:t>
            </a:r>
            <a:r>
              <a:rPr dirty="0" smtClean="0" sz="2800" spc="1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a</a:t>
            </a:r>
            <a:r>
              <a:rPr dirty="0" smtClean="0" sz="2800" spc="-15" b="1">
                <a:latin typeface="Arial"/>
                <a:cs typeface="Arial"/>
              </a:rPr>
              <a:t>c</a:t>
            </a:r>
            <a:r>
              <a:rPr dirty="0" smtClean="0" sz="2800" spc="-25" b="1">
                <a:latin typeface="Arial"/>
                <a:cs typeface="Arial"/>
              </a:rPr>
              <a:t>um</a:t>
            </a:r>
            <a:r>
              <a:rPr dirty="0" smtClean="0" sz="2800" spc="-35" b="1">
                <a:latin typeface="Arial"/>
                <a:cs typeface="Arial"/>
              </a:rPr>
              <a:t>u</a:t>
            </a:r>
            <a:r>
              <a:rPr dirty="0" smtClean="0" sz="2800" spc="-15" b="1">
                <a:latin typeface="Arial"/>
                <a:cs typeface="Arial"/>
              </a:rPr>
              <a:t>lados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080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192748" y="4735301"/>
            <a:ext cx="745803" cy="732323"/>
          </a:xfrm>
          <a:custGeom>
            <a:avLst/>
            <a:gdLst/>
            <a:ahLst/>
            <a:cxnLst/>
            <a:rect l="l" t="t" r="r" b="b"/>
            <a:pathLst>
              <a:path w="745803" h="732323">
                <a:moveTo>
                  <a:pt x="4347" y="423692"/>
                </a:moveTo>
                <a:lnTo>
                  <a:pt x="931" y="393853"/>
                </a:lnTo>
                <a:lnTo>
                  <a:pt x="0" y="364301"/>
                </a:lnTo>
                <a:lnTo>
                  <a:pt x="1473" y="335144"/>
                </a:lnTo>
                <a:lnTo>
                  <a:pt x="11314" y="278448"/>
                </a:lnTo>
                <a:lnTo>
                  <a:pt x="29810" y="224628"/>
                </a:lnTo>
                <a:lnTo>
                  <a:pt x="56316" y="174549"/>
                </a:lnTo>
                <a:lnTo>
                  <a:pt x="90189" y="129074"/>
                </a:lnTo>
                <a:lnTo>
                  <a:pt x="130784" y="89069"/>
                </a:lnTo>
                <a:lnTo>
                  <a:pt x="177458" y="55396"/>
                </a:lnTo>
                <a:lnTo>
                  <a:pt x="229567" y="28921"/>
                </a:lnTo>
                <a:lnTo>
                  <a:pt x="286468" y="10506"/>
                </a:lnTo>
                <a:lnTo>
                  <a:pt x="346932" y="1076"/>
                </a:lnTo>
                <a:lnTo>
                  <a:pt x="377042" y="0"/>
                </a:lnTo>
                <a:lnTo>
                  <a:pt x="406733" y="1285"/>
                </a:lnTo>
                <a:lnTo>
                  <a:pt x="464421" y="10629"/>
                </a:lnTo>
                <a:lnTo>
                  <a:pt x="519122" y="28480"/>
                </a:lnTo>
                <a:lnTo>
                  <a:pt x="569961" y="54212"/>
                </a:lnTo>
                <a:lnTo>
                  <a:pt x="616064" y="87200"/>
                </a:lnTo>
                <a:lnTo>
                  <a:pt x="656555" y="126816"/>
                </a:lnTo>
                <a:lnTo>
                  <a:pt x="690560" y="172434"/>
                </a:lnTo>
                <a:lnTo>
                  <a:pt x="717204" y="223429"/>
                </a:lnTo>
                <a:lnTo>
                  <a:pt x="735613" y="279173"/>
                </a:lnTo>
                <a:lnTo>
                  <a:pt x="744872" y="338468"/>
                </a:lnTo>
                <a:lnTo>
                  <a:pt x="745803" y="368018"/>
                </a:lnTo>
                <a:lnTo>
                  <a:pt x="744329" y="397171"/>
                </a:lnTo>
                <a:lnTo>
                  <a:pt x="734488" y="453857"/>
                </a:lnTo>
                <a:lnTo>
                  <a:pt x="715993" y="507664"/>
                </a:lnTo>
                <a:lnTo>
                  <a:pt x="689487" y="557731"/>
                </a:lnTo>
                <a:lnTo>
                  <a:pt x="655614" y="603196"/>
                </a:lnTo>
                <a:lnTo>
                  <a:pt x="615019" y="643197"/>
                </a:lnTo>
                <a:lnTo>
                  <a:pt x="568344" y="676873"/>
                </a:lnTo>
                <a:lnTo>
                  <a:pt x="516235" y="703360"/>
                </a:lnTo>
                <a:lnTo>
                  <a:pt x="459335" y="721799"/>
                </a:lnTo>
                <a:lnTo>
                  <a:pt x="398870" y="731246"/>
                </a:lnTo>
                <a:lnTo>
                  <a:pt x="368761" y="732323"/>
                </a:lnTo>
                <a:lnTo>
                  <a:pt x="339070" y="731037"/>
                </a:lnTo>
                <a:lnTo>
                  <a:pt x="281382" y="721694"/>
                </a:lnTo>
                <a:lnTo>
                  <a:pt x="226681" y="703842"/>
                </a:lnTo>
                <a:lnTo>
                  <a:pt x="175842" y="678110"/>
                </a:lnTo>
                <a:lnTo>
                  <a:pt x="129739" y="645122"/>
                </a:lnTo>
                <a:lnTo>
                  <a:pt x="89248" y="605506"/>
                </a:lnTo>
                <a:lnTo>
                  <a:pt x="55243" y="559888"/>
                </a:lnTo>
                <a:lnTo>
                  <a:pt x="28598" y="508893"/>
                </a:lnTo>
                <a:lnTo>
                  <a:pt x="10190" y="453149"/>
                </a:lnTo>
                <a:lnTo>
                  <a:pt x="4347" y="423692"/>
                </a:lnTo>
                <a:close/>
              </a:path>
            </a:pathLst>
          </a:custGeom>
          <a:ln w="50800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43915" y="6395415"/>
            <a:ext cx="174371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 u="sng">
                <a:latin typeface="Arial"/>
                <a:cs typeface="Arial"/>
              </a:rPr>
              <a:t>F</a:t>
            </a:r>
            <a:r>
              <a:rPr dirty="0" smtClean="0" sz="1000" spc="-10" u="sng">
                <a:latin typeface="Arial"/>
                <a:cs typeface="Arial"/>
              </a:rPr>
              <a:t>o</a:t>
            </a:r>
            <a:r>
              <a:rPr dirty="0" smtClean="0" sz="1000" spc="-15" u="sng">
                <a:latin typeface="Arial"/>
                <a:cs typeface="Arial"/>
              </a:rPr>
              <a:t>n</a:t>
            </a:r>
            <a:r>
              <a:rPr dirty="0" smtClean="0" sz="1000" spc="-5" u="sng">
                <a:latin typeface="Arial"/>
                <a:cs typeface="Arial"/>
              </a:rPr>
              <a:t>t</a:t>
            </a:r>
            <a:r>
              <a:rPr dirty="0" smtClean="0" sz="1000" spc="-15" u="sng">
                <a:latin typeface="Arial"/>
                <a:cs typeface="Arial"/>
              </a:rPr>
              <a:t>e</a:t>
            </a:r>
            <a:r>
              <a:rPr dirty="0" smtClean="0" sz="1000" spc="-5">
                <a:latin typeface="Arial"/>
                <a:cs typeface="Arial"/>
              </a:rPr>
              <a:t>:</a:t>
            </a:r>
            <a:r>
              <a:rPr dirty="0" smtClean="0" sz="1000" spc="-15">
                <a:latin typeface="Arial"/>
                <a:cs typeface="Arial"/>
              </a:rPr>
              <a:t> </a:t>
            </a:r>
            <a:r>
              <a:rPr dirty="0" smtClean="0" sz="1000" spc="-15">
                <a:latin typeface="Arial"/>
                <a:cs typeface="Arial"/>
              </a:rPr>
              <a:t>B</a:t>
            </a:r>
            <a:r>
              <a:rPr dirty="0" smtClean="0" sz="1000" spc="-10">
                <a:latin typeface="Arial"/>
                <a:cs typeface="Arial"/>
              </a:rPr>
              <a:t>a</a:t>
            </a:r>
            <a:r>
              <a:rPr dirty="0" smtClean="0" sz="1000" spc="-15">
                <a:latin typeface="Arial"/>
                <a:cs typeface="Arial"/>
              </a:rPr>
              <a:t>n</a:t>
            </a:r>
            <a:r>
              <a:rPr dirty="0" smtClean="0" sz="1000" spc="0">
                <a:latin typeface="Arial"/>
                <a:cs typeface="Arial"/>
              </a:rPr>
              <a:t>c</a:t>
            </a:r>
            <a:r>
              <a:rPr dirty="0" smtClean="0" sz="1000" spc="-10">
                <a:latin typeface="Arial"/>
                <a:cs typeface="Arial"/>
              </a:rPr>
              <a:t>o</a:t>
            </a:r>
            <a:r>
              <a:rPr dirty="0" smtClean="0" sz="1000" spc="-5">
                <a:latin typeface="Arial"/>
                <a:cs typeface="Arial"/>
              </a:rPr>
              <a:t> </a:t>
            </a:r>
            <a:r>
              <a:rPr dirty="0" smtClean="0" sz="1000" spc="-10">
                <a:latin typeface="Arial"/>
                <a:cs typeface="Arial"/>
              </a:rPr>
              <a:t>C</a:t>
            </a:r>
            <a:r>
              <a:rPr dirty="0" smtClean="0" sz="1000" spc="-15">
                <a:latin typeface="Arial"/>
                <a:cs typeface="Arial"/>
              </a:rPr>
              <a:t>e</a:t>
            </a:r>
            <a:r>
              <a:rPr dirty="0" smtClean="0" sz="1000" spc="-5">
                <a:latin typeface="Arial"/>
                <a:cs typeface="Arial"/>
              </a:rPr>
              <a:t>ntral</a:t>
            </a:r>
            <a:r>
              <a:rPr dirty="0" smtClean="0" sz="1000" spc="-10">
                <a:latin typeface="Arial"/>
                <a:cs typeface="Arial"/>
              </a:rPr>
              <a:t> </a:t>
            </a:r>
            <a:r>
              <a:rPr dirty="0" smtClean="0" sz="1000" spc="-10">
                <a:latin typeface="Arial"/>
                <a:cs typeface="Arial"/>
              </a:rPr>
              <a:t>do</a:t>
            </a:r>
            <a:r>
              <a:rPr dirty="0" smtClean="0" sz="1000" spc="-5">
                <a:latin typeface="Arial"/>
                <a:cs typeface="Arial"/>
              </a:rPr>
              <a:t> </a:t>
            </a:r>
            <a:r>
              <a:rPr dirty="0" smtClean="0" sz="1000" spc="-15">
                <a:latin typeface="Arial"/>
                <a:cs typeface="Arial"/>
              </a:rPr>
              <a:t>B</a:t>
            </a:r>
            <a:r>
              <a:rPr dirty="0" smtClean="0" sz="1000" spc="-5">
                <a:latin typeface="Arial"/>
                <a:cs typeface="Arial"/>
              </a:rPr>
              <a:t>ras</a:t>
            </a:r>
            <a:r>
              <a:rPr dirty="0" smtClean="0" sz="1000" spc="-10">
                <a:latin typeface="Arial"/>
                <a:cs typeface="Arial"/>
              </a:rPr>
              <a:t>i</a:t>
            </a:r>
            <a:r>
              <a:rPr dirty="0" smtClean="0" sz="1000" spc="-5"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65200" y="2982848"/>
          <a:ext cx="6823075" cy="31734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052"/>
                <a:gridCol w="1728089"/>
                <a:gridCol w="864108"/>
                <a:gridCol w="1872106"/>
                <a:gridCol w="899668"/>
              </a:tblGrid>
              <a:tr h="1303401">
                <a:tc>
                  <a:txBody>
                    <a:bodyPr/>
                    <a:lstStyle/>
                    <a:p>
                      <a:pPr algn="ctr" marL="143510" marR="144780">
                        <a:lnSpc>
                          <a:spcPct val="115100"/>
                        </a:lnSpc>
                      </a:pPr>
                      <a:r>
                        <a:rPr dirty="0" smtClean="0" sz="1600" spc="-80" b="1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alores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600" spc="-1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 co</a:t>
                      </a:r>
                      <a:r>
                        <a:rPr dirty="0" smtClean="0" sz="1600" spc="-1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trat</a:t>
                      </a:r>
                      <a:r>
                        <a:rPr dirty="0" smtClean="0" sz="1600" spc="-1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 (</a:t>
                      </a:r>
                      <a:r>
                        <a:rPr dirty="0" smtClean="0" sz="1600" spc="-10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$)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240" marR="326390" indent="-68580">
                        <a:lnSpc>
                          <a:spcPct val="114999"/>
                        </a:lnSpc>
                      </a:pPr>
                      <a:r>
                        <a:rPr dirty="0" smtClean="0" sz="1600" b="1">
                          <a:latin typeface="Arial"/>
                          <a:cs typeface="Arial"/>
                        </a:rPr>
                        <a:t>Nú</a:t>
                      </a:r>
                      <a:r>
                        <a:rPr dirty="0" smtClean="0" sz="1600" spc="-10" b="1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ero</a:t>
                      </a:r>
                      <a:r>
                        <a:rPr dirty="0" smtClean="0" sz="16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 co</a:t>
                      </a:r>
                      <a:r>
                        <a:rPr dirty="0" smtClean="0" sz="1600" spc="-1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trat</a:t>
                      </a:r>
                      <a:r>
                        <a:rPr dirty="0" smtClean="0" sz="1600" spc="-1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mtClean="0" sz="1600" b="1">
                          <a:latin typeface="Arial"/>
                          <a:cs typeface="Arial"/>
                        </a:rPr>
                        <a:t>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08305" marR="405130" indent="-1905">
                        <a:lnSpc>
                          <a:spcPct val="115100"/>
                        </a:lnSpc>
                      </a:pPr>
                      <a:r>
                        <a:rPr dirty="0" smtClean="0" sz="1600" spc="-80" b="1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alor</a:t>
                      </a:r>
                      <a:r>
                        <a:rPr dirty="0" smtClean="0" sz="16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600" spc="-1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tal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 co</a:t>
                      </a:r>
                      <a:r>
                        <a:rPr dirty="0" smtClean="0" sz="1600" spc="-1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trata</a:t>
                      </a:r>
                      <a:r>
                        <a:rPr dirty="0" smtClean="0" sz="1600" spc="-10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 (</a:t>
                      </a:r>
                      <a:r>
                        <a:rPr dirty="0" smtClean="0" sz="1600" spc="-10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$</a:t>
                      </a:r>
                      <a:r>
                        <a:rPr dirty="0" smtClean="0" sz="16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1000)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</a:pPr>
                      <a:r>
                        <a:rPr dirty="0" smtClean="0" sz="1600" b="1">
                          <a:latin typeface="Arial"/>
                          <a:cs typeface="Arial"/>
                        </a:rPr>
                        <a:t>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2582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dirty="0" smtClean="0" sz="2000" spc="5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dirty="0" smtClean="0" sz="2000" spc="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dirty="0" smtClean="0" sz="2000" spc="-15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2000" spc="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dirty="0" smtClean="0" sz="2000" spc="-15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2000" spc="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2000" spc="-1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2000" spc="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3.130.848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57,8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</a:pPr>
                      <a:r>
                        <a:rPr dirty="0" smtClean="0" sz="2000" spc="-11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mtClean="0" sz="2000" spc="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1.657.298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3,8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6264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mtClean="0" sz="2000" spc="-5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2000" spc="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2000" spc="-1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2000" spc="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lhão</a:t>
                      </a:r>
                      <a:r>
                        <a:rPr dirty="0" smtClean="0" sz="2000" spc="-25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2000" spc="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algn="ctr" marR="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mtClean="0" sz="200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7995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26.243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0,5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100.625.657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33,1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528">
                <a:tc>
                  <a:txBody>
                    <a:bodyPr/>
                    <a:lstStyle/>
                    <a:p>
                      <a:pPr marL="417830">
                        <a:lnSpc>
                          <a:spcPct val="100000"/>
                        </a:lnSpc>
                      </a:pPr>
                      <a:r>
                        <a:rPr dirty="0" smtClean="0" sz="2000" spc="-15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2000" spc="0" b="1">
                          <a:latin typeface="Arial"/>
                          <a:cs typeface="Arial"/>
                        </a:rPr>
                        <a:t>otal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latin typeface="Arial"/>
                          <a:cs typeface="Arial"/>
                        </a:rPr>
                        <a:t>5.416</a:t>
                      </a:r>
                      <a:r>
                        <a:rPr dirty="0" smtClean="0" sz="2000" spc="-10" b="1">
                          <a:latin typeface="Arial"/>
                          <a:cs typeface="Arial"/>
                        </a:rPr>
                        <a:t>.</a:t>
                      </a:r>
                      <a:r>
                        <a:rPr dirty="0" smtClean="0" sz="2000" spc="0" b="1">
                          <a:latin typeface="Arial"/>
                          <a:cs typeface="Arial"/>
                        </a:rPr>
                        <a:t>030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latin typeface="Arial"/>
                          <a:cs typeface="Arial"/>
                        </a:rPr>
                        <a:t>100,0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latin typeface="Arial"/>
                          <a:cs typeface="Arial"/>
                        </a:rPr>
                        <a:t>304.261</a:t>
                      </a:r>
                      <a:r>
                        <a:rPr dirty="0" smtClean="0" sz="2000" spc="-10" b="1">
                          <a:latin typeface="Arial"/>
                          <a:cs typeface="Arial"/>
                        </a:rPr>
                        <a:t>.</a:t>
                      </a:r>
                      <a:r>
                        <a:rPr dirty="0" smtClean="0" sz="2000" spc="0" b="1">
                          <a:latin typeface="Arial"/>
                          <a:cs typeface="Arial"/>
                        </a:rPr>
                        <a:t>4</a:t>
                      </a:r>
                      <a:r>
                        <a:rPr dirty="0" smtClean="0" sz="2000" spc="-11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mtClean="0" sz="2000" spc="0" b="1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dirty="0" smtClean="0" sz="2000" b="1">
                          <a:latin typeface="Arial"/>
                          <a:cs typeface="Arial"/>
                        </a:rPr>
                        <a:t>100,0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6100" y="615823"/>
            <a:ext cx="6480175" cy="4338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04800" y="4800600"/>
            <a:ext cx="8502650" cy="1192212"/>
          </a:xfrm>
          <a:custGeom>
            <a:avLst/>
            <a:gdLst/>
            <a:ahLst/>
            <a:cxnLst/>
            <a:rect l="l" t="t" r="r" b="b"/>
            <a:pathLst>
              <a:path w="8502650" h="1192212">
                <a:moveTo>
                  <a:pt x="0" y="1192212"/>
                </a:moveTo>
                <a:lnTo>
                  <a:pt x="8502650" y="1192212"/>
                </a:lnTo>
                <a:lnTo>
                  <a:pt x="8502650" y="0"/>
                </a:lnTo>
                <a:lnTo>
                  <a:pt x="0" y="0"/>
                </a:lnTo>
                <a:lnTo>
                  <a:pt x="0" y="1192212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1492" y="5046280"/>
            <a:ext cx="109855" cy="5003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50" spc="-425">
                <a:latin typeface="Symbol"/>
                <a:cs typeface="Symbol"/>
              </a:rPr>
              <a:t></a:t>
            </a:r>
            <a:endParaRPr sz="3250">
              <a:latin typeface="Symbol"/>
              <a:cs typeface="Symbo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07364" y="5396710"/>
            <a:ext cx="153084" cy="0"/>
          </a:xfrm>
          <a:custGeom>
            <a:avLst/>
            <a:gdLst/>
            <a:ahLst/>
            <a:cxnLst/>
            <a:rect l="l" t="t" r="r" b="b"/>
            <a:pathLst>
              <a:path w="153084" h="0">
                <a:moveTo>
                  <a:pt x="0" y="0"/>
                </a:moveTo>
                <a:lnTo>
                  <a:pt x="153084" y="0"/>
                </a:lnTo>
              </a:path>
            </a:pathLst>
          </a:custGeom>
          <a:ln w="108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724669" y="5396710"/>
            <a:ext cx="542850" cy="0"/>
          </a:xfrm>
          <a:custGeom>
            <a:avLst/>
            <a:gdLst/>
            <a:ahLst/>
            <a:cxnLst/>
            <a:rect l="l" t="t" r="r" b="b"/>
            <a:pathLst>
              <a:path w="542850" h="0">
                <a:moveTo>
                  <a:pt x="0" y="0"/>
                </a:moveTo>
                <a:lnTo>
                  <a:pt x="542850" y="0"/>
                </a:lnTo>
              </a:path>
            </a:pathLst>
          </a:custGeom>
          <a:ln w="108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639175" y="5396710"/>
            <a:ext cx="153084" cy="0"/>
          </a:xfrm>
          <a:custGeom>
            <a:avLst/>
            <a:gdLst/>
            <a:ahLst/>
            <a:cxnLst/>
            <a:rect l="l" t="t" r="r" b="b"/>
            <a:pathLst>
              <a:path w="153084" h="0">
                <a:moveTo>
                  <a:pt x="0" y="0"/>
                </a:moveTo>
                <a:lnTo>
                  <a:pt x="153084" y="0"/>
                </a:lnTo>
              </a:path>
            </a:pathLst>
          </a:custGeom>
          <a:ln w="108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969556" y="5396710"/>
            <a:ext cx="668139" cy="0"/>
          </a:xfrm>
          <a:custGeom>
            <a:avLst/>
            <a:gdLst/>
            <a:ahLst/>
            <a:cxnLst/>
            <a:rect l="l" t="t" r="r" b="b"/>
            <a:pathLst>
              <a:path w="668139" h="0">
                <a:moveTo>
                  <a:pt x="0" y="0"/>
                </a:moveTo>
                <a:lnTo>
                  <a:pt x="668139" y="0"/>
                </a:lnTo>
              </a:path>
            </a:pathLst>
          </a:custGeom>
          <a:ln w="108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811659" y="5050073"/>
            <a:ext cx="2894330" cy="6845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65760">
              <a:lnSpc>
                <a:spcPts val="2535"/>
              </a:lnSpc>
              <a:tabLst>
                <a:tab pos="1307465" algn="l"/>
                <a:tab pos="1697355" algn="l"/>
                <a:tab pos="2443480" algn="l"/>
              </a:tabLst>
            </a:pPr>
            <a:r>
              <a:rPr dirty="0" smtClean="0" sz="3250" spc="-425">
                <a:latin typeface="Symbol"/>
                <a:cs typeface="Symbol"/>
              </a:rPr>
              <a:t></a:t>
            </a:r>
            <a:r>
              <a:rPr dirty="0" smtClean="0" sz="3250" spc="-530">
                <a:latin typeface="Times New Roman"/>
                <a:cs typeface="Times New Roman"/>
              </a:rPr>
              <a:t> </a:t>
            </a:r>
            <a:r>
              <a:rPr dirty="0" smtClean="0" sz="2050" spc="-25">
                <a:latin typeface="Symbol"/>
                <a:cs typeface="Symbol"/>
              </a:rPr>
              <a:t></a:t>
            </a:r>
            <a:r>
              <a:rPr dirty="0" smtClean="0" sz="2050" spc="-25">
                <a:latin typeface="Times New Roman"/>
                <a:cs typeface="Times New Roman"/>
              </a:rPr>
              <a:t>	</a:t>
            </a:r>
            <a:r>
              <a:rPr dirty="0" smtClean="0" sz="3250" spc="-520">
                <a:latin typeface="Symbol"/>
                <a:cs typeface="Symbol"/>
              </a:rPr>
              <a:t></a:t>
            </a:r>
            <a:r>
              <a:rPr dirty="0" smtClean="0" sz="2050" spc="-25" i="1">
                <a:latin typeface="Times New Roman"/>
                <a:cs typeface="Times New Roman"/>
              </a:rPr>
              <a:t>S</a:t>
            </a:r>
            <a:r>
              <a:rPr dirty="0" smtClean="0" sz="2050" spc="-25" i="1">
                <a:latin typeface="Times New Roman"/>
                <a:cs typeface="Times New Roman"/>
              </a:rPr>
              <a:t>	</a:t>
            </a:r>
            <a:r>
              <a:rPr dirty="0" smtClean="0" sz="2050" spc="-25">
                <a:latin typeface="Symbol"/>
                <a:cs typeface="Symbol"/>
              </a:rPr>
              <a:t></a:t>
            </a:r>
            <a:r>
              <a:rPr dirty="0" smtClean="0" sz="2050" spc="-70">
                <a:latin typeface="Times New Roman"/>
                <a:cs typeface="Times New Roman"/>
              </a:rPr>
              <a:t> </a:t>
            </a:r>
            <a:r>
              <a:rPr dirty="0" smtClean="0" sz="2050" spc="-25" i="1">
                <a:latin typeface="Times New Roman"/>
                <a:cs typeface="Times New Roman"/>
              </a:rPr>
              <a:t>S</a:t>
            </a:r>
            <a:r>
              <a:rPr dirty="0" smtClean="0" sz="2050" spc="-25" i="1">
                <a:latin typeface="Times New Roman"/>
                <a:cs typeface="Times New Roman"/>
              </a:rPr>
              <a:t>	</a:t>
            </a:r>
            <a:r>
              <a:rPr dirty="0" smtClean="0" sz="3250" spc="-545">
                <a:latin typeface="Symbol"/>
                <a:cs typeface="Symbol"/>
              </a:rPr>
              <a:t></a:t>
            </a:r>
            <a:r>
              <a:rPr dirty="0" smtClean="0" sz="2050" spc="10" i="1">
                <a:latin typeface="Times New Roman"/>
                <a:cs typeface="Times New Roman"/>
              </a:rPr>
              <a:t>L</a:t>
            </a:r>
            <a:r>
              <a:rPr dirty="0" smtClean="0" sz="2050" spc="-85" i="1">
                <a:latin typeface="Times New Roman"/>
                <a:cs typeface="Times New Roman"/>
              </a:rPr>
              <a:t>n</a:t>
            </a:r>
            <a:r>
              <a:rPr dirty="0" smtClean="0" baseline="10840" sz="3075" spc="-30">
                <a:latin typeface="Symbol"/>
                <a:cs typeface="Symbol"/>
              </a:rPr>
              <a:t></a:t>
            </a:r>
            <a:endParaRPr baseline="10840" sz="3075">
              <a:latin typeface="Symbol"/>
              <a:cs typeface="Symbol"/>
            </a:endParaRPr>
          </a:p>
          <a:p>
            <a:pPr marL="12700">
              <a:lnSpc>
                <a:spcPts val="1855"/>
              </a:lnSpc>
              <a:tabLst>
                <a:tab pos="712470" algn="l"/>
                <a:tab pos="1522095" algn="l"/>
                <a:tab pos="2037080" algn="l"/>
              </a:tabLst>
            </a:pPr>
            <a:r>
              <a:rPr dirty="0" smtClean="0" sz="1200" spc="40">
                <a:latin typeface="Times New Roman"/>
                <a:cs typeface="Times New Roman"/>
              </a:rPr>
              <a:t>(</a:t>
            </a:r>
            <a:r>
              <a:rPr dirty="0" smtClean="0" sz="1200" spc="-10" i="1">
                <a:latin typeface="Times New Roman"/>
                <a:cs typeface="Times New Roman"/>
              </a:rPr>
              <a:t>t</a:t>
            </a:r>
            <a:r>
              <a:rPr dirty="0" smtClean="0" sz="1200" spc="-180" i="1">
                <a:latin typeface="Times New Roman"/>
                <a:cs typeface="Times New Roman"/>
              </a:rPr>
              <a:t> </a:t>
            </a:r>
            <a:r>
              <a:rPr dirty="0" smtClean="0" sz="1200" spc="-90">
                <a:latin typeface="Symbol"/>
                <a:cs typeface="Symbol"/>
              </a:rPr>
              <a:t></a:t>
            </a:r>
            <a:r>
              <a:rPr dirty="0" smtClean="0" sz="1200" spc="-55">
                <a:latin typeface="Times New Roman"/>
                <a:cs typeface="Times New Roman"/>
              </a:rPr>
              <a:t>1</a:t>
            </a:r>
            <a:r>
              <a:rPr dirty="0" smtClean="0" sz="1200" spc="-10">
                <a:latin typeface="Times New Roman"/>
                <a:cs typeface="Times New Roman"/>
              </a:rPr>
              <a:t>)</a:t>
            </a:r>
            <a:r>
              <a:rPr dirty="0" smtClean="0" sz="1200" spc="-10">
                <a:latin typeface="Times New Roman"/>
                <a:cs typeface="Times New Roman"/>
              </a:rPr>
              <a:t>	</a:t>
            </a:r>
            <a:r>
              <a:rPr dirty="0" smtClean="0" baseline="-29810" sz="3075" spc="-37">
                <a:latin typeface="Times New Roman"/>
                <a:cs typeface="Times New Roman"/>
              </a:rPr>
              <a:t>2</a:t>
            </a:r>
            <a:r>
              <a:rPr dirty="0" smtClean="0" baseline="-29810" sz="3075" spc="-195">
                <a:latin typeface="Times New Roman"/>
                <a:cs typeface="Times New Roman"/>
              </a:rPr>
              <a:t> </a:t>
            </a:r>
            <a:r>
              <a:rPr dirty="0" smtClean="0" sz="3100" spc="-70">
                <a:latin typeface="Symbol"/>
                <a:cs typeface="Symbol"/>
              </a:rPr>
              <a:t></a:t>
            </a:r>
            <a:r>
              <a:rPr dirty="0" smtClean="0" sz="3100" spc="-70">
                <a:latin typeface="Times New Roman"/>
                <a:cs typeface="Times New Roman"/>
              </a:rPr>
              <a:t>	</a:t>
            </a:r>
            <a:r>
              <a:rPr dirty="0" smtClean="0" sz="1200" spc="-10" i="1">
                <a:latin typeface="Times New Roman"/>
                <a:cs typeface="Times New Roman"/>
              </a:rPr>
              <a:t>it</a:t>
            </a:r>
            <a:r>
              <a:rPr dirty="0" smtClean="0" sz="1200" spc="-10" i="1">
                <a:latin typeface="Times New Roman"/>
                <a:cs typeface="Times New Roman"/>
              </a:rPr>
              <a:t>	</a:t>
            </a:r>
            <a:r>
              <a:rPr dirty="0" smtClean="0" sz="1200" spc="85" i="1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(</a:t>
            </a:r>
            <a:r>
              <a:rPr dirty="0" smtClean="0" sz="1200" spc="-10" i="1">
                <a:latin typeface="Times New Roman"/>
                <a:cs typeface="Times New Roman"/>
              </a:rPr>
              <a:t>t</a:t>
            </a:r>
            <a:r>
              <a:rPr dirty="0" smtClean="0" sz="1200" spc="-180" i="1">
                <a:latin typeface="Times New Roman"/>
                <a:cs typeface="Times New Roman"/>
              </a:rPr>
              <a:t> </a:t>
            </a:r>
            <a:r>
              <a:rPr dirty="0" smtClean="0" sz="1200" spc="-90">
                <a:latin typeface="Symbol"/>
                <a:cs typeface="Symbol"/>
              </a:rPr>
              <a:t></a:t>
            </a:r>
            <a:r>
              <a:rPr dirty="0" smtClean="0" sz="1200" spc="-55">
                <a:latin typeface="Times New Roman"/>
                <a:cs typeface="Times New Roman"/>
              </a:rPr>
              <a:t>1</a:t>
            </a:r>
            <a:r>
              <a:rPr dirty="0" smtClean="0" sz="1200" spc="-1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86405" y="5050073"/>
            <a:ext cx="1331595" cy="6845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29810" sz="3075" spc="-30">
                <a:latin typeface="Symbol"/>
                <a:cs typeface="Symbol"/>
              </a:rPr>
              <a:t></a:t>
            </a:r>
            <a:r>
              <a:rPr dirty="0" smtClean="0" baseline="-29810" sz="3075" spc="-209">
                <a:latin typeface="Times New Roman"/>
                <a:cs typeface="Times New Roman"/>
              </a:rPr>
              <a:t> </a:t>
            </a:r>
            <a:r>
              <a:rPr dirty="0" smtClean="0" sz="2050" spc="-25">
                <a:latin typeface="Symbol"/>
                <a:cs typeface="Symbol"/>
              </a:rPr>
              <a:t></a:t>
            </a:r>
            <a:r>
              <a:rPr dirty="0" smtClean="0" sz="2050" spc="35">
                <a:latin typeface="Times New Roman"/>
                <a:cs typeface="Times New Roman"/>
              </a:rPr>
              <a:t> </a:t>
            </a:r>
            <a:r>
              <a:rPr dirty="0" smtClean="0" baseline="-44715" sz="3075" spc="-37">
                <a:latin typeface="Times New Roman"/>
                <a:cs typeface="Times New Roman"/>
              </a:rPr>
              <a:t>2</a:t>
            </a:r>
            <a:r>
              <a:rPr dirty="0" smtClean="0" baseline="-44715" sz="3075" spc="-195">
                <a:latin typeface="Times New Roman"/>
                <a:cs typeface="Times New Roman"/>
              </a:rPr>
              <a:t> </a:t>
            </a:r>
            <a:r>
              <a:rPr dirty="0" smtClean="0" baseline="-8960" sz="4650" spc="-104">
                <a:latin typeface="Symbol"/>
                <a:cs typeface="Symbol"/>
              </a:rPr>
              <a:t></a:t>
            </a:r>
            <a:r>
              <a:rPr dirty="0" smtClean="0" baseline="-8960" sz="4650" spc="517">
                <a:latin typeface="Times New Roman"/>
                <a:cs typeface="Times New Roman"/>
              </a:rPr>
              <a:t> </a:t>
            </a:r>
            <a:r>
              <a:rPr dirty="0" smtClean="0" sz="3250" spc="-615">
                <a:latin typeface="Symbol"/>
                <a:cs typeface="Symbol"/>
              </a:rPr>
              <a:t></a:t>
            </a:r>
            <a:r>
              <a:rPr dirty="0" smtClean="0" sz="2050" spc="-30" i="1">
                <a:latin typeface="Times New Roman"/>
                <a:cs typeface="Times New Roman"/>
              </a:rPr>
              <a:t>C</a:t>
            </a:r>
            <a:r>
              <a:rPr dirty="0" smtClean="0" sz="2050" spc="-220" i="1">
                <a:latin typeface="Times New Roman"/>
                <a:cs typeface="Times New Roman"/>
              </a:rPr>
              <a:t> </a:t>
            </a:r>
            <a:r>
              <a:rPr dirty="0" smtClean="0" baseline="-23148" sz="1800" spc="-15" i="1">
                <a:latin typeface="Times New Roman"/>
                <a:cs typeface="Times New Roman"/>
              </a:rPr>
              <a:t>jt</a:t>
            </a:r>
            <a:endParaRPr baseline="-23148"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84591" y="5116186"/>
            <a:ext cx="1492250" cy="6184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3290"/>
              </a:lnSpc>
            </a:pPr>
            <a:r>
              <a:rPr dirty="0" smtClean="0" baseline="13550" sz="3075" spc="-37">
                <a:latin typeface="Symbol"/>
                <a:cs typeface="Symbol"/>
              </a:rPr>
              <a:t></a:t>
            </a:r>
            <a:r>
              <a:rPr dirty="0" smtClean="0" baseline="13550" sz="3075" spc="-247">
                <a:latin typeface="Times New Roman"/>
                <a:cs typeface="Times New Roman"/>
              </a:rPr>
              <a:t> </a:t>
            </a:r>
            <a:r>
              <a:rPr dirty="0" smtClean="0" baseline="13550" sz="3075" spc="-44" i="1">
                <a:latin typeface="Times New Roman"/>
                <a:cs typeface="Times New Roman"/>
              </a:rPr>
              <a:t>C</a:t>
            </a:r>
            <a:r>
              <a:rPr dirty="0" smtClean="0" baseline="13550" sz="3075" spc="-330" i="1">
                <a:latin typeface="Times New Roman"/>
                <a:cs typeface="Times New Roman"/>
              </a:rPr>
              <a:t> </a:t>
            </a:r>
            <a:r>
              <a:rPr dirty="0" smtClean="0" sz="1200" spc="-10" i="1">
                <a:latin typeface="Times New Roman"/>
                <a:cs typeface="Times New Roman"/>
              </a:rPr>
              <a:t>j</a:t>
            </a:r>
            <a:r>
              <a:rPr dirty="0" smtClean="0" sz="1200" spc="-185" i="1">
                <a:latin typeface="Times New Roman"/>
                <a:cs typeface="Times New Roman"/>
              </a:rPr>
              <a:t> </a:t>
            </a:r>
            <a:r>
              <a:rPr dirty="0" smtClean="0" sz="1200" spc="35">
                <a:latin typeface="Times New Roman"/>
                <a:cs typeface="Times New Roman"/>
              </a:rPr>
              <a:t>(</a:t>
            </a:r>
            <a:r>
              <a:rPr dirty="0" smtClean="0" sz="1200" spc="-10" i="1">
                <a:latin typeface="Times New Roman"/>
                <a:cs typeface="Times New Roman"/>
              </a:rPr>
              <a:t>t</a:t>
            </a:r>
            <a:r>
              <a:rPr dirty="0" smtClean="0" sz="1200" spc="-180" i="1">
                <a:latin typeface="Times New Roman"/>
                <a:cs typeface="Times New Roman"/>
              </a:rPr>
              <a:t> </a:t>
            </a:r>
            <a:r>
              <a:rPr dirty="0" smtClean="0" sz="1200" spc="-90">
                <a:latin typeface="Symbol"/>
                <a:cs typeface="Symbol"/>
              </a:rPr>
              <a:t></a:t>
            </a:r>
            <a:r>
              <a:rPr dirty="0" smtClean="0" sz="1200" spc="-55">
                <a:latin typeface="Times New Roman"/>
                <a:cs typeface="Times New Roman"/>
              </a:rPr>
              <a:t>1</a:t>
            </a:r>
            <a:r>
              <a:rPr dirty="0" smtClean="0" sz="1200" spc="-10">
                <a:latin typeface="Times New Roman"/>
                <a:cs typeface="Times New Roman"/>
              </a:rPr>
              <a:t>)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baseline="9401" sz="4875" spc="-825">
                <a:latin typeface="Symbol"/>
                <a:cs typeface="Symbol"/>
              </a:rPr>
              <a:t></a:t>
            </a:r>
            <a:r>
              <a:rPr dirty="0" smtClean="0" baseline="13550" sz="3075" spc="15" i="1">
                <a:latin typeface="Times New Roman"/>
                <a:cs typeface="Times New Roman"/>
              </a:rPr>
              <a:t>L</a:t>
            </a:r>
            <a:r>
              <a:rPr dirty="0" smtClean="0" baseline="13550" sz="3075" spc="-127" i="1">
                <a:latin typeface="Times New Roman"/>
                <a:cs typeface="Times New Roman"/>
              </a:rPr>
              <a:t>n</a:t>
            </a:r>
            <a:r>
              <a:rPr dirty="0" smtClean="0" baseline="4065" sz="3075" spc="-30">
                <a:latin typeface="Symbol"/>
                <a:cs typeface="Symbol"/>
              </a:rPr>
              <a:t></a:t>
            </a:r>
            <a:endParaRPr baseline="4065" sz="3075">
              <a:latin typeface="Symbol"/>
              <a:cs typeface="Symbol"/>
            </a:endParaRPr>
          </a:p>
          <a:p>
            <a:pPr algn="r" marR="12700">
              <a:lnSpc>
                <a:spcPts val="1480"/>
              </a:lnSpc>
            </a:pPr>
            <a:r>
              <a:rPr dirty="0" smtClean="0" sz="2050" spc="-25" i="1">
                <a:latin typeface="Times New Roman"/>
                <a:cs typeface="Times New Roman"/>
              </a:rPr>
              <a:t>X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14594" y="5475596"/>
            <a:ext cx="567055" cy="3429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0" i="1">
                <a:latin typeface="Times New Roman"/>
                <a:cs typeface="Times New Roman"/>
              </a:rPr>
              <a:t>j</a:t>
            </a:r>
            <a:r>
              <a:rPr dirty="0" smtClean="0" sz="1200" spc="-185" i="1">
                <a:latin typeface="Times New Roman"/>
                <a:cs typeface="Times New Roman"/>
              </a:rPr>
              <a:t> </a:t>
            </a:r>
            <a:r>
              <a:rPr dirty="0" smtClean="0" sz="1200" spc="40">
                <a:latin typeface="Times New Roman"/>
                <a:cs typeface="Times New Roman"/>
              </a:rPr>
              <a:t>(</a:t>
            </a:r>
            <a:r>
              <a:rPr dirty="0" smtClean="0" sz="1200" spc="-10" i="1">
                <a:latin typeface="Times New Roman"/>
                <a:cs typeface="Times New Roman"/>
              </a:rPr>
              <a:t>t</a:t>
            </a:r>
            <a:r>
              <a:rPr dirty="0" smtClean="0" sz="1200" spc="-180" i="1">
                <a:latin typeface="Times New Roman"/>
                <a:cs typeface="Times New Roman"/>
              </a:rPr>
              <a:t> </a:t>
            </a:r>
            <a:r>
              <a:rPr dirty="0" smtClean="0" sz="1200" spc="-90">
                <a:latin typeface="Symbol"/>
                <a:cs typeface="Symbol"/>
              </a:rPr>
              <a:t></a:t>
            </a:r>
            <a:r>
              <a:rPr dirty="0" smtClean="0" sz="1200" spc="-50">
                <a:latin typeface="Times New Roman"/>
                <a:cs typeface="Times New Roman"/>
              </a:rPr>
              <a:t>1</a:t>
            </a:r>
            <a:r>
              <a:rPr dirty="0" smtClean="0" sz="1200" spc="-10">
                <a:latin typeface="Times New Roman"/>
                <a:cs typeface="Times New Roman"/>
              </a:rPr>
              <a:t>)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baseline="-4065" sz="3075" spc="-30">
                <a:latin typeface="Symbol"/>
                <a:cs typeface="Symbol"/>
              </a:rPr>
              <a:t></a:t>
            </a:r>
            <a:endParaRPr baseline="-4065" sz="3075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57003" y="5252329"/>
            <a:ext cx="124460" cy="3206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50" spc="-20">
                <a:latin typeface="Symbol"/>
                <a:cs typeface="Symbol"/>
              </a:rPr>
              <a:t>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57003" y="4998173"/>
            <a:ext cx="124460" cy="3206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50" spc="-20">
                <a:latin typeface="Symbol"/>
                <a:cs typeface="Symbol"/>
              </a:rPr>
              <a:t>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57003" y="5667433"/>
            <a:ext cx="124460" cy="3206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50" spc="-20">
                <a:latin typeface="Symbol"/>
                <a:cs typeface="Symbol"/>
              </a:rPr>
              <a:t>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57003" y="4828555"/>
            <a:ext cx="124460" cy="3206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50" spc="-20">
                <a:latin typeface="Symbol"/>
                <a:cs typeface="Symbol"/>
              </a:rPr>
              <a:t>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26303" y="5497815"/>
            <a:ext cx="124460" cy="3206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50" spc="-20">
                <a:latin typeface="Symbol"/>
                <a:cs typeface="Symbol"/>
              </a:rPr>
              <a:t>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26303" y="4998173"/>
            <a:ext cx="124460" cy="3206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50" spc="-20">
                <a:latin typeface="Symbol"/>
                <a:cs typeface="Symbol"/>
              </a:rPr>
              <a:t>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26303" y="5667433"/>
            <a:ext cx="124460" cy="3206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50" spc="-20">
                <a:latin typeface="Symbol"/>
                <a:cs typeface="Symbol"/>
              </a:rPr>
              <a:t>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26303" y="4828555"/>
            <a:ext cx="124460" cy="3206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50" spc="-20">
                <a:latin typeface="Symbol"/>
                <a:cs typeface="Symbol"/>
              </a:rPr>
              <a:t>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86405" y="5154786"/>
            <a:ext cx="124460" cy="3206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50" spc="-20">
                <a:latin typeface="Symbol"/>
                <a:cs typeface="Symbol"/>
              </a:rPr>
              <a:t>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46523" y="5475596"/>
            <a:ext cx="564515" cy="3562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85" i="1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(</a:t>
            </a:r>
            <a:r>
              <a:rPr dirty="0" smtClean="0" sz="1200" spc="-10" i="1">
                <a:latin typeface="Times New Roman"/>
                <a:cs typeface="Times New Roman"/>
              </a:rPr>
              <a:t>t</a:t>
            </a:r>
            <a:r>
              <a:rPr dirty="0" smtClean="0" sz="1200" spc="-180" i="1">
                <a:latin typeface="Times New Roman"/>
                <a:cs typeface="Times New Roman"/>
              </a:rPr>
              <a:t> </a:t>
            </a:r>
            <a:r>
              <a:rPr dirty="0" smtClean="0" sz="1200" spc="-90">
                <a:latin typeface="Symbol"/>
                <a:cs typeface="Symbol"/>
              </a:rPr>
              <a:t></a:t>
            </a:r>
            <a:r>
              <a:rPr dirty="0" smtClean="0" sz="1200" spc="-50">
                <a:latin typeface="Times New Roman"/>
                <a:cs typeface="Times New Roman"/>
              </a:rPr>
              <a:t>1</a:t>
            </a:r>
            <a:r>
              <a:rPr dirty="0" smtClean="0" sz="1200" spc="-10">
                <a:latin typeface="Times New Roman"/>
                <a:cs typeface="Times New Roman"/>
              </a:rPr>
              <a:t>)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baseline="-8130" sz="3075" spc="-30">
                <a:latin typeface="Symbol"/>
                <a:cs typeface="Symbol"/>
              </a:rPr>
              <a:t></a:t>
            </a:r>
            <a:endParaRPr baseline="-8130" sz="3075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86405" y="4985167"/>
            <a:ext cx="124460" cy="3206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50" spc="-20">
                <a:latin typeface="Symbol"/>
                <a:cs typeface="Symbol"/>
              </a:rPr>
              <a:t>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81416" y="5341203"/>
            <a:ext cx="300355" cy="3930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50" spc="-20">
                <a:latin typeface="Symbol"/>
                <a:cs typeface="Symbol"/>
              </a:rPr>
              <a:t></a:t>
            </a:r>
            <a:r>
              <a:rPr dirty="0" smtClean="0" sz="2050" spc="-254">
                <a:latin typeface="Times New Roman"/>
                <a:cs typeface="Times New Roman"/>
              </a:rPr>
              <a:t> </a:t>
            </a:r>
            <a:r>
              <a:rPr dirty="0" smtClean="0" baseline="-14905" sz="3075" spc="-37" i="1">
                <a:latin typeface="Times New Roman"/>
                <a:cs typeface="Times New Roman"/>
              </a:rPr>
              <a:t>Y</a:t>
            </a:r>
            <a:endParaRPr baseline="-14905" sz="3075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81416" y="5510820"/>
            <a:ext cx="124460" cy="3206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50" spc="-20">
                <a:latin typeface="Symbol"/>
                <a:cs typeface="Symbol"/>
              </a:rPr>
              <a:t>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81416" y="4985167"/>
            <a:ext cx="124460" cy="3206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50" spc="-20">
                <a:latin typeface="Symbol"/>
                <a:cs typeface="Symbol"/>
              </a:rPr>
              <a:t>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75159" y="5563496"/>
            <a:ext cx="229235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0" i="1">
                <a:latin typeface="Times New Roman"/>
                <a:cs typeface="Times New Roman"/>
              </a:rPr>
              <a:t>j</a:t>
            </a:r>
            <a:r>
              <a:rPr dirty="0" smtClean="0" sz="1200" spc="-195" i="1">
                <a:latin typeface="Times New Roman"/>
                <a:cs typeface="Times New Roman"/>
              </a:rPr>
              <a:t> </a:t>
            </a:r>
            <a:r>
              <a:rPr dirty="0" smtClean="0" sz="1200" spc="-90">
                <a:latin typeface="Symbol"/>
                <a:cs typeface="Symbol"/>
              </a:rPr>
              <a:t></a:t>
            </a:r>
            <a:r>
              <a:rPr dirty="0" smtClean="0" sz="1200" spc="-15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28818" y="5563496"/>
            <a:ext cx="226695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75" i="1">
                <a:latin typeface="Times New Roman"/>
                <a:cs typeface="Times New Roman"/>
              </a:rPr>
              <a:t>i</a:t>
            </a:r>
            <a:r>
              <a:rPr dirty="0" smtClean="0" sz="1200" spc="-90">
                <a:latin typeface="Symbol"/>
                <a:cs typeface="Symbol"/>
              </a:rPr>
              <a:t></a:t>
            </a:r>
            <a:r>
              <a:rPr dirty="0" smtClean="0" sz="1200" spc="-15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39531" y="5035565"/>
            <a:ext cx="154305" cy="3251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50" spc="-25">
                <a:latin typeface="Times New Roman"/>
                <a:cs typeface="Times New Roman"/>
              </a:rPr>
              <a:t>1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07720" y="5035565"/>
            <a:ext cx="154305" cy="3251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50" spc="-25">
                <a:latin typeface="Times New Roman"/>
                <a:cs typeface="Times New Roman"/>
              </a:rPr>
              <a:t>1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8402" y="5202473"/>
            <a:ext cx="1511935" cy="3251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50" spc="10" i="1">
                <a:latin typeface="Times New Roman"/>
                <a:cs typeface="Times New Roman"/>
              </a:rPr>
              <a:t>L</a:t>
            </a:r>
            <a:r>
              <a:rPr dirty="0" smtClean="0" sz="2050" spc="-25" i="1">
                <a:latin typeface="Times New Roman"/>
                <a:cs typeface="Times New Roman"/>
              </a:rPr>
              <a:t>n</a:t>
            </a:r>
            <a:r>
              <a:rPr dirty="0" smtClean="0" sz="2050" spc="65" i="1">
                <a:latin typeface="Times New Roman"/>
                <a:cs typeface="Times New Roman"/>
              </a:rPr>
              <a:t> </a:t>
            </a:r>
            <a:r>
              <a:rPr dirty="0" smtClean="0" sz="2050" spc="-100" i="1">
                <a:latin typeface="Times New Roman"/>
                <a:cs typeface="Times New Roman"/>
              </a:rPr>
              <a:t>P</a:t>
            </a:r>
            <a:r>
              <a:rPr dirty="0" smtClean="0" sz="2050" spc="10" i="1">
                <a:latin typeface="Times New Roman"/>
                <a:cs typeface="Times New Roman"/>
              </a:rPr>
              <a:t>T</a:t>
            </a:r>
            <a:r>
              <a:rPr dirty="0" smtClean="0" sz="2050" spc="-25" i="1">
                <a:latin typeface="Times New Roman"/>
                <a:cs typeface="Times New Roman"/>
              </a:rPr>
              <a:t>F</a:t>
            </a:r>
            <a:r>
              <a:rPr dirty="0" smtClean="0" sz="2050" spc="-25" i="1">
                <a:latin typeface="Times New Roman"/>
                <a:cs typeface="Times New Roman"/>
              </a:rPr>
              <a:t> </a:t>
            </a:r>
            <a:r>
              <a:rPr dirty="0" smtClean="0" sz="2050" spc="-175" i="1">
                <a:latin typeface="Times New Roman"/>
                <a:cs typeface="Times New Roman"/>
              </a:rPr>
              <a:t> </a:t>
            </a:r>
            <a:r>
              <a:rPr dirty="0" smtClean="0" sz="2050" spc="-15">
                <a:latin typeface="Times New Roman"/>
                <a:cs typeface="Times New Roman"/>
              </a:rPr>
              <a:t>/</a:t>
            </a:r>
            <a:r>
              <a:rPr dirty="0" smtClean="0" sz="2050" spc="-114">
                <a:latin typeface="Times New Roman"/>
                <a:cs typeface="Times New Roman"/>
              </a:rPr>
              <a:t> </a:t>
            </a:r>
            <a:r>
              <a:rPr dirty="0" smtClean="0" sz="2050" spc="-100" i="1">
                <a:latin typeface="Times New Roman"/>
                <a:cs typeface="Times New Roman"/>
              </a:rPr>
              <a:t>P</a:t>
            </a:r>
            <a:r>
              <a:rPr dirty="0" smtClean="0" sz="2050" spc="10" i="1">
                <a:latin typeface="Times New Roman"/>
                <a:cs typeface="Times New Roman"/>
              </a:rPr>
              <a:t>T</a:t>
            </a:r>
            <a:r>
              <a:rPr dirty="0" smtClean="0" sz="2050" spc="-25" i="1">
                <a:latin typeface="Times New Roman"/>
                <a:cs typeface="Times New Roman"/>
              </a:rPr>
              <a:t>F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30366" y="5061035"/>
            <a:ext cx="330200" cy="3035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2385"/>
              </a:lnSpc>
            </a:pPr>
            <a:r>
              <a:rPr dirty="0" smtClean="0" baseline="13550" sz="3075" spc="-37" i="1">
                <a:latin typeface="Times New Roman"/>
                <a:cs typeface="Times New Roman"/>
              </a:rPr>
              <a:t>X</a:t>
            </a:r>
            <a:r>
              <a:rPr dirty="0" smtClean="0" baseline="13550" sz="3075" spc="-22" i="1">
                <a:latin typeface="Times New Roman"/>
                <a:cs typeface="Times New Roman"/>
              </a:rPr>
              <a:t> </a:t>
            </a:r>
            <a:r>
              <a:rPr dirty="0" smtClean="0" sz="1200" spc="-10" i="1">
                <a:latin typeface="Times New Roman"/>
                <a:cs typeface="Times New Roman"/>
              </a:rPr>
              <a:t>jt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02533" y="5041636"/>
            <a:ext cx="133985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20" i="1">
                <a:latin typeface="Times New Roman"/>
                <a:cs typeface="Times New Roman"/>
              </a:rPr>
              <a:t>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48208" y="5093008"/>
            <a:ext cx="243840" cy="3035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2385"/>
              </a:lnSpc>
            </a:pPr>
            <a:r>
              <a:rPr dirty="0" smtClean="0" baseline="13550" sz="3075" spc="-150" i="1">
                <a:latin typeface="Times New Roman"/>
                <a:cs typeface="Times New Roman"/>
              </a:rPr>
              <a:t>Y</a:t>
            </a:r>
            <a:r>
              <a:rPr dirty="0" smtClean="0" sz="1200" spc="-10" i="1">
                <a:latin typeface="Times New Roman"/>
                <a:cs typeface="Times New Roman"/>
              </a:rPr>
              <a:t>it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86725" y="5041636"/>
            <a:ext cx="100965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5" i="1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26589" y="5376536"/>
            <a:ext cx="6731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0" i="1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0092" y="5791200"/>
            <a:ext cx="1513982" cy="272889"/>
          </a:xfrm>
          <a:custGeom>
            <a:avLst/>
            <a:gdLst/>
            <a:ahLst/>
            <a:cxnLst/>
            <a:rect l="l" t="t" r="r" b="b"/>
            <a:pathLst>
              <a:path w="1513982" h="272889">
                <a:moveTo>
                  <a:pt x="1513982" y="0"/>
                </a:moveTo>
                <a:lnTo>
                  <a:pt x="1507475" y="40310"/>
                </a:lnTo>
                <a:lnTo>
                  <a:pt x="1489200" y="76120"/>
                </a:lnTo>
                <a:lnTo>
                  <a:pt x="1461022" y="105768"/>
                </a:lnTo>
                <a:lnTo>
                  <a:pt x="1424806" y="127592"/>
                </a:lnTo>
                <a:lnTo>
                  <a:pt x="1382418" y="139929"/>
                </a:lnTo>
                <a:lnTo>
                  <a:pt x="916066" y="142074"/>
                </a:lnTo>
                <a:lnTo>
                  <a:pt x="900550" y="142739"/>
                </a:lnTo>
                <a:lnTo>
                  <a:pt x="856811" y="152220"/>
                </a:lnTo>
                <a:lnTo>
                  <a:pt x="818739" y="171637"/>
                </a:lnTo>
                <a:lnTo>
                  <a:pt x="788198" y="199329"/>
                </a:lnTo>
                <a:lnTo>
                  <a:pt x="767055" y="233634"/>
                </a:lnTo>
                <a:lnTo>
                  <a:pt x="757175" y="272889"/>
                </a:lnTo>
                <a:lnTo>
                  <a:pt x="756294" y="260546"/>
                </a:lnTo>
                <a:lnTo>
                  <a:pt x="738220" y="213663"/>
                </a:lnTo>
                <a:lnTo>
                  <a:pt x="711495" y="183459"/>
                </a:lnTo>
                <a:lnTo>
                  <a:pt x="675740" y="160019"/>
                </a:lnTo>
                <a:lnTo>
                  <a:pt x="632988" y="145603"/>
                </a:lnTo>
                <a:lnTo>
                  <a:pt x="158879" y="142074"/>
                </a:lnTo>
                <a:lnTo>
                  <a:pt x="143360" y="141410"/>
                </a:lnTo>
                <a:lnTo>
                  <a:pt x="99617" y="131929"/>
                </a:lnTo>
                <a:lnTo>
                  <a:pt x="61545" y="112512"/>
                </a:lnTo>
                <a:lnTo>
                  <a:pt x="31009" y="84819"/>
                </a:lnTo>
                <a:lnTo>
                  <a:pt x="9872" y="50513"/>
                </a:lnTo>
                <a:lnTo>
                  <a:pt x="1924" y="24788"/>
                </a:lnTo>
                <a:lnTo>
                  <a:pt x="0" y="1125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2438400" y="5867400"/>
            <a:ext cx="3168650" cy="288925"/>
          </a:xfrm>
          <a:custGeom>
            <a:avLst/>
            <a:gdLst/>
            <a:ahLst/>
            <a:cxnLst/>
            <a:rect l="l" t="t" r="r" b="b"/>
            <a:pathLst>
              <a:path w="3168650" h="288925">
                <a:moveTo>
                  <a:pt x="3168650" y="0"/>
                </a:moveTo>
                <a:lnTo>
                  <a:pt x="3155186" y="45660"/>
                </a:lnTo>
                <a:lnTo>
                  <a:pt x="3129085" y="76095"/>
                </a:lnTo>
                <a:lnTo>
                  <a:pt x="3091306" y="102149"/>
                </a:lnTo>
                <a:lnTo>
                  <a:pt x="3043687" y="122817"/>
                </a:lnTo>
                <a:lnTo>
                  <a:pt x="2988062" y="137097"/>
                </a:lnTo>
                <a:lnTo>
                  <a:pt x="2947438" y="142571"/>
                </a:lnTo>
                <a:lnTo>
                  <a:pt x="2904616" y="144462"/>
                </a:lnTo>
                <a:lnTo>
                  <a:pt x="1848358" y="144462"/>
                </a:lnTo>
                <a:lnTo>
                  <a:pt x="1826706" y="144941"/>
                </a:lnTo>
                <a:lnTo>
                  <a:pt x="1784916" y="148661"/>
                </a:lnTo>
                <a:lnTo>
                  <a:pt x="1745595" y="155815"/>
                </a:lnTo>
                <a:lnTo>
                  <a:pt x="1692434" y="172336"/>
                </a:lnTo>
                <a:lnTo>
                  <a:pt x="1647890" y="194911"/>
                </a:lnTo>
                <a:lnTo>
                  <a:pt x="1613800" y="222537"/>
                </a:lnTo>
                <a:lnTo>
                  <a:pt x="1591999" y="254209"/>
                </a:lnTo>
                <a:lnTo>
                  <a:pt x="1584325" y="288925"/>
                </a:lnTo>
                <a:lnTo>
                  <a:pt x="1583449" y="277077"/>
                </a:lnTo>
                <a:lnTo>
                  <a:pt x="1563572" y="232694"/>
                </a:lnTo>
                <a:lnTo>
                  <a:pt x="1533374" y="203608"/>
                </a:lnTo>
                <a:lnTo>
                  <a:pt x="1492111" y="179238"/>
                </a:lnTo>
                <a:lnTo>
                  <a:pt x="1441619" y="160587"/>
                </a:lnTo>
                <a:lnTo>
                  <a:pt x="1403737" y="151827"/>
                </a:lnTo>
                <a:lnTo>
                  <a:pt x="1363113" y="146353"/>
                </a:lnTo>
                <a:lnTo>
                  <a:pt x="1320291" y="144462"/>
                </a:lnTo>
                <a:lnTo>
                  <a:pt x="264032" y="144462"/>
                </a:lnTo>
                <a:lnTo>
                  <a:pt x="242381" y="143983"/>
                </a:lnTo>
                <a:lnTo>
                  <a:pt x="200591" y="140263"/>
                </a:lnTo>
                <a:lnTo>
                  <a:pt x="161270" y="133109"/>
                </a:lnTo>
                <a:lnTo>
                  <a:pt x="108109" y="116588"/>
                </a:lnTo>
                <a:lnTo>
                  <a:pt x="63565" y="94013"/>
                </a:lnTo>
                <a:lnTo>
                  <a:pt x="29475" y="66387"/>
                </a:lnTo>
                <a:lnTo>
                  <a:pt x="7674" y="34715"/>
                </a:lnTo>
                <a:lnTo>
                  <a:pt x="875" y="11847"/>
                </a:ln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5562600" y="5943600"/>
            <a:ext cx="3313176" cy="287337"/>
          </a:xfrm>
          <a:custGeom>
            <a:avLst/>
            <a:gdLst/>
            <a:ahLst/>
            <a:cxnLst/>
            <a:rect l="l" t="t" r="r" b="b"/>
            <a:pathLst>
              <a:path w="3313176" h="287337">
                <a:moveTo>
                  <a:pt x="3313176" y="0"/>
                </a:moveTo>
                <a:lnTo>
                  <a:pt x="3299092" y="45411"/>
                </a:lnTo>
                <a:lnTo>
                  <a:pt x="3271789" y="75678"/>
                </a:lnTo>
                <a:lnTo>
                  <a:pt x="3232277" y="101587"/>
                </a:lnTo>
                <a:lnTo>
                  <a:pt x="3182477" y="122140"/>
                </a:lnTo>
                <a:lnTo>
                  <a:pt x="3144512" y="132373"/>
                </a:lnTo>
                <a:lnTo>
                  <a:pt x="3103400" y="139487"/>
                </a:lnTo>
                <a:lnTo>
                  <a:pt x="3059710" y="143186"/>
                </a:lnTo>
                <a:lnTo>
                  <a:pt x="3037078" y="143662"/>
                </a:lnTo>
                <a:lnTo>
                  <a:pt x="1932685" y="143662"/>
                </a:lnTo>
                <a:lnTo>
                  <a:pt x="1910035" y="144138"/>
                </a:lnTo>
                <a:lnTo>
                  <a:pt x="1866322" y="147837"/>
                </a:lnTo>
                <a:lnTo>
                  <a:pt x="1825198" y="154953"/>
                </a:lnTo>
                <a:lnTo>
                  <a:pt x="1787230" y="165188"/>
                </a:lnTo>
                <a:lnTo>
                  <a:pt x="1737439" y="185743"/>
                </a:lnTo>
                <a:lnTo>
                  <a:pt x="1697943" y="211655"/>
                </a:lnTo>
                <a:lnTo>
                  <a:pt x="1670659" y="241925"/>
                </a:lnTo>
                <a:lnTo>
                  <a:pt x="1656588" y="287337"/>
                </a:lnTo>
                <a:lnTo>
                  <a:pt x="1655672" y="275553"/>
                </a:lnTo>
                <a:lnTo>
                  <a:pt x="1634878" y="231412"/>
                </a:lnTo>
                <a:lnTo>
                  <a:pt x="1603292" y="202484"/>
                </a:lnTo>
                <a:lnTo>
                  <a:pt x="1560137" y="178247"/>
                </a:lnTo>
                <a:lnTo>
                  <a:pt x="1507335" y="159699"/>
                </a:lnTo>
                <a:lnTo>
                  <a:pt x="1467725" y="150987"/>
                </a:lnTo>
                <a:lnTo>
                  <a:pt x="1425253" y="145542"/>
                </a:lnTo>
                <a:lnTo>
                  <a:pt x="1380490" y="143662"/>
                </a:lnTo>
                <a:lnTo>
                  <a:pt x="276098" y="143662"/>
                </a:lnTo>
                <a:lnTo>
                  <a:pt x="253447" y="143186"/>
                </a:lnTo>
                <a:lnTo>
                  <a:pt x="209734" y="139487"/>
                </a:lnTo>
                <a:lnTo>
                  <a:pt x="168610" y="132373"/>
                </a:lnTo>
                <a:lnTo>
                  <a:pt x="130642" y="122140"/>
                </a:lnTo>
                <a:lnTo>
                  <a:pt x="80851" y="101587"/>
                </a:lnTo>
                <a:lnTo>
                  <a:pt x="41355" y="75678"/>
                </a:lnTo>
                <a:lnTo>
                  <a:pt x="14071" y="45411"/>
                </a:lnTo>
                <a:lnTo>
                  <a:pt x="914" y="11783"/>
                </a:ln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688035" y="6062471"/>
            <a:ext cx="1185545" cy="438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05765" marR="12700" indent="-393700">
              <a:lnSpc>
                <a:spcPts val="1680"/>
              </a:lnSpc>
            </a:pPr>
            <a:r>
              <a:rPr dirty="0" smtClean="0" sz="1450" spc="-110" b="1">
                <a:latin typeface="Arial Black"/>
                <a:cs typeface="Arial Black"/>
              </a:rPr>
              <a:t>V</a:t>
            </a:r>
            <a:r>
              <a:rPr dirty="0" smtClean="0" sz="1450" spc="-35" b="1">
                <a:latin typeface="Arial Black"/>
                <a:cs typeface="Arial Black"/>
              </a:rPr>
              <a:t>ariação</a:t>
            </a:r>
            <a:r>
              <a:rPr dirty="0" smtClean="0" sz="1450" spc="-30" b="1">
                <a:latin typeface="Arial Black"/>
                <a:cs typeface="Arial Black"/>
              </a:rPr>
              <a:t> </a:t>
            </a:r>
            <a:r>
              <a:rPr dirty="0" smtClean="0" sz="1450" spc="-40" b="1">
                <a:latin typeface="Arial Black"/>
                <a:cs typeface="Arial Black"/>
              </a:rPr>
              <a:t>da</a:t>
            </a:r>
            <a:r>
              <a:rPr dirty="0" smtClean="0" sz="1450" spc="-20" b="1">
                <a:latin typeface="Arial Black"/>
                <a:cs typeface="Arial Black"/>
              </a:rPr>
              <a:t> </a:t>
            </a:r>
            <a:r>
              <a:rPr dirty="0" smtClean="0" sz="1450" spc="-55" b="1">
                <a:latin typeface="Arial Black"/>
                <a:cs typeface="Arial Black"/>
              </a:rPr>
              <a:t>PTF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295015" y="6138671"/>
            <a:ext cx="1294765" cy="438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0820" marR="12700" indent="-198120">
              <a:lnSpc>
                <a:spcPts val="1680"/>
              </a:lnSpc>
            </a:pPr>
            <a:r>
              <a:rPr dirty="0" smtClean="0" sz="1450" spc="-110" b="1">
                <a:latin typeface="Arial Black"/>
                <a:cs typeface="Arial Black"/>
              </a:rPr>
              <a:t>V</a:t>
            </a:r>
            <a:r>
              <a:rPr dirty="0" smtClean="0" sz="1450" spc="-35" b="1">
                <a:latin typeface="Arial Black"/>
                <a:cs typeface="Arial Black"/>
              </a:rPr>
              <a:t>ariação</a:t>
            </a:r>
            <a:r>
              <a:rPr dirty="0" smtClean="0" sz="1450" spc="-30" b="1">
                <a:latin typeface="Arial Black"/>
                <a:cs typeface="Arial Black"/>
              </a:rPr>
              <a:t> </a:t>
            </a:r>
            <a:r>
              <a:rPr dirty="0" smtClean="0" sz="1450" spc="-40" b="1">
                <a:latin typeface="Arial Black"/>
                <a:cs typeface="Arial Black"/>
              </a:rPr>
              <a:t>dos</a:t>
            </a:r>
            <a:r>
              <a:rPr dirty="0" smtClean="0" sz="1450" spc="-20" b="1">
                <a:latin typeface="Arial Black"/>
                <a:cs typeface="Arial Black"/>
              </a:rPr>
              <a:t> </a:t>
            </a:r>
            <a:r>
              <a:rPr dirty="0" smtClean="0" sz="1450" spc="-55" b="1">
                <a:latin typeface="Arial Black"/>
                <a:cs typeface="Arial Black"/>
              </a:rPr>
              <a:t>P</a:t>
            </a:r>
            <a:r>
              <a:rPr dirty="0" smtClean="0" sz="1450" spc="-10" b="1">
                <a:latin typeface="Arial Black"/>
                <a:cs typeface="Arial Black"/>
              </a:rPr>
              <a:t>r</a:t>
            </a:r>
            <a:r>
              <a:rPr dirty="0" smtClean="0" sz="1450" spc="-40" b="1">
                <a:latin typeface="Arial Black"/>
                <a:cs typeface="Arial Black"/>
              </a:rPr>
              <a:t>odutos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716394" y="6291071"/>
            <a:ext cx="1294765" cy="438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6220" marR="12700" indent="-224154">
              <a:lnSpc>
                <a:spcPts val="1680"/>
              </a:lnSpc>
            </a:pPr>
            <a:r>
              <a:rPr dirty="0" smtClean="0" sz="1450" spc="-110" b="1">
                <a:latin typeface="Arial Black"/>
                <a:cs typeface="Arial Black"/>
              </a:rPr>
              <a:t>V</a:t>
            </a:r>
            <a:r>
              <a:rPr dirty="0" smtClean="0" sz="1450" spc="-35" b="1">
                <a:latin typeface="Arial Black"/>
                <a:cs typeface="Arial Black"/>
              </a:rPr>
              <a:t>ariação</a:t>
            </a:r>
            <a:r>
              <a:rPr dirty="0" smtClean="0" sz="1450" spc="-30" b="1">
                <a:latin typeface="Arial Black"/>
                <a:cs typeface="Arial Black"/>
              </a:rPr>
              <a:t> </a:t>
            </a:r>
            <a:r>
              <a:rPr dirty="0" smtClean="0" sz="1450" spc="-40" b="1">
                <a:latin typeface="Arial Black"/>
                <a:cs typeface="Arial Black"/>
              </a:rPr>
              <a:t>dos</a:t>
            </a:r>
            <a:r>
              <a:rPr dirty="0" smtClean="0" sz="1450" spc="-30" b="1">
                <a:latin typeface="Arial Black"/>
                <a:cs typeface="Arial Black"/>
              </a:rPr>
              <a:t> In</a:t>
            </a:r>
            <a:r>
              <a:rPr dirty="0" smtClean="0" sz="1450" spc="-50" b="1">
                <a:latin typeface="Arial Black"/>
                <a:cs typeface="Arial Black"/>
              </a:rPr>
              <a:t>s</a:t>
            </a:r>
            <a:r>
              <a:rPr dirty="0" smtClean="0" sz="1450" spc="-45" b="1">
                <a:latin typeface="Arial Black"/>
                <a:cs typeface="Arial Black"/>
              </a:rPr>
              <a:t>umos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874002" y="2172842"/>
            <a:ext cx="1952625" cy="6203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00965" marR="12700" indent="-88900">
              <a:lnSpc>
                <a:spcPct val="100000"/>
              </a:lnSpc>
            </a:pPr>
            <a:r>
              <a:rPr dirty="0" smtClean="0" sz="2000" spc="-145" b="1" u="heavy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mtClean="0" sz="2000" spc="0" b="1" u="heavy">
                <a:solidFill>
                  <a:srgbClr val="C00000"/>
                </a:solidFill>
                <a:latin typeface="Arial"/>
                <a:cs typeface="Arial"/>
              </a:rPr>
              <a:t>ema</a:t>
            </a:r>
            <a:r>
              <a:rPr dirty="0" smtClean="0" sz="2000" spc="-20" b="1" u="heavy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 u="heavy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mtClean="0" sz="20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0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papel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 das</a:t>
            </a:r>
            <a:r>
              <a:rPr dirty="0" smtClean="0" sz="20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ino</a:t>
            </a:r>
            <a:r>
              <a:rPr dirty="0" smtClean="0" sz="2000" spc="-30" b="1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ações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694551" y="1898650"/>
            <a:ext cx="2270125" cy="1098550"/>
          </a:xfrm>
          <a:custGeom>
            <a:avLst/>
            <a:gdLst/>
            <a:ahLst/>
            <a:cxnLst/>
            <a:rect l="l" t="t" r="r" b="b"/>
            <a:pathLst>
              <a:path w="2270125" h="1098550">
                <a:moveTo>
                  <a:pt x="0" y="549275"/>
                </a:moveTo>
                <a:lnTo>
                  <a:pt x="3762" y="504219"/>
                </a:lnTo>
                <a:lnTo>
                  <a:pt x="14854" y="460168"/>
                </a:lnTo>
                <a:lnTo>
                  <a:pt x="32984" y="417262"/>
                </a:lnTo>
                <a:lnTo>
                  <a:pt x="57860" y="375643"/>
                </a:lnTo>
                <a:lnTo>
                  <a:pt x="89189" y="335452"/>
                </a:lnTo>
                <a:lnTo>
                  <a:pt x="126680" y="296830"/>
                </a:lnTo>
                <a:lnTo>
                  <a:pt x="170041" y="259919"/>
                </a:lnTo>
                <a:lnTo>
                  <a:pt x="218980" y="224860"/>
                </a:lnTo>
                <a:lnTo>
                  <a:pt x="273204" y="191793"/>
                </a:lnTo>
                <a:lnTo>
                  <a:pt x="332422" y="160861"/>
                </a:lnTo>
                <a:lnTo>
                  <a:pt x="396341" y="132204"/>
                </a:lnTo>
                <a:lnTo>
                  <a:pt x="464670" y="105964"/>
                </a:lnTo>
                <a:lnTo>
                  <a:pt x="537116" y="82282"/>
                </a:lnTo>
                <a:lnTo>
                  <a:pt x="613388" y="61300"/>
                </a:lnTo>
                <a:lnTo>
                  <a:pt x="693193" y="43158"/>
                </a:lnTo>
                <a:lnTo>
                  <a:pt x="776240" y="27997"/>
                </a:lnTo>
                <a:lnTo>
                  <a:pt x="862236" y="15960"/>
                </a:lnTo>
                <a:lnTo>
                  <a:pt x="950889" y="7187"/>
                </a:lnTo>
                <a:lnTo>
                  <a:pt x="1041907" y="1820"/>
                </a:lnTo>
                <a:lnTo>
                  <a:pt x="1134999" y="0"/>
                </a:lnTo>
                <a:lnTo>
                  <a:pt x="1228091" y="1820"/>
                </a:lnTo>
                <a:lnTo>
                  <a:pt x="1319112" y="7187"/>
                </a:lnTo>
                <a:lnTo>
                  <a:pt x="1407769" y="15960"/>
                </a:lnTo>
                <a:lnTo>
                  <a:pt x="1493770" y="27997"/>
                </a:lnTo>
                <a:lnTo>
                  <a:pt x="1576824" y="43158"/>
                </a:lnTo>
                <a:lnTo>
                  <a:pt x="1656636" y="61300"/>
                </a:lnTo>
                <a:lnTo>
                  <a:pt x="1732916" y="82282"/>
                </a:lnTo>
                <a:lnTo>
                  <a:pt x="1805372" y="105964"/>
                </a:lnTo>
                <a:lnTo>
                  <a:pt x="1873710" y="132204"/>
                </a:lnTo>
                <a:lnTo>
                  <a:pt x="1937638" y="160861"/>
                </a:lnTo>
                <a:lnTo>
                  <a:pt x="1996866" y="191793"/>
                </a:lnTo>
                <a:lnTo>
                  <a:pt x="2051099" y="224860"/>
                </a:lnTo>
                <a:lnTo>
                  <a:pt x="2100047" y="259919"/>
                </a:lnTo>
                <a:lnTo>
                  <a:pt x="2143416" y="296830"/>
                </a:lnTo>
                <a:lnTo>
                  <a:pt x="2180915" y="335452"/>
                </a:lnTo>
                <a:lnTo>
                  <a:pt x="2212251" y="375643"/>
                </a:lnTo>
                <a:lnTo>
                  <a:pt x="2237132" y="417262"/>
                </a:lnTo>
                <a:lnTo>
                  <a:pt x="2255267" y="460168"/>
                </a:lnTo>
                <a:lnTo>
                  <a:pt x="2266361" y="504219"/>
                </a:lnTo>
                <a:lnTo>
                  <a:pt x="2270125" y="549275"/>
                </a:lnTo>
                <a:lnTo>
                  <a:pt x="2266361" y="594330"/>
                </a:lnTo>
                <a:lnTo>
                  <a:pt x="2255267" y="638381"/>
                </a:lnTo>
                <a:lnTo>
                  <a:pt x="2237132" y="681287"/>
                </a:lnTo>
                <a:lnTo>
                  <a:pt x="2212251" y="722906"/>
                </a:lnTo>
                <a:lnTo>
                  <a:pt x="2180915" y="763097"/>
                </a:lnTo>
                <a:lnTo>
                  <a:pt x="2143416" y="801719"/>
                </a:lnTo>
                <a:lnTo>
                  <a:pt x="2100047" y="838630"/>
                </a:lnTo>
                <a:lnTo>
                  <a:pt x="2051099" y="873689"/>
                </a:lnTo>
                <a:lnTo>
                  <a:pt x="1996866" y="906756"/>
                </a:lnTo>
                <a:lnTo>
                  <a:pt x="1937639" y="937688"/>
                </a:lnTo>
                <a:lnTo>
                  <a:pt x="1873710" y="966345"/>
                </a:lnTo>
                <a:lnTo>
                  <a:pt x="1805372" y="992585"/>
                </a:lnTo>
                <a:lnTo>
                  <a:pt x="1732916" y="1016267"/>
                </a:lnTo>
                <a:lnTo>
                  <a:pt x="1656636" y="1037249"/>
                </a:lnTo>
                <a:lnTo>
                  <a:pt x="1576824" y="1055391"/>
                </a:lnTo>
                <a:lnTo>
                  <a:pt x="1493770" y="1070552"/>
                </a:lnTo>
                <a:lnTo>
                  <a:pt x="1407769" y="1082589"/>
                </a:lnTo>
                <a:lnTo>
                  <a:pt x="1319112" y="1091362"/>
                </a:lnTo>
                <a:lnTo>
                  <a:pt x="1228091" y="1096729"/>
                </a:lnTo>
                <a:lnTo>
                  <a:pt x="1134999" y="1098550"/>
                </a:lnTo>
                <a:lnTo>
                  <a:pt x="1041907" y="1096729"/>
                </a:lnTo>
                <a:lnTo>
                  <a:pt x="950889" y="1091362"/>
                </a:lnTo>
                <a:lnTo>
                  <a:pt x="862236" y="1082589"/>
                </a:lnTo>
                <a:lnTo>
                  <a:pt x="776240" y="1070552"/>
                </a:lnTo>
                <a:lnTo>
                  <a:pt x="693193" y="1055391"/>
                </a:lnTo>
                <a:lnTo>
                  <a:pt x="613388" y="1037249"/>
                </a:lnTo>
                <a:lnTo>
                  <a:pt x="537116" y="1016267"/>
                </a:lnTo>
                <a:lnTo>
                  <a:pt x="464670" y="992585"/>
                </a:lnTo>
                <a:lnTo>
                  <a:pt x="396341" y="966345"/>
                </a:lnTo>
                <a:lnTo>
                  <a:pt x="332422" y="937688"/>
                </a:lnTo>
                <a:lnTo>
                  <a:pt x="273204" y="906756"/>
                </a:lnTo>
                <a:lnTo>
                  <a:pt x="218980" y="873689"/>
                </a:lnTo>
                <a:lnTo>
                  <a:pt x="170041" y="838630"/>
                </a:lnTo>
                <a:lnTo>
                  <a:pt x="126680" y="801719"/>
                </a:lnTo>
                <a:lnTo>
                  <a:pt x="89189" y="763097"/>
                </a:lnTo>
                <a:lnTo>
                  <a:pt x="57860" y="722906"/>
                </a:lnTo>
                <a:lnTo>
                  <a:pt x="32984" y="681287"/>
                </a:lnTo>
                <a:lnTo>
                  <a:pt x="14854" y="638381"/>
                </a:lnTo>
                <a:lnTo>
                  <a:pt x="3762" y="594330"/>
                </a:lnTo>
                <a:lnTo>
                  <a:pt x="0" y="549275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6102" y="38100"/>
            <a:ext cx="5946775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4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Bra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il</a:t>
            </a:r>
            <a:r>
              <a:rPr dirty="0" smtClean="0" sz="24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e o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mundo</a:t>
            </a:r>
            <a:r>
              <a:rPr dirty="0" smtClean="0" sz="24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rural c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ntemporâneo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0046" y="1132585"/>
            <a:ext cx="7428865" cy="1359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816610">
              <a:lnSpc>
                <a:spcPct val="100000"/>
              </a:lnSpc>
            </a:pPr>
            <a:r>
              <a:rPr dirty="0" smtClean="0" sz="2400" b="1" u="heavy">
                <a:latin typeface="Arial"/>
                <a:cs typeface="Arial"/>
              </a:rPr>
              <a:t>Tema</a:t>
            </a:r>
            <a:r>
              <a:rPr dirty="0" smtClean="0" sz="2400" b="1" u="heavy">
                <a:latin typeface="Arial"/>
                <a:cs typeface="Arial"/>
              </a:rPr>
              <a:t> </a:t>
            </a:r>
            <a:r>
              <a:rPr dirty="0" smtClean="0" sz="2400" b="1" u="heavy">
                <a:latin typeface="Arial"/>
                <a:cs typeface="Arial"/>
              </a:rPr>
              <a:t>3</a:t>
            </a:r>
            <a:r>
              <a:rPr dirty="0" smtClean="0" sz="2400" spc="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(cont.)</a:t>
            </a:r>
            <a:r>
              <a:rPr dirty="0" smtClean="0" sz="2400" spc="-2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– </a:t>
            </a:r>
            <a:r>
              <a:rPr dirty="0" smtClean="0" sz="2400" spc="0" b="1">
                <a:latin typeface="Arial"/>
                <a:cs typeface="Arial"/>
              </a:rPr>
              <a:t>o</a:t>
            </a:r>
            <a:r>
              <a:rPr dirty="0" smtClean="0" sz="2400" spc="-1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pa</a:t>
            </a:r>
            <a:r>
              <a:rPr dirty="0" smtClean="0" sz="2400" spc="-10" b="1">
                <a:latin typeface="Arial"/>
                <a:cs typeface="Arial"/>
              </a:rPr>
              <a:t>p</a:t>
            </a:r>
            <a:r>
              <a:rPr dirty="0" smtClean="0" sz="2400" spc="0" b="1">
                <a:latin typeface="Arial"/>
                <a:cs typeface="Arial"/>
              </a:rPr>
              <a:t>el </a:t>
            </a:r>
            <a:r>
              <a:rPr dirty="0" smtClean="0" sz="2400" spc="-10" b="1">
                <a:latin typeface="Arial"/>
                <a:cs typeface="Arial"/>
              </a:rPr>
              <a:t>d</a:t>
            </a:r>
            <a:r>
              <a:rPr dirty="0" smtClean="0" sz="2400" spc="0" b="1">
                <a:latin typeface="Arial"/>
                <a:cs typeface="Arial"/>
              </a:rPr>
              <a:t>as inovaç</a:t>
            </a:r>
            <a:r>
              <a:rPr dirty="0" smtClean="0" sz="2400" spc="-10" b="1">
                <a:latin typeface="Arial"/>
                <a:cs typeface="Arial"/>
              </a:rPr>
              <a:t>õ</a:t>
            </a:r>
            <a:r>
              <a:rPr dirty="0" smtClean="0" sz="2400" spc="0" b="1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64"/>
              </a:spcBef>
            </a:pPr>
            <a:endParaRPr sz="1400"/>
          </a:p>
          <a:p>
            <a:pPr algn="ctr">
              <a:lnSpc>
                <a:spcPct val="100000"/>
              </a:lnSpc>
            </a:pPr>
            <a:r>
              <a:rPr dirty="0" smtClean="0" sz="2200" spc="-15" b="1">
                <a:latin typeface="Arial"/>
                <a:cs typeface="Arial"/>
              </a:rPr>
              <a:t>Fontes</a:t>
            </a:r>
            <a:r>
              <a:rPr dirty="0" smtClean="0" sz="2200" spc="2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de</a:t>
            </a:r>
            <a:r>
              <a:rPr dirty="0" smtClean="0" sz="2200" spc="1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cresci</a:t>
            </a:r>
            <a:r>
              <a:rPr dirty="0" smtClean="0" sz="2200" spc="-15" b="1">
                <a:latin typeface="Arial"/>
                <a:cs typeface="Arial"/>
              </a:rPr>
              <a:t>m</a:t>
            </a:r>
            <a:r>
              <a:rPr dirty="0" smtClean="0" sz="2200" spc="-15" b="1">
                <a:latin typeface="Arial"/>
                <a:cs typeface="Arial"/>
              </a:rPr>
              <a:t>ento</a:t>
            </a:r>
            <a:r>
              <a:rPr dirty="0" smtClean="0" sz="2200" spc="1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da</a:t>
            </a:r>
            <a:r>
              <a:rPr dirty="0" smtClean="0" sz="2200" spc="1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agricultura</a:t>
            </a:r>
            <a:r>
              <a:rPr dirty="0" smtClean="0" sz="2200" spc="20" b="1">
                <a:latin typeface="Arial"/>
                <a:cs typeface="Arial"/>
              </a:rPr>
              <a:t> </a:t>
            </a:r>
            <a:r>
              <a:rPr dirty="0" smtClean="0" sz="2200" spc="-10" b="1">
                <a:latin typeface="Arial"/>
                <a:cs typeface="Arial"/>
              </a:rPr>
              <a:t>brasileira</a:t>
            </a:r>
            <a:r>
              <a:rPr dirty="0" smtClean="0" sz="2200" spc="40" b="1">
                <a:latin typeface="Arial"/>
                <a:cs typeface="Arial"/>
              </a:rPr>
              <a:t> </a:t>
            </a:r>
            <a:r>
              <a:rPr dirty="0" smtClean="0" sz="2200" spc="-10" b="1">
                <a:latin typeface="Arial"/>
                <a:cs typeface="Arial"/>
              </a:rPr>
              <a:t>-</a:t>
            </a:r>
            <a:r>
              <a:rPr dirty="0" smtClean="0" sz="2200" spc="10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19</a:t>
            </a:r>
            <a:r>
              <a:rPr dirty="0" smtClean="0" sz="2200" spc="-10" b="1">
                <a:latin typeface="Arial"/>
                <a:cs typeface="Arial"/>
              </a:rPr>
              <a:t>7</a:t>
            </a:r>
            <a:r>
              <a:rPr dirty="0" smtClean="0" sz="2200" spc="-15" b="1">
                <a:latin typeface="Arial"/>
                <a:cs typeface="Arial"/>
              </a:rPr>
              <a:t>5</a:t>
            </a:r>
            <a:r>
              <a:rPr dirty="0" smtClean="0" sz="2200" spc="-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mtClean="0" sz="2200" spc="-15" b="1">
                <a:latin typeface="Arial"/>
                <a:cs typeface="Arial"/>
              </a:rPr>
              <a:t>20</a:t>
            </a:r>
            <a:r>
              <a:rPr dirty="0" smtClean="0" sz="2200" spc="-130" b="1">
                <a:latin typeface="Arial"/>
                <a:cs typeface="Arial"/>
              </a:rPr>
              <a:t>1</a:t>
            </a:r>
            <a:r>
              <a:rPr dirty="0" smtClean="0" sz="2200" spc="-15" b="1"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5707379"/>
            <a:ext cx="4295140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Arial"/>
                <a:cs typeface="Arial"/>
              </a:rPr>
              <a:t>Fo</a:t>
            </a:r>
            <a:r>
              <a:rPr dirty="0" smtClean="0" sz="1200" spc="5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t</a:t>
            </a:r>
            <a:r>
              <a:rPr dirty="0" smtClean="0" sz="1200" spc="5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:</a:t>
            </a:r>
            <a:r>
              <a:rPr dirty="0" smtClean="0" sz="1200" spc="-1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Gas</a:t>
            </a:r>
            <a:r>
              <a:rPr dirty="0" smtClean="0" sz="1200" spc="-10">
                <a:latin typeface="Arial"/>
                <a:cs typeface="Arial"/>
              </a:rPr>
              <a:t>q</a:t>
            </a:r>
            <a:r>
              <a:rPr dirty="0" smtClean="0" sz="1200" spc="0">
                <a:latin typeface="Arial"/>
                <a:cs typeface="Arial"/>
              </a:rPr>
              <a:t>ues,</a:t>
            </a:r>
            <a:r>
              <a:rPr dirty="0" smtClean="0" sz="1200" spc="-1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J.G</a:t>
            </a:r>
            <a:r>
              <a:rPr dirty="0" smtClean="0" sz="1200" spc="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; Bast</a:t>
            </a:r>
            <a:r>
              <a:rPr dirty="0" smtClean="0" sz="1200" spc="5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s,</a:t>
            </a:r>
            <a:r>
              <a:rPr dirty="0" smtClean="0" sz="1200" spc="-1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E.</a:t>
            </a:r>
            <a:r>
              <a:rPr dirty="0" smtClean="0" sz="1200" spc="-120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-1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(2012)</a:t>
            </a:r>
            <a:r>
              <a:rPr dirty="0" smtClean="0" sz="1200" spc="-1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-</a:t>
            </a:r>
            <a:r>
              <a:rPr dirty="0" smtClean="0" sz="1200" spc="-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Da</a:t>
            </a:r>
            <a:r>
              <a:rPr dirty="0" smtClean="0" sz="1200" spc="5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-2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da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pes</a:t>
            </a:r>
            <a:r>
              <a:rPr dirty="0" smtClean="0" sz="1200" spc="-10">
                <a:latin typeface="Arial"/>
                <a:cs typeface="Arial"/>
              </a:rPr>
              <a:t>q</a:t>
            </a:r>
            <a:r>
              <a:rPr dirty="0" smtClean="0" sz="1200" spc="0">
                <a:latin typeface="Arial"/>
                <a:cs typeface="Arial"/>
              </a:rPr>
              <a:t>uisa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51725" y="4941951"/>
            <a:ext cx="1081151" cy="719074"/>
          </a:xfrm>
          <a:custGeom>
            <a:avLst/>
            <a:gdLst/>
            <a:ahLst/>
            <a:cxnLst/>
            <a:rect l="l" t="t" r="r" b="b"/>
            <a:pathLst>
              <a:path w="1081151" h="719074">
                <a:moveTo>
                  <a:pt x="0" y="359537"/>
                </a:moveTo>
                <a:lnTo>
                  <a:pt x="7076" y="301203"/>
                </a:lnTo>
                <a:lnTo>
                  <a:pt x="27562" y="245871"/>
                </a:lnTo>
                <a:lnTo>
                  <a:pt x="60343" y="194282"/>
                </a:lnTo>
                <a:lnTo>
                  <a:pt x="104306" y="147172"/>
                </a:lnTo>
                <a:lnTo>
                  <a:pt x="158337" y="105283"/>
                </a:lnTo>
                <a:lnTo>
                  <a:pt x="221321" y="69352"/>
                </a:lnTo>
                <a:lnTo>
                  <a:pt x="292144" y="40119"/>
                </a:lnTo>
                <a:lnTo>
                  <a:pt x="330148" y="28245"/>
                </a:lnTo>
                <a:lnTo>
                  <a:pt x="369693" y="18323"/>
                </a:lnTo>
                <a:lnTo>
                  <a:pt x="410642" y="10445"/>
                </a:lnTo>
                <a:lnTo>
                  <a:pt x="452854" y="4704"/>
                </a:lnTo>
                <a:lnTo>
                  <a:pt x="496190" y="1191"/>
                </a:lnTo>
                <a:lnTo>
                  <a:pt x="540511" y="0"/>
                </a:lnTo>
                <a:lnTo>
                  <a:pt x="584851" y="1191"/>
                </a:lnTo>
                <a:lnTo>
                  <a:pt x="628204" y="4704"/>
                </a:lnTo>
                <a:lnTo>
                  <a:pt x="670430" y="10445"/>
                </a:lnTo>
                <a:lnTo>
                  <a:pt x="711392" y="18323"/>
                </a:lnTo>
                <a:lnTo>
                  <a:pt x="750949" y="28245"/>
                </a:lnTo>
                <a:lnTo>
                  <a:pt x="788962" y="40119"/>
                </a:lnTo>
                <a:lnTo>
                  <a:pt x="825293" y="53852"/>
                </a:lnTo>
                <a:lnTo>
                  <a:pt x="892350" y="86526"/>
                </a:lnTo>
                <a:lnTo>
                  <a:pt x="951006" y="125529"/>
                </a:lnTo>
                <a:lnTo>
                  <a:pt x="1000148" y="170121"/>
                </a:lnTo>
                <a:lnTo>
                  <a:pt x="1038663" y="219563"/>
                </a:lnTo>
                <a:lnTo>
                  <a:pt x="1065438" y="273116"/>
                </a:lnTo>
                <a:lnTo>
                  <a:pt x="1079358" y="330041"/>
                </a:lnTo>
                <a:lnTo>
                  <a:pt x="1081151" y="359537"/>
                </a:lnTo>
                <a:lnTo>
                  <a:pt x="1079358" y="389015"/>
                </a:lnTo>
                <a:lnTo>
                  <a:pt x="1065438" y="445916"/>
                </a:lnTo>
                <a:lnTo>
                  <a:pt x="1038663" y="499457"/>
                </a:lnTo>
                <a:lnTo>
                  <a:pt x="1000148" y="548896"/>
                </a:lnTo>
                <a:lnTo>
                  <a:pt x="951006" y="593492"/>
                </a:lnTo>
                <a:lnTo>
                  <a:pt x="892350" y="632505"/>
                </a:lnTo>
                <a:lnTo>
                  <a:pt x="825293" y="665191"/>
                </a:lnTo>
                <a:lnTo>
                  <a:pt x="788962" y="678930"/>
                </a:lnTo>
                <a:lnTo>
                  <a:pt x="750949" y="690810"/>
                </a:lnTo>
                <a:lnTo>
                  <a:pt x="711392" y="700738"/>
                </a:lnTo>
                <a:lnTo>
                  <a:pt x="670430" y="708621"/>
                </a:lnTo>
                <a:lnTo>
                  <a:pt x="628204" y="714366"/>
                </a:lnTo>
                <a:lnTo>
                  <a:pt x="584851" y="717881"/>
                </a:lnTo>
                <a:lnTo>
                  <a:pt x="540511" y="719074"/>
                </a:lnTo>
                <a:lnTo>
                  <a:pt x="496190" y="717881"/>
                </a:lnTo>
                <a:lnTo>
                  <a:pt x="452854" y="714366"/>
                </a:lnTo>
                <a:lnTo>
                  <a:pt x="410642" y="708621"/>
                </a:lnTo>
                <a:lnTo>
                  <a:pt x="369693" y="700738"/>
                </a:lnTo>
                <a:lnTo>
                  <a:pt x="330148" y="690810"/>
                </a:lnTo>
                <a:lnTo>
                  <a:pt x="292144" y="678930"/>
                </a:lnTo>
                <a:lnTo>
                  <a:pt x="255822" y="665191"/>
                </a:lnTo>
                <a:lnTo>
                  <a:pt x="188779" y="632505"/>
                </a:lnTo>
                <a:lnTo>
                  <a:pt x="130133" y="593492"/>
                </a:lnTo>
                <a:lnTo>
                  <a:pt x="80997" y="548896"/>
                </a:lnTo>
                <a:lnTo>
                  <a:pt x="42485" y="499457"/>
                </a:lnTo>
                <a:lnTo>
                  <a:pt x="15712" y="445916"/>
                </a:lnTo>
                <a:lnTo>
                  <a:pt x="1792" y="389015"/>
                </a:lnTo>
                <a:lnTo>
                  <a:pt x="0" y="359537"/>
                </a:lnTo>
                <a:close/>
              </a:path>
            </a:pathLst>
          </a:custGeom>
          <a:ln w="50800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7651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79450" y="2772664"/>
          <a:ext cx="7937500" cy="28141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4779"/>
                <a:gridCol w="1155446"/>
                <a:gridCol w="1155446"/>
                <a:gridCol w="1155446"/>
                <a:gridCol w="1267332"/>
              </a:tblGrid>
              <a:tr h="762000">
                <a:tc>
                  <a:txBody>
                    <a:bodyPr/>
                    <a:lstStyle/>
                    <a:p>
                      <a:pPr marL="945515">
                        <a:lnSpc>
                          <a:spcPct val="100000"/>
                        </a:lnSpc>
                      </a:pPr>
                      <a:r>
                        <a:rPr dirty="0" smtClean="0" sz="2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</a:t>
                      </a:r>
                      <a:r>
                        <a:rPr dirty="0" smtClean="0" sz="22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2200" spc="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dirty="0" smtClean="0" sz="22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ODO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dirty="0" smtClean="0" sz="2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1975-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261620">
                        <a:lnSpc>
                          <a:spcPts val="2580"/>
                        </a:lnSpc>
                      </a:pPr>
                      <a:r>
                        <a:rPr dirty="0" smtClean="0" sz="2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1979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dirty="0" smtClean="0" sz="2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1980-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261620">
                        <a:lnSpc>
                          <a:spcPts val="2580"/>
                        </a:lnSpc>
                      </a:pPr>
                      <a:r>
                        <a:rPr dirty="0" smtClean="0" sz="2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1989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</a:pPr>
                      <a:r>
                        <a:rPr dirty="0" smtClean="0" sz="2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1990-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261620">
                        <a:lnSpc>
                          <a:spcPts val="2580"/>
                        </a:lnSpc>
                      </a:pPr>
                      <a:r>
                        <a:rPr dirty="0" smtClean="0" sz="2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1999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</a:pPr>
                      <a:r>
                        <a:rPr dirty="0" smtClean="0" sz="2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200</a:t>
                      </a:r>
                      <a:r>
                        <a:rPr dirty="0" smtClean="0" sz="22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mtClean="0" sz="22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325120">
                        <a:lnSpc>
                          <a:spcPts val="2580"/>
                        </a:lnSpc>
                      </a:pPr>
                      <a:r>
                        <a:rPr dirty="0" smtClean="0" sz="2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dirty="0" smtClean="0" sz="22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mtClean="0" sz="22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33CC"/>
                    </a:solidFill>
                  </a:tcPr>
                </a:tc>
              </a:tr>
              <a:tr h="678815"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dirty="0" smtClean="0" sz="2200" b="1">
                          <a:latin typeface="Arial"/>
                          <a:cs typeface="Arial"/>
                        </a:rPr>
                        <a:t>PRODU</a:t>
                      </a:r>
                      <a:r>
                        <a:rPr dirty="0" smtClean="0" sz="2200" spc="-3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2200" spc="0" b="1"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dirty="0" smtClean="0" sz="2800" b="1">
                          <a:latin typeface="Arial"/>
                          <a:cs typeface="Arial"/>
                        </a:rPr>
                        <a:t>4,</a:t>
                      </a:r>
                      <a:r>
                        <a:rPr dirty="0" smtClean="0" sz="2800" spc="10" b="1">
                          <a:latin typeface="Arial"/>
                          <a:cs typeface="Arial"/>
                        </a:rPr>
                        <a:t>3</a:t>
                      </a:r>
                      <a:r>
                        <a:rPr dirty="0" smtClean="0" sz="2800" spc="0" b="1">
                          <a:latin typeface="Arial"/>
                          <a:cs typeface="Arial"/>
                        </a:rPr>
                        <a:t>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dirty="0" smtClean="0" sz="2800" b="1">
                          <a:latin typeface="Arial"/>
                          <a:cs typeface="Arial"/>
                        </a:rPr>
                        <a:t>3,</a:t>
                      </a:r>
                      <a:r>
                        <a:rPr dirty="0" smtClean="0" sz="2800" spc="10" b="1">
                          <a:latin typeface="Arial"/>
                          <a:cs typeface="Arial"/>
                        </a:rPr>
                        <a:t>3</a:t>
                      </a:r>
                      <a:r>
                        <a:rPr dirty="0" smtClean="0" sz="2800" spc="0" b="1">
                          <a:latin typeface="Arial"/>
                          <a:cs typeface="Arial"/>
                        </a:rPr>
                        <a:t>8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</a:pPr>
                      <a:r>
                        <a:rPr dirty="0" smtClean="0" sz="2800" b="1">
                          <a:latin typeface="Arial"/>
                          <a:cs typeface="Arial"/>
                        </a:rPr>
                        <a:t>3,</a:t>
                      </a:r>
                      <a:r>
                        <a:rPr dirty="0" smtClean="0" sz="2800" spc="10" b="1">
                          <a:latin typeface="Arial"/>
                          <a:cs typeface="Arial"/>
                        </a:rPr>
                        <a:t>0</a:t>
                      </a:r>
                      <a:r>
                        <a:rPr dirty="0" smtClean="0" sz="2800" spc="0" b="1">
                          <a:latin typeface="Arial"/>
                          <a:cs typeface="Arial"/>
                        </a:rPr>
                        <a:t>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</a:pPr>
                      <a:r>
                        <a:rPr dirty="0" smtClean="0" sz="2800" b="1">
                          <a:latin typeface="Arial"/>
                          <a:cs typeface="Arial"/>
                        </a:rPr>
                        <a:t>4,</a:t>
                      </a:r>
                      <a:r>
                        <a:rPr dirty="0" smtClean="0" sz="2800" spc="10" b="1">
                          <a:latin typeface="Arial"/>
                          <a:cs typeface="Arial"/>
                        </a:rPr>
                        <a:t>8</a:t>
                      </a:r>
                      <a:r>
                        <a:rPr dirty="0" smtClean="0" sz="2800" spc="0" b="1">
                          <a:latin typeface="Arial"/>
                          <a:cs typeface="Arial"/>
                        </a:rPr>
                        <a:t>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1863"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</a:pPr>
                      <a:r>
                        <a:rPr dirty="0" smtClean="0" sz="2200" b="1">
                          <a:latin typeface="Arial"/>
                          <a:cs typeface="Arial"/>
                        </a:rPr>
                        <a:t>INSUMOS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</a:pPr>
                      <a:r>
                        <a:rPr dirty="0" smtClean="0" sz="2800" b="1">
                          <a:latin typeface="Calibri"/>
                          <a:cs typeface="Calibri"/>
                        </a:rPr>
                        <a:t>3,02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dirty="0" smtClean="0" sz="2800" b="1">
                          <a:latin typeface="Arial"/>
                          <a:cs typeface="Arial"/>
                        </a:rPr>
                        <a:t>2,</a:t>
                      </a:r>
                      <a:r>
                        <a:rPr dirty="0" smtClean="0" sz="2800" spc="5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mtClean="0" sz="2800" spc="0" b="1">
                          <a:latin typeface="Arial"/>
                          <a:cs typeface="Arial"/>
                        </a:rPr>
                        <a:t>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</a:pPr>
                      <a:r>
                        <a:rPr dirty="0" smtClean="0" sz="2800" b="1">
                          <a:latin typeface="Arial"/>
                          <a:cs typeface="Arial"/>
                        </a:rPr>
                        <a:t>0,</a:t>
                      </a:r>
                      <a:r>
                        <a:rPr dirty="0" smtClean="0" sz="2800" spc="5" b="1">
                          <a:latin typeface="Arial"/>
                          <a:cs typeface="Arial"/>
                        </a:rPr>
                        <a:t>3</a:t>
                      </a:r>
                      <a:r>
                        <a:rPr dirty="0" smtClean="0" sz="2800" spc="0" b="1">
                          <a:latin typeface="Arial"/>
                          <a:cs typeface="Arial"/>
                        </a:rPr>
                        <a:t>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dirty="0" smtClean="0" sz="2800" b="1">
                          <a:latin typeface="Arial"/>
                          <a:cs typeface="Arial"/>
                        </a:rPr>
                        <a:t>-0,</a:t>
                      </a:r>
                      <a:r>
                        <a:rPr dirty="0" smtClean="0" sz="2800" spc="5" b="1">
                          <a:latin typeface="Arial"/>
                          <a:cs typeface="Arial"/>
                        </a:rPr>
                        <a:t>8</a:t>
                      </a:r>
                      <a:r>
                        <a:rPr dirty="0" smtClean="0" sz="2800" spc="0" b="1">
                          <a:latin typeface="Arial"/>
                          <a:cs typeface="Arial"/>
                        </a:rPr>
                        <a:t>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678814"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</a:pPr>
                      <a:r>
                        <a:rPr dirty="0" smtClean="0" sz="2200" b="1">
                          <a:latin typeface="Arial"/>
                          <a:cs typeface="Arial"/>
                        </a:rPr>
                        <a:t>PTF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dirty="0" smtClean="0" sz="2800" b="1">
                          <a:latin typeface="Arial"/>
                          <a:cs typeface="Arial"/>
                        </a:rPr>
                        <a:t>1,</a:t>
                      </a:r>
                      <a:r>
                        <a:rPr dirty="0" smtClean="0" sz="2800" spc="10" b="1">
                          <a:latin typeface="Arial"/>
                          <a:cs typeface="Arial"/>
                        </a:rPr>
                        <a:t>3</a:t>
                      </a:r>
                      <a:r>
                        <a:rPr dirty="0" smtClean="0" sz="2800" spc="0" b="1">
                          <a:latin typeface="Arial"/>
                          <a:cs typeface="Arial"/>
                        </a:rPr>
                        <a:t>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dirty="0" smtClean="0" sz="2800" b="1">
                          <a:latin typeface="Arial"/>
                          <a:cs typeface="Arial"/>
                        </a:rPr>
                        <a:t>1,</a:t>
                      </a:r>
                      <a:r>
                        <a:rPr dirty="0" smtClean="0" sz="2800" spc="1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mtClean="0" sz="2800" spc="0" b="1">
                          <a:latin typeface="Arial"/>
                          <a:cs typeface="Arial"/>
                        </a:rPr>
                        <a:t>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</a:pPr>
                      <a:r>
                        <a:rPr dirty="0" smtClean="0" sz="2800" b="1">
                          <a:latin typeface="Arial"/>
                          <a:cs typeface="Arial"/>
                        </a:rPr>
                        <a:t>2,</a:t>
                      </a:r>
                      <a:r>
                        <a:rPr dirty="0" smtClean="0" sz="2800" spc="10" b="1">
                          <a:latin typeface="Arial"/>
                          <a:cs typeface="Arial"/>
                        </a:rPr>
                        <a:t>7</a:t>
                      </a:r>
                      <a:r>
                        <a:rPr dirty="0" smtClean="0" sz="2800" spc="0" b="1">
                          <a:latin typeface="Arial"/>
                          <a:cs typeface="Arial"/>
                        </a:rPr>
                        <a:t>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</a:pPr>
                      <a:r>
                        <a:rPr dirty="0" smtClean="0" sz="280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5,</a:t>
                      </a:r>
                      <a:r>
                        <a:rPr dirty="0" smtClean="0" sz="2800" spc="1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dirty="0" smtClean="0" sz="2800" spc="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710815">
              <a:lnSpc>
                <a:spcPct val="100000"/>
              </a:lnSpc>
            </a:pPr>
            <a:r>
              <a:rPr dirty="0" smtClean="0" sz="240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4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Br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sil</a:t>
            </a:r>
            <a:r>
              <a:rPr dirty="0" smtClean="0" sz="24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e o</a:t>
            </a:r>
            <a:r>
              <a:rPr dirty="0" smtClean="0" sz="24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mu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do</a:t>
            </a:r>
            <a:r>
              <a:rPr dirty="0" smtClean="0" sz="24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rural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ntemp</a:t>
            </a:r>
            <a:r>
              <a:rPr dirty="0" smtClean="0" sz="2400" spc="-15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rân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7089" y="1233296"/>
            <a:ext cx="6904990" cy="862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635">
              <a:lnSpc>
                <a:spcPct val="100000"/>
              </a:lnSpc>
            </a:pPr>
            <a:r>
              <a:rPr dirty="0" smtClean="0" sz="2800" spc="-20" b="1" u="heavy">
                <a:latin typeface="Arial"/>
                <a:cs typeface="Arial"/>
              </a:rPr>
              <a:t>Tema</a:t>
            </a:r>
            <a:r>
              <a:rPr dirty="0" smtClean="0" sz="2800" spc="5" b="1" u="heavy">
                <a:latin typeface="Arial"/>
                <a:cs typeface="Arial"/>
              </a:rPr>
              <a:t> </a:t>
            </a:r>
            <a:r>
              <a:rPr dirty="0" smtClean="0" sz="2800" spc="-20" b="1" u="heavy">
                <a:latin typeface="Arial"/>
                <a:cs typeface="Arial"/>
              </a:rPr>
              <a:t>3</a:t>
            </a:r>
            <a:r>
              <a:rPr dirty="0" smtClean="0" sz="2800" spc="10" b="1">
                <a:latin typeface="Arial"/>
                <a:cs typeface="Arial"/>
              </a:rPr>
              <a:t> </a:t>
            </a:r>
            <a:r>
              <a:rPr dirty="0" smtClean="0" sz="2800" spc="-10" b="1">
                <a:latin typeface="Arial"/>
                <a:cs typeface="Arial"/>
              </a:rPr>
              <a:t>(</a:t>
            </a:r>
            <a:r>
              <a:rPr dirty="0" smtClean="0" sz="2800" spc="-15" b="1">
                <a:latin typeface="Arial"/>
                <a:cs typeface="Arial"/>
              </a:rPr>
              <a:t>c</a:t>
            </a:r>
            <a:r>
              <a:rPr dirty="0" smtClean="0" sz="2800" spc="-20" b="1">
                <a:latin typeface="Arial"/>
                <a:cs typeface="Arial"/>
              </a:rPr>
              <a:t>o</a:t>
            </a:r>
            <a:r>
              <a:rPr dirty="0" smtClean="0" sz="2800" spc="-30" b="1">
                <a:latin typeface="Arial"/>
                <a:cs typeface="Arial"/>
              </a:rPr>
              <a:t>n</a:t>
            </a:r>
            <a:r>
              <a:rPr dirty="0" smtClean="0" sz="2800" spc="-10" b="1">
                <a:latin typeface="Arial"/>
                <a:cs typeface="Arial"/>
              </a:rPr>
              <a:t>t.)</a:t>
            </a:r>
            <a:r>
              <a:rPr dirty="0" smtClean="0" sz="2800" spc="2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–</a:t>
            </a:r>
            <a:r>
              <a:rPr dirty="0" smtClean="0" sz="2800" spc="10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Bra</a:t>
            </a:r>
            <a:r>
              <a:rPr dirty="0" smtClean="0" sz="2800" spc="-15" b="1">
                <a:latin typeface="Arial"/>
                <a:cs typeface="Arial"/>
              </a:rPr>
              <a:t>s</a:t>
            </a:r>
            <a:r>
              <a:rPr dirty="0" smtClean="0" sz="2800" spc="-10" b="1">
                <a:latin typeface="Arial"/>
                <a:cs typeface="Arial"/>
              </a:rPr>
              <a:t>il: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o</a:t>
            </a:r>
            <a:r>
              <a:rPr dirty="0" smtClean="0" sz="2800" spc="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q</a:t>
            </a:r>
            <a:r>
              <a:rPr dirty="0" smtClean="0" sz="2800" spc="-30" b="1">
                <a:latin typeface="Arial"/>
                <a:cs typeface="Arial"/>
              </a:rPr>
              <a:t>u</a:t>
            </a:r>
            <a:r>
              <a:rPr dirty="0" smtClean="0" sz="2800" spc="-20" b="1">
                <a:latin typeface="Arial"/>
                <a:cs typeface="Arial"/>
              </a:rPr>
              <a:t>e</a:t>
            </a:r>
            <a:r>
              <a:rPr dirty="0" smtClean="0" sz="2800" spc="1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e</a:t>
            </a:r>
            <a:r>
              <a:rPr dirty="0" smtClean="0" sz="2800" spc="-15" b="1">
                <a:latin typeface="Arial"/>
                <a:cs typeface="Arial"/>
              </a:rPr>
              <a:t>x</a:t>
            </a:r>
            <a:r>
              <a:rPr dirty="0" smtClean="0" sz="2800" spc="-15" b="1">
                <a:latin typeface="Arial"/>
                <a:cs typeface="Arial"/>
              </a:rPr>
              <a:t>plica</a:t>
            </a:r>
            <a:r>
              <a:rPr dirty="0" smtClean="0" sz="2800" spc="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mtClean="0" sz="2800" spc="-15" b="1">
                <a:latin typeface="Arial"/>
                <a:cs typeface="Arial"/>
              </a:rPr>
              <a:t>cr</a:t>
            </a:r>
            <a:r>
              <a:rPr dirty="0" smtClean="0" sz="2800" spc="-15" b="1">
                <a:latin typeface="Arial"/>
                <a:cs typeface="Arial"/>
              </a:rPr>
              <a:t>e</a:t>
            </a:r>
            <a:r>
              <a:rPr dirty="0" smtClean="0" sz="2800" spc="-20" b="1">
                <a:latin typeface="Arial"/>
                <a:cs typeface="Arial"/>
              </a:rPr>
              <a:t>sc</a:t>
            </a:r>
            <a:r>
              <a:rPr dirty="0" smtClean="0" sz="2800" spc="-5" b="1">
                <a:latin typeface="Arial"/>
                <a:cs typeface="Arial"/>
              </a:rPr>
              <a:t>i</a:t>
            </a:r>
            <a:r>
              <a:rPr dirty="0" smtClean="0" sz="2800" spc="-20" b="1">
                <a:latin typeface="Arial"/>
                <a:cs typeface="Arial"/>
              </a:rPr>
              <a:t>mento</a:t>
            </a:r>
            <a:r>
              <a:rPr dirty="0" smtClean="0" sz="2800" spc="1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da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pro</a:t>
            </a:r>
            <a:r>
              <a:rPr dirty="0" smtClean="0" sz="2800" spc="-35" b="1">
                <a:latin typeface="Arial"/>
                <a:cs typeface="Arial"/>
              </a:rPr>
              <a:t>d</a:t>
            </a:r>
            <a:r>
              <a:rPr dirty="0" smtClean="0" sz="2800" spc="-20" b="1">
                <a:latin typeface="Arial"/>
                <a:cs typeface="Arial"/>
              </a:rPr>
              <a:t>ução</a:t>
            </a:r>
            <a:r>
              <a:rPr dirty="0" smtClean="0" sz="2800" spc="30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agro</a:t>
            </a:r>
            <a:r>
              <a:rPr dirty="0" smtClean="0" sz="2800" spc="-35" b="1">
                <a:latin typeface="Arial"/>
                <a:cs typeface="Arial"/>
              </a:rPr>
              <a:t>p</a:t>
            </a:r>
            <a:r>
              <a:rPr dirty="0" smtClean="0" sz="2800" spc="-20" b="1">
                <a:latin typeface="Arial"/>
                <a:cs typeface="Arial"/>
              </a:rPr>
              <a:t>ecuá</a:t>
            </a:r>
            <a:r>
              <a:rPr dirty="0" smtClean="0" sz="2800" spc="-10" b="1">
                <a:latin typeface="Arial"/>
                <a:cs typeface="Arial"/>
              </a:rPr>
              <a:t>r</a:t>
            </a:r>
            <a:r>
              <a:rPr dirty="0" smtClean="0" sz="2800" spc="-15" b="1">
                <a:latin typeface="Arial"/>
                <a:cs typeface="Arial"/>
              </a:rPr>
              <a:t>ia?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217" y="6482181"/>
            <a:ext cx="196659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-10" u="sng">
                <a:latin typeface="Times New Roman"/>
                <a:cs typeface="Times New Roman"/>
              </a:rPr>
              <a:t>F</a:t>
            </a:r>
            <a:r>
              <a:rPr dirty="0" smtClean="0" sz="1200" spc="0" u="sng">
                <a:latin typeface="Times New Roman"/>
                <a:cs typeface="Times New Roman"/>
              </a:rPr>
              <a:t>ont</a:t>
            </a:r>
            <a:r>
              <a:rPr dirty="0" smtClean="0" sz="1200" spc="-5" u="sng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-15">
                <a:latin typeface="Times New Roman"/>
                <a:cs typeface="Times New Roman"/>
              </a:rPr>
              <a:t>Z</a:t>
            </a:r>
            <a:r>
              <a:rPr dirty="0" smtClean="0" sz="1200" spc="0">
                <a:latin typeface="Times New Roman"/>
                <a:cs typeface="Times New Roman"/>
              </a:rPr>
              <a:t>A,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l,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2012</a:t>
            </a:r>
            <a:r>
              <a:rPr dirty="0" smtClean="0" sz="1200" spc="0" b="1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9080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252537" y="2343150"/>
          <a:ext cx="6645338" cy="3930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1340"/>
                <a:gridCol w="1887474"/>
                <a:gridCol w="1887474"/>
              </a:tblGrid>
              <a:tr h="781685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400" spc="-75" b="1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400" spc="0" b="1">
                          <a:latin typeface="Arial"/>
                          <a:cs typeface="Arial"/>
                        </a:rPr>
                        <a:t>ariá</a:t>
                      </a:r>
                      <a:r>
                        <a:rPr dirty="0" smtClean="0" sz="1400" spc="-15" b="1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400" spc="0" b="1">
                          <a:latin typeface="Arial"/>
                          <a:cs typeface="Arial"/>
                        </a:rPr>
                        <a:t>eis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457834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Arial"/>
                          <a:cs typeface="Arial"/>
                        </a:rPr>
                        <a:t>1995/96</a:t>
                      </a:r>
                      <a:r>
                        <a:rPr dirty="0" smtClean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400" spc="0" b="1">
                          <a:latin typeface="Arial"/>
                          <a:cs typeface="Arial"/>
                        </a:rPr>
                        <a:t>(</a:t>
                      </a:r>
                      <a:r>
                        <a:rPr dirty="0" smtClean="0" sz="1400" spc="-65" b="1">
                          <a:latin typeface="Arial"/>
                          <a:cs typeface="Arial"/>
                        </a:rPr>
                        <a:t>%</a:t>
                      </a:r>
                      <a:r>
                        <a:rPr dirty="0" smtClean="0" sz="1400" spc="0" b="1">
                          <a:latin typeface="Arial"/>
                          <a:cs typeface="Arial"/>
                        </a:rPr>
                        <a:t>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581660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Arial"/>
                          <a:cs typeface="Arial"/>
                        </a:rPr>
                        <a:t>2006</a:t>
                      </a:r>
                      <a:r>
                        <a:rPr dirty="0" smtClean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400" spc="0" b="1">
                          <a:latin typeface="Arial"/>
                          <a:cs typeface="Arial"/>
                        </a:rPr>
                        <a:t>(</a:t>
                      </a:r>
                      <a:r>
                        <a:rPr dirty="0" smtClean="0" sz="1400" spc="-65" b="1">
                          <a:latin typeface="Arial"/>
                          <a:cs typeface="Arial"/>
                        </a:rPr>
                        <a:t>%</a:t>
                      </a:r>
                      <a:r>
                        <a:rPr dirty="0" smtClean="0" sz="1400" spc="0" b="1">
                          <a:latin typeface="Arial"/>
                          <a:cs typeface="Arial"/>
                        </a:rPr>
                        <a:t>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</a:tr>
              <a:tr h="692657">
                <a:tc>
                  <a:txBody>
                    <a:bodyPr/>
                    <a:lstStyle/>
                    <a:p>
                      <a:pPr marL="781050">
                        <a:lnSpc>
                          <a:spcPct val="100000"/>
                        </a:lnSpc>
                      </a:pPr>
                      <a:r>
                        <a:rPr dirty="0" smtClean="0" sz="1800" b="1">
                          <a:latin typeface="Arial"/>
                          <a:cs typeface="Arial"/>
                        </a:rPr>
                        <a:t>TR</a:t>
                      </a:r>
                      <a:r>
                        <a:rPr dirty="0" smtClean="0" sz="1800" spc="-5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800" spc="5" b="1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800" spc="-2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LHO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800" b="1">
                          <a:latin typeface="Arial"/>
                          <a:cs typeface="Arial"/>
                        </a:rPr>
                        <a:t>3</a:t>
                      </a:r>
                      <a:r>
                        <a:rPr dirty="0" smtClean="0" sz="1800" spc="-1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,3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mtClean="0" sz="180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mtClean="0" sz="1800" spc="-1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,3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</a:tr>
              <a:tr h="784098"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</a:pPr>
                      <a:r>
                        <a:rPr dirty="0" smtClean="0" sz="1800" b="1">
                          <a:latin typeface="Arial"/>
                          <a:cs typeface="Arial"/>
                        </a:rPr>
                        <a:t>TERRA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80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mtClean="0" sz="1800" spc="-10" b="1">
                          <a:latin typeface="Arial"/>
                          <a:cs typeface="Arial"/>
                        </a:rPr>
                        <a:t>8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,1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mtClean="0" sz="240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9,6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019390">
                <a:tc>
                  <a:txBody>
                    <a:bodyPr/>
                    <a:lstStyle/>
                    <a:p>
                      <a:pPr marL="659130">
                        <a:lnSpc>
                          <a:spcPct val="100000"/>
                        </a:lnSpc>
                      </a:pPr>
                      <a:r>
                        <a:rPr dirty="0" smtClean="0" sz="180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TECNOL</a:t>
                      </a:r>
                      <a:r>
                        <a:rPr dirty="0" smtClean="0" sz="1800" spc="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800" spc="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mtClean="0" sz="1800" spc="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800" spc="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240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50,6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mtClean="0" sz="240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68,1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</a:tr>
              <a:tr h="640118"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800" spc="-35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800" spc="-125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800" spc="-5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mtClean="0" sz="180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mtClean="0" sz="1800" spc="-10" b="1">
                          <a:latin typeface="Arial"/>
                          <a:cs typeface="Arial"/>
                        </a:rPr>
                        <a:t>0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0,0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mtClean="0" sz="180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mtClean="0" sz="1800" spc="-10" b="1">
                          <a:latin typeface="Arial"/>
                          <a:cs typeface="Arial"/>
                        </a:rPr>
                        <a:t>0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0,0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465" y="601090"/>
            <a:ext cx="1840230" cy="8337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1800" b="1">
                <a:latin typeface="Arial"/>
                <a:cs typeface="Arial"/>
              </a:rPr>
              <a:t>Trator</a:t>
            </a:r>
            <a:r>
              <a:rPr dirty="0" smtClean="0" sz="1800" spc="-10" b="1">
                <a:latin typeface="Arial"/>
                <a:cs typeface="Arial"/>
              </a:rPr>
              <a:t>e</a:t>
            </a:r>
            <a:r>
              <a:rPr dirty="0" smtClean="0" sz="1800" spc="0" b="1">
                <a:latin typeface="Arial"/>
                <a:cs typeface="Arial"/>
              </a:rPr>
              <a:t>s</a:t>
            </a:r>
            <a:r>
              <a:rPr dirty="0" smtClean="0" sz="1800" spc="5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p</a:t>
            </a:r>
            <a:r>
              <a:rPr dirty="0" smtClean="0" sz="1800" spc="5" b="1">
                <a:latin typeface="Arial"/>
                <a:cs typeface="Arial"/>
              </a:rPr>
              <a:t>o</a:t>
            </a:r>
            <a:r>
              <a:rPr dirty="0" smtClean="0" sz="1800" spc="0" b="1">
                <a:latin typeface="Arial"/>
                <a:cs typeface="Arial"/>
              </a:rPr>
              <a:t>r</a:t>
            </a:r>
            <a:r>
              <a:rPr dirty="0" smtClean="0" sz="1800" spc="-15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k</a:t>
            </a:r>
            <a:r>
              <a:rPr dirty="0" smtClean="0" sz="1800" spc="-10" b="1">
                <a:latin typeface="Arial"/>
                <a:cs typeface="Arial"/>
              </a:rPr>
              <a:t>m</a:t>
            </a:r>
            <a:r>
              <a:rPr dirty="0" smtClean="0" sz="1800" spc="0" b="1">
                <a:latin typeface="Arial"/>
                <a:cs typeface="Arial"/>
              </a:rPr>
              <a:t>²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0"/>
              </a:spcBef>
            </a:pPr>
            <a:endParaRPr sz="1100"/>
          </a:p>
          <a:p>
            <a:pPr algn="ctr" marR="635">
              <a:lnSpc>
                <a:spcPct val="100000"/>
              </a:lnSpc>
            </a:pPr>
            <a:r>
              <a:rPr dirty="0" smtClean="0" sz="1800" spc="-5" b="1">
                <a:latin typeface="Arial"/>
                <a:cs typeface="Arial"/>
              </a:rPr>
              <a:t>1960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37485" y="5461406"/>
            <a:ext cx="531495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5" b="1">
                <a:latin typeface="Arial"/>
                <a:cs typeface="Arial"/>
              </a:rPr>
              <a:t>2006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93547"/>
            <a:ext cx="5634037" cy="3306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662426" y="3284537"/>
            <a:ext cx="5481573" cy="3248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011926" y="908050"/>
            <a:ext cx="1081024" cy="795401"/>
          </a:xfrm>
          <a:custGeom>
            <a:avLst/>
            <a:gdLst/>
            <a:ahLst/>
            <a:cxnLst/>
            <a:rect l="l" t="t" r="r" b="b"/>
            <a:pathLst>
              <a:path w="1081024" h="795401">
                <a:moveTo>
                  <a:pt x="0" y="397637"/>
                </a:moveTo>
                <a:lnTo>
                  <a:pt x="7072" y="333144"/>
                </a:lnTo>
                <a:lnTo>
                  <a:pt x="27549" y="271962"/>
                </a:lnTo>
                <a:lnTo>
                  <a:pt x="60319" y="214911"/>
                </a:lnTo>
                <a:lnTo>
                  <a:pt x="104270" y="162808"/>
                </a:lnTo>
                <a:lnTo>
                  <a:pt x="158289" y="116474"/>
                </a:lnTo>
                <a:lnTo>
                  <a:pt x="221266" y="76728"/>
                </a:lnTo>
                <a:lnTo>
                  <a:pt x="255766" y="59581"/>
                </a:lnTo>
                <a:lnTo>
                  <a:pt x="292088" y="44388"/>
                </a:lnTo>
                <a:lnTo>
                  <a:pt x="330094" y="31251"/>
                </a:lnTo>
                <a:lnTo>
                  <a:pt x="369645" y="20274"/>
                </a:lnTo>
                <a:lnTo>
                  <a:pt x="410601" y="11557"/>
                </a:lnTo>
                <a:lnTo>
                  <a:pt x="452823" y="5205"/>
                </a:lnTo>
                <a:lnTo>
                  <a:pt x="496173" y="1318"/>
                </a:lnTo>
                <a:lnTo>
                  <a:pt x="540512" y="0"/>
                </a:lnTo>
                <a:lnTo>
                  <a:pt x="584833" y="1318"/>
                </a:lnTo>
                <a:lnTo>
                  <a:pt x="628169" y="5205"/>
                </a:lnTo>
                <a:lnTo>
                  <a:pt x="670381" y="11557"/>
                </a:lnTo>
                <a:lnTo>
                  <a:pt x="711330" y="20274"/>
                </a:lnTo>
                <a:lnTo>
                  <a:pt x="750875" y="31251"/>
                </a:lnTo>
                <a:lnTo>
                  <a:pt x="788879" y="44388"/>
                </a:lnTo>
                <a:lnTo>
                  <a:pt x="825201" y="59581"/>
                </a:lnTo>
                <a:lnTo>
                  <a:pt x="859702" y="76728"/>
                </a:lnTo>
                <a:lnTo>
                  <a:pt x="922686" y="116474"/>
                </a:lnTo>
                <a:lnTo>
                  <a:pt x="976717" y="162808"/>
                </a:lnTo>
                <a:lnTo>
                  <a:pt x="1020680" y="214911"/>
                </a:lnTo>
                <a:lnTo>
                  <a:pt x="1053461" y="271962"/>
                </a:lnTo>
                <a:lnTo>
                  <a:pt x="1073947" y="333144"/>
                </a:lnTo>
                <a:lnTo>
                  <a:pt x="1081024" y="397637"/>
                </a:lnTo>
                <a:lnTo>
                  <a:pt x="1079231" y="430264"/>
                </a:lnTo>
                <a:lnTo>
                  <a:pt x="1065311" y="493234"/>
                </a:lnTo>
                <a:lnTo>
                  <a:pt x="1038538" y="552477"/>
                </a:lnTo>
                <a:lnTo>
                  <a:pt x="1000026" y="607175"/>
                </a:lnTo>
                <a:lnTo>
                  <a:pt x="950890" y="656510"/>
                </a:lnTo>
                <a:lnTo>
                  <a:pt x="892244" y="699662"/>
                </a:lnTo>
                <a:lnTo>
                  <a:pt x="825201" y="735814"/>
                </a:lnTo>
                <a:lnTo>
                  <a:pt x="788879" y="751009"/>
                </a:lnTo>
                <a:lnTo>
                  <a:pt x="750875" y="764147"/>
                </a:lnTo>
                <a:lnTo>
                  <a:pt x="711330" y="775125"/>
                </a:lnTo>
                <a:lnTo>
                  <a:pt x="670381" y="783842"/>
                </a:lnTo>
                <a:lnTo>
                  <a:pt x="628169" y="790195"/>
                </a:lnTo>
                <a:lnTo>
                  <a:pt x="584833" y="794082"/>
                </a:lnTo>
                <a:lnTo>
                  <a:pt x="540512" y="795401"/>
                </a:lnTo>
                <a:lnTo>
                  <a:pt x="496173" y="794082"/>
                </a:lnTo>
                <a:lnTo>
                  <a:pt x="452823" y="790195"/>
                </a:lnTo>
                <a:lnTo>
                  <a:pt x="410601" y="783842"/>
                </a:lnTo>
                <a:lnTo>
                  <a:pt x="369645" y="775125"/>
                </a:lnTo>
                <a:lnTo>
                  <a:pt x="330094" y="764147"/>
                </a:lnTo>
                <a:lnTo>
                  <a:pt x="292088" y="751009"/>
                </a:lnTo>
                <a:lnTo>
                  <a:pt x="255766" y="735814"/>
                </a:lnTo>
                <a:lnTo>
                  <a:pt x="221266" y="718664"/>
                </a:lnTo>
                <a:lnTo>
                  <a:pt x="158289" y="678910"/>
                </a:lnTo>
                <a:lnTo>
                  <a:pt x="104270" y="632564"/>
                </a:lnTo>
                <a:lnTo>
                  <a:pt x="60319" y="580446"/>
                </a:lnTo>
                <a:lnTo>
                  <a:pt x="27549" y="523373"/>
                </a:lnTo>
                <a:lnTo>
                  <a:pt x="7072" y="462163"/>
                </a:lnTo>
                <a:lnTo>
                  <a:pt x="0" y="397637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484501" y="5229225"/>
            <a:ext cx="1079500" cy="792162"/>
          </a:xfrm>
          <a:custGeom>
            <a:avLst/>
            <a:gdLst/>
            <a:ahLst/>
            <a:cxnLst/>
            <a:rect l="l" t="t" r="r" b="b"/>
            <a:pathLst>
              <a:path w="1079500" h="792162">
                <a:moveTo>
                  <a:pt x="0" y="396087"/>
                </a:moveTo>
                <a:lnTo>
                  <a:pt x="7061" y="331829"/>
                </a:lnTo>
                <a:lnTo>
                  <a:pt x="27507" y="270876"/>
                </a:lnTo>
                <a:lnTo>
                  <a:pt x="60226" y="214043"/>
                </a:lnTo>
                <a:lnTo>
                  <a:pt x="104111" y="162145"/>
                </a:lnTo>
                <a:lnTo>
                  <a:pt x="158051" y="115995"/>
                </a:lnTo>
                <a:lnTo>
                  <a:pt x="220937" y="76409"/>
                </a:lnTo>
                <a:lnTo>
                  <a:pt x="255388" y="59332"/>
                </a:lnTo>
                <a:lnTo>
                  <a:pt x="291659" y="44202"/>
                </a:lnTo>
                <a:lnTo>
                  <a:pt x="329612" y="31120"/>
                </a:lnTo>
                <a:lnTo>
                  <a:pt x="369108" y="20188"/>
                </a:lnTo>
                <a:lnTo>
                  <a:pt x="410009" y="11508"/>
                </a:lnTo>
                <a:lnTo>
                  <a:pt x="452175" y="5182"/>
                </a:lnTo>
                <a:lnTo>
                  <a:pt x="495468" y="1312"/>
                </a:lnTo>
                <a:lnTo>
                  <a:pt x="539750" y="0"/>
                </a:lnTo>
                <a:lnTo>
                  <a:pt x="584014" y="1312"/>
                </a:lnTo>
                <a:lnTo>
                  <a:pt x="627293" y="5182"/>
                </a:lnTo>
                <a:lnTo>
                  <a:pt x="669449" y="11508"/>
                </a:lnTo>
                <a:lnTo>
                  <a:pt x="710342" y="20188"/>
                </a:lnTo>
                <a:lnTo>
                  <a:pt x="749833" y="31120"/>
                </a:lnTo>
                <a:lnTo>
                  <a:pt x="787784" y="44202"/>
                </a:lnTo>
                <a:lnTo>
                  <a:pt x="824055" y="59332"/>
                </a:lnTo>
                <a:lnTo>
                  <a:pt x="858507" y="76409"/>
                </a:lnTo>
                <a:lnTo>
                  <a:pt x="921400" y="115995"/>
                </a:lnTo>
                <a:lnTo>
                  <a:pt x="975351" y="162145"/>
                </a:lnTo>
                <a:lnTo>
                  <a:pt x="1019249" y="214043"/>
                </a:lnTo>
                <a:lnTo>
                  <a:pt x="1051980" y="270876"/>
                </a:lnTo>
                <a:lnTo>
                  <a:pt x="1072434" y="331829"/>
                </a:lnTo>
                <a:lnTo>
                  <a:pt x="1079500" y="396087"/>
                </a:lnTo>
                <a:lnTo>
                  <a:pt x="1077710" y="428571"/>
                </a:lnTo>
                <a:lnTo>
                  <a:pt x="1063811" y="491268"/>
                </a:lnTo>
                <a:lnTo>
                  <a:pt x="1037080" y="550257"/>
                </a:lnTo>
                <a:lnTo>
                  <a:pt x="998626" y="604722"/>
                </a:lnTo>
                <a:lnTo>
                  <a:pt x="949563" y="653848"/>
                </a:lnTo>
                <a:lnTo>
                  <a:pt x="891002" y="696819"/>
                </a:lnTo>
                <a:lnTo>
                  <a:pt x="824055" y="732821"/>
                </a:lnTo>
                <a:lnTo>
                  <a:pt x="787784" y="747953"/>
                </a:lnTo>
                <a:lnTo>
                  <a:pt x="749833" y="761036"/>
                </a:lnTo>
                <a:lnTo>
                  <a:pt x="710342" y="771970"/>
                </a:lnTo>
                <a:lnTo>
                  <a:pt x="669449" y="780651"/>
                </a:lnTo>
                <a:lnTo>
                  <a:pt x="627293" y="786978"/>
                </a:lnTo>
                <a:lnTo>
                  <a:pt x="584014" y="790849"/>
                </a:lnTo>
                <a:lnTo>
                  <a:pt x="539750" y="792162"/>
                </a:lnTo>
                <a:lnTo>
                  <a:pt x="495468" y="790849"/>
                </a:lnTo>
                <a:lnTo>
                  <a:pt x="452175" y="786978"/>
                </a:lnTo>
                <a:lnTo>
                  <a:pt x="410009" y="780651"/>
                </a:lnTo>
                <a:lnTo>
                  <a:pt x="369108" y="771970"/>
                </a:lnTo>
                <a:lnTo>
                  <a:pt x="329612" y="761036"/>
                </a:lnTo>
                <a:lnTo>
                  <a:pt x="291659" y="747953"/>
                </a:lnTo>
                <a:lnTo>
                  <a:pt x="255388" y="732821"/>
                </a:lnTo>
                <a:lnTo>
                  <a:pt x="220937" y="715742"/>
                </a:lnTo>
                <a:lnTo>
                  <a:pt x="158051" y="676154"/>
                </a:lnTo>
                <a:lnTo>
                  <a:pt x="104111" y="630003"/>
                </a:lnTo>
                <a:lnTo>
                  <a:pt x="60226" y="578106"/>
                </a:lnTo>
                <a:lnTo>
                  <a:pt x="27507" y="521277"/>
                </a:lnTo>
                <a:lnTo>
                  <a:pt x="7061" y="460332"/>
                </a:lnTo>
                <a:lnTo>
                  <a:pt x="0" y="396087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50825" y="193675"/>
            <a:ext cx="8569325" cy="6475412"/>
          </a:xfrm>
          <a:custGeom>
            <a:avLst/>
            <a:gdLst/>
            <a:ahLst/>
            <a:cxnLst/>
            <a:rect l="l" t="t" r="r" b="b"/>
            <a:pathLst>
              <a:path w="8569325" h="6475412">
                <a:moveTo>
                  <a:pt x="0" y="1079246"/>
                </a:moveTo>
                <a:lnTo>
                  <a:pt x="3577" y="990736"/>
                </a:lnTo>
                <a:lnTo>
                  <a:pt x="14125" y="904196"/>
                </a:lnTo>
                <a:lnTo>
                  <a:pt x="31365" y="819903"/>
                </a:lnTo>
                <a:lnTo>
                  <a:pt x="55020" y="738136"/>
                </a:lnTo>
                <a:lnTo>
                  <a:pt x="84812" y="659171"/>
                </a:lnTo>
                <a:lnTo>
                  <a:pt x="120463" y="583288"/>
                </a:lnTo>
                <a:lnTo>
                  <a:pt x="161696" y="510763"/>
                </a:lnTo>
                <a:lnTo>
                  <a:pt x="208232" y="441874"/>
                </a:lnTo>
                <a:lnTo>
                  <a:pt x="259794" y="376900"/>
                </a:lnTo>
                <a:lnTo>
                  <a:pt x="316104" y="316118"/>
                </a:lnTo>
                <a:lnTo>
                  <a:pt x="376885" y="259807"/>
                </a:lnTo>
                <a:lnTo>
                  <a:pt x="441858" y="208243"/>
                </a:lnTo>
                <a:lnTo>
                  <a:pt x="510746" y="161705"/>
                </a:lnTo>
                <a:lnTo>
                  <a:pt x="583271" y="120471"/>
                </a:lnTo>
                <a:lnTo>
                  <a:pt x="659155" y="84818"/>
                </a:lnTo>
                <a:lnTo>
                  <a:pt x="738121" y="55024"/>
                </a:lnTo>
                <a:lnTo>
                  <a:pt x="819891" y="31368"/>
                </a:lnTo>
                <a:lnTo>
                  <a:pt x="904187" y="14126"/>
                </a:lnTo>
                <a:lnTo>
                  <a:pt x="990731" y="3577"/>
                </a:lnTo>
                <a:lnTo>
                  <a:pt x="1079246" y="0"/>
                </a:lnTo>
                <a:lnTo>
                  <a:pt x="7490079" y="0"/>
                </a:lnTo>
                <a:lnTo>
                  <a:pt x="7578588" y="3577"/>
                </a:lnTo>
                <a:lnTo>
                  <a:pt x="7665128" y="14126"/>
                </a:lnTo>
                <a:lnTo>
                  <a:pt x="7749421" y="31368"/>
                </a:lnTo>
                <a:lnTo>
                  <a:pt x="7831188" y="55024"/>
                </a:lnTo>
                <a:lnTo>
                  <a:pt x="7910153" y="84818"/>
                </a:lnTo>
                <a:lnTo>
                  <a:pt x="7986036" y="120471"/>
                </a:lnTo>
                <a:lnTo>
                  <a:pt x="8058561" y="161705"/>
                </a:lnTo>
                <a:lnTo>
                  <a:pt x="8127450" y="208243"/>
                </a:lnTo>
                <a:lnTo>
                  <a:pt x="8192424" y="259807"/>
                </a:lnTo>
                <a:lnTo>
                  <a:pt x="8253206" y="316118"/>
                </a:lnTo>
                <a:lnTo>
                  <a:pt x="8309517" y="376900"/>
                </a:lnTo>
                <a:lnTo>
                  <a:pt x="8361081" y="441874"/>
                </a:lnTo>
                <a:lnTo>
                  <a:pt x="8407619" y="510763"/>
                </a:lnTo>
                <a:lnTo>
                  <a:pt x="8448853" y="583288"/>
                </a:lnTo>
                <a:lnTo>
                  <a:pt x="8484506" y="659171"/>
                </a:lnTo>
                <a:lnTo>
                  <a:pt x="8514300" y="738136"/>
                </a:lnTo>
                <a:lnTo>
                  <a:pt x="8537956" y="819903"/>
                </a:lnTo>
                <a:lnTo>
                  <a:pt x="8555198" y="904196"/>
                </a:lnTo>
                <a:lnTo>
                  <a:pt x="8565747" y="990736"/>
                </a:lnTo>
                <a:lnTo>
                  <a:pt x="8569325" y="1079246"/>
                </a:lnTo>
                <a:lnTo>
                  <a:pt x="8569325" y="5396153"/>
                </a:lnTo>
                <a:lnTo>
                  <a:pt x="8565747" y="5484670"/>
                </a:lnTo>
                <a:lnTo>
                  <a:pt x="8555198" y="5571216"/>
                </a:lnTo>
                <a:lnTo>
                  <a:pt x="8537956" y="5655513"/>
                </a:lnTo>
                <a:lnTo>
                  <a:pt x="8514300" y="5737284"/>
                </a:lnTo>
                <a:lnTo>
                  <a:pt x="8484506" y="5816251"/>
                </a:lnTo>
                <a:lnTo>
                  <a:pt x="8448853" y="5892136"/>
                </a:lnTo>
                <a:lnTo>
                  <a:pt x="8407619" y="5964662"/>
                </a:lnTo>
                <a:lnTo>
                  <a:pt x="8361081" y="6033551"/>
                </a:lnTo>
                <a:lnTo>
                  <a:pt x="8309517" y="6098525"/>
                </a:lnTo>
                <a:lnTo>
                  <a:pt x="8253206" y="6159306"/>
                </a:lnTo>
                <a:lnTo>
                  <a:pt x="8192424" y="6215616"/>
                </a:lnTo>
                <a:lnTo>
                  <a:pt x="8127450" y="6267179"/>
                </a:lnTo>
                <a:lnTo>
                  <a:pt x="8058561" y="6313715"/>
                </a:lnTo>
                <a:lnTo>
                  <a:pt x="7986036" y="6354948"/>
                </a:lnTo>
                <a:lnTo>
                  <a:pt x="7910153" y="6390599"/>
                </a:lnTo>
                <a:lnTo>
                  <a:pt x="7831188" y="6420391"/>
                </a:lnTo>
                <a:lnTo>
                  <a:pt x="7749421" y="6444046"/>
                </a:lnTo>
                <a:lnTo>
                  <a:pt x="7665128" y="6461286"/>
                </a:lnTo>
                <a:lnTo>
                  <a:pt x="7578588" y="6471834"/>
                </a:lnTo>
                <a:lnTo>
                  <a:pt x="7490079" y="6475412"/>
                </a:lnTo>
                <a:lnTo>
                  <a:pt x="1079246" y="6475412"/>
                </a:lnTo>
                <a:lnTo>
                  <a:pt x="990731" y="6471834"/>
                </a:lnTo>
                <a:lnTo>
                  <a:pt x="904187" y="6461286"/>
                </a:lnTo>
                <a:lnTo>
                  <a:pt x="819891" y="6444046"/>
                </a:lnTo>
                <a:lnTo>
                  <a:pt x="738121" y="6420391"/>
                </a:lnTo>
                <a:lnTo>
                  <a:pt x="659155" y="6390599"/>
                </a:lnTo>
                <a:lnTo>
                  <a:pt x="583271" y="6354948"/>
                </a:lnTo>
                <a:lnTo>
                  <a:pt x="510746" y="6313715"/>
                </a:lnTo>
                <a:lnTo>
                  <a:pt x="441858" y="6267179"/>
                </a:lnTo>
                <a:lnTo>
                  <a:pt x="376885" y="6215616"/>
                </a:lnTo>
                <a:lnTo>
                  <a:pt x="316104" y="6159306"/>
                </a:lnTo>
                <a:lnTo>
                  <a:pt x="259794" y="6098525"/>
                </a:lnTo>
                <a:lnTo>
                  <a:pt x="208232" y="6033551"/>
                </a:lnTo>
                <a:lnTo>
                  <a:pt x="161696" y="5964662"/>
                </a:lnTo>
                <a:lnTo>
                  <a:pt x="120463" y="5892136"/>
                </a:lnTo>
                <a:lnTo>
                  <a:pt x="84812" y="5816251"/>
                </a:lnTo>
                <a:lnTo>
                  <a:pt x="55020" y="5737284"/>
                </a:lnTo>
                <a:lnTo>
                  <a:pt x="31365" y="5655513"/>
                </a:lnTo>
                <a:lnTo>
                  <a:pt x="14125" y="5571216"/>
                </a:lnTo>
                <a:lnTo>
                  <a:pt x="3577" y="5484670"/>
                </a:lnTo>
                <a:lnTo>
                  <a:pt x="0" y="5396153"/>
                </a:lnTo>
                <a:lnTo>
                  <a:pt x="0" y="1079246"/>
                </a:lnTo>
                <a:close/>
              </a:path>
            </a:pathLst>
          </a:custGeom>
          <a:ln w="50800">
            <a:solidFill>
              <a:srgbClr val="00AFE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635885">
              <a:lnSpc>
                <a:spcPct val="100000"/>
              </a:lnSpc>
            </a:pPr>
            <a:r>
              <a:rPr dirty="0" smtClean="0" sz="240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4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Br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sil</a:t>
            </a:r>
            <a:r>
              <a:rPr dirty="0" smtClean="0" sz="24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e o</a:t>
            </a:r>
            <a:r>
              <a:rPr dirty="0" smtClean="0" sz="24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mu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do</a:t>
            </a:r>
            <a:r>
              <a:rPr dirty="0" smtClean="0" sz="24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rural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ntemp</a:t>
            </a:r>
            <a:r>
              <a:rPr dirty="0" smtClean="0" sz="2400" spc="-15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rân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158" y="1601215"/>
            <a:ext cx="8161020" cy="44627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0">
              <a:lnSpc>
                <a:spcPct val="100000"/>
              </a:lnSpc>
            </a:pPr>
            <a:r>
              <a:rPr dirty="0" smtClean="0" sz="2800" spc="-20" b="1" u="heavy">
                <a:latin typeface="Arial"/>
                <a:cs typeface="Arial"/>
              </a:rPr>
              <a:t>Tema</a:t>
            </a:r>
            <a:r>
              <a:rPr dirty="0" smtClean="0" sz="2800" spc="5" b="1" u="heavy">
                <a:latin typeface="Arial"/>
                <a:cs typeface="Arial"/>
              </a:rPr>
              <a:t> </a:t>
            </a:r>
            <a:r>
              <a:rPr dirty="0" smtClean="0" sz="2800" spc="-25" b="1" u="heavy">
                <a:latin typeface="Arial"/>
                <a:cs typeface="Arial"/>
              </a:rPr>
              <a:t>4</a:t>
            </a:r>
            <a:r>
              <a:rPr dirty="0" smtClean="0" sz="2800" spc="-10" b="1">
                <a:latin typeface="Arial"/>
                <a:cs typeface="Arial"/>
              </a:rPr>
              <a:t>.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40" b="1">
                <a:latin typeface="Arial"/>
                <a:cs typeface="Arial"/>
              </a:rPr>
              <a:t>A</a:t>
            </a:r>
            <a:r>
              <a:rPr dirty="0" smtClean="0" sz="2800" spc="-20" b="1">
                <a:latin typeface="Arial"/>
                <a:cs typeface="Arial"/>
              </a:rPr>
              <a:t>s</a:t>
            </a:r>
            <a:r>
              <a:rPr dirty="0" smtClean="0" sz="2800" spc="15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implic</a:t>
            </a:r>
            <a:r>
              <a:rPr dirty="0" smtClean="0" sz="2800" spc="-10" b="1">
                <a:latin typeface="Arial"/>
                <a:cs typeface="Arial"/>
              </a:rPr>
              <a:t>a</a:t>
            </a:r>
            <a:r>
              <a:rPr dirty="0" smtClean="0" sz="2800" spc="-20" b="1">
                <a:latin typeface="Arial"/>
                <a:cs typeface="Arial"/>
              </a:rPr>
              <a:t>çõ</a:t>
            </a:r>
            <a:r>
              <a:rPr dirty="0" smtClean="0" sz="2800" spc="-15" b="1">
                <a:latin typeface="Arial"/>
                <a:cs typeface="Arial"/>
              </a:rPr>
              <a:t>e</a:t>
            </a:r>
            <a:r>
              <a:rPr dirty="0" smtClean="0" sz="2800" spc="-20" b="1">
                <a:latin typeface="Arial"/>
                <a:cs typeface="Arial"/>
              </a:rPr>
              <a:t>s</a:t>
            </a:r>
            <a:r>
              <a:rPr dirty="0" smtClean="0" sz="2800" spc="10" b="1">
                <a:latin typeface="Arial"/>
                <a:cs typeface="Arial"/>
              </a:rPr>
              <a:t> </a:t>
            </a:r>
            <a:r>
              <a:rPr dirty="0" smtClean="0" sz="2800" spc="-10" b="1">
                <a:latin typeface="Arial"/>
                <a:cs typeface="Arial"/>
              </a:rPr>
              <a:t>(</a:t>
            </a:r>
            <a:r>
              <a:rPr dirty="0" smtClean="0" sz="2800" spc="-10" b="1">
                <a:latin typeface="Arial"/>
                <a:cs typeface="Arial"/>
              </a:rPr>
              <a:t>s</a:t>
            </a:r>
            <a:r>
              <a:rPr dirty="0" smtClean="0" sz="2800" spc="-15" b="1">
                <a:latin typeface="Arial"/>
                <a:cs typeface="Arial"/>
              </a:rPr>
              <a:t>oci</a:t>
            </a:r>
            <a:r>
              <a:rPr dirty="0" smtClean="0" sz="2800" spc="-15" b="1">
                <a:latin typeface="Arial"/>
                <a:cs typeface="Arial"/>
              </a:rPr>
              <a:t>a</a:t>
            </a:r>
            <a:r>
              <a:rPr dirty="0" smtClean="0" sz="2800" spc="-10" b="1">
                <a:latin typeface="Arial"/>
                <a:cs typeface="Arial"/>
              </a:rPr>
              <a:t>i</a:t>
            </a:r>
            <a:r>
              <a:rPr dirty="0" smtClean="0" sz="2800" spc="-15" b="1">
                <a:latin typeface="Arial"/>
                <a:cs typeface="Arial"/>
              </a:rPr>
              <a:t>s</a:t>
            </a:r>
            <a:r>
              <a:rPr dirty="0" smtClean="0" sz="2800" spc="-10" b="1">
                <a:latin typeface="Arial"/>
                <a:cs typeface="Arial"/>
              </a:rPr>
              <a:t>,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5" b="1">
                <a:latin typeface="Arial"/>
                <a:cs typeface="Arial"/>
              </a:rPr>
              <a:t>t</a:t>
            </a:r>
            <a:r>
              <a:rPr dirty="0" smtClean="0" sz="2800" spc="-20" b="1">
                <a:latin typeface="Arial"/>
                <a:cs typeface="Arial"/>
              </a:rPr>
              <a:t>e</a:t>
            </a:r>
            <a:r>
              <a:rPr dirty="0" smtClean="0" sz="2800" spc="-10" b="1">
                <a:latin typeface="Arial"/>
                <a:cs typeface="Arial"/>
              </a:rPr>
              <a:t>c</a:t>
            </a:r>
            <a:r>
              <a:rPr dirty="0" smtClean="0" sz="2800" spc="-15" b="1">
                <a:latin typeface="Arial"/>
                <a:cs typeface="Arial"/>
              </a:rPr>
              <a:t>noló</a:t>
            </a:r>
            <a:r>
              <a:rPr dirty="0" smtClean="0" sz="2800" spc="-35" b="1">
                <a:latin typeface="Arial"/>
                <a:cs typeface="Arial"/>
              </a:rPr>
              <a:t>g</a:t>
            </a:r>
            <a:r>
              <a:rPr dirty="0" smtClean="0" sz="2800" spc="-10" b="1">
                <a:latin typeface="Arial"/>
                <a:cs typeface="Arial"/>
              </a:rPr>
              <a:t>i</a:t>
            </a:r>
            <a:r>
              <a:rPr dirty="0" smtClean="0" sz="2800" spc="-15" b="1">
                <a:latin typeface="Arial"/>
                <a:cs typeface="Arial"/>
              </a:rPr>
              <a:t>c</a:t>
            </a:r>
            <a:r>
              <a:rPr dirty="0" smtClean="0" sz="2800" spc="-20" b="1">
                <a:latin typeface="Arial"/>
                <a:cs typeface="Arial"/>
              </a:rPr>
              <a:t>a</a:t>
            </a:r>
            <a:r>
              <a:rPr dirty="0" smtClean="0" sz="2800" spc="-10" b="1">
                <a:latin typeface="Arial"/>
                <a:cs typeface="Arial"/>
              </a:rPr>
              <a:t>s</a:t>
            </a:r>
            <a:r>
              <a:rPr dirty="0" smtClean="0" sz="2800" spc="-10" b="1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5"/>
              </a:spcBef>
            </a:pPr>
            <a:endParaRPr sz="1000"/>
          </a:p>
          <a:p>
            <a:pPr marL="538480" marR="12700" indent="-525780">
              <a:lnSpc>
                <a:spcPct val="100099"/>
              </a:lnSpc>
              <a:buFont typeface="Arial"/>
              <a:buAutoNum type="arabicPeriod"/>
              <a:tabLst>
                <a:tab pos="527685" algn="l"/>
              </a:tabLst>
            </a:pPr>
            <a:r>
              <a:rPr dirty="0" smtClean="0" sz="2400" b="1">
                <a:latin typeface="Arial"/>
                <a:cs typeface="Arial"/>
              </a:rPr>
              <a:t>O</a:t>
            </a:r>
            <a:r>
              <a:rPr dirty="0" smtClean="0" sz="2400" spc="-1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“tempo</a:t>
            </a:r>
            <a:r>
              <a:rPr dirty="0" smtClean="0" sz="2400" spc="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his</a:t>
            </a:r>
            <a:r>
              <a:rPr dirty="0" smtClean="0" sz="2400" spc="5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ór</a:t>
            </a:r>
            <a:r>
              <a:rPr dirty="0" smtClean="0" sz="2400" spc="5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co”</a:t>
            </a:r>
            <a:r>
              <a:rPr dirty="0" smtClean="0" sz="2400" spc="-2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da</a:t>
            </a:r>
            <a:r>
              <a:rPr dirty="0" smtClean="0" sz="2400" spc="-30" b="1"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re</a:t>
            </a:r>
            <a:r>
              <a:rPr dirty="0" smtClean="0" sz="2400" spc="5" b="1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or</a:t>
            </a:r>
            <a:r>
              <a:rPr dirty="0" smtClean="0" sz="2400" spc="5" b="1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a ag</a:t>
            </a:r>
            <a:r>
              <a:rPr dirty="0" smtClean="0" sz="2400" spc="5" b="1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ár</a:t>
            </a:r>
            <a:r>
              <a:rPr dirty="0" smtClean="0" sz="2400" spc="5" b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a se</a:t>
            </a:r>
            <a:r>
              <a:rPr dirty="0" smtClean="0" sz="24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esgotou</a:t>
            </a:r>
            <a:r>
              <a:rPr dirty="0" smtClean="0" sz="24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–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nenhum argumen</a:t>
            </a:r>
            <a:r>
              <a:rPr dirty="0" smtClean="0" sz="2400" spc="5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o </a:t>
            </a:r>
            <a:r>
              <a:rPr dirty="0" smtClean="0" sz="2400" spc="5" b="1">
                <a:latin typeface="Arial"/>
                <a:cs typeface="Arial"/>
              </a:rPr>
              <a:t>j</a:t>
            </a:r>
            <a:r>
              <a:rPr dirty="0" smtClean="0" sz="2400" spc="0" b="1">
                <a:latin typeface="Arial"/>
                <a:cs typeface="Arial"/>
              </a:rPr>
              <a:t>ust</a:t>
            </a:r>
            <a:r>
              <a:rPr dirty="0" smtClean="0" sz="2400" spc="5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f</a:t>
            </a:r>
            <a:r>
              <a:rPr dirty="0" smtClean="0" sz="2400" spc="5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ca</a:t>
            </a:r>
            <a:r>
              <a:rPr dirty="0" smtClean="0" sz="2400" spc="-3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ma</a:t>
            </a:r>
            <a:r>
              <a:rPr dirty="0" smtClean="0" sz="2400" spc="5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s </a:t>
            </a:r>
            <a:r>
              <a:rPr dirty="0" smtClean="0" sz="2400" spc="5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al</a:t>
            </a:r>
            <a:r>
              <a:rPr dirty="0" smtClean="0" sz="2400" spc="-1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pol</a:t>
            </a:r>
            <a:r>
              <a:rPr dirty="0" smtClean="0" sz="2400" spc="5" b="1">
                <a:latin typeface="Arial"/>
                <a:cs typeface="Arial"/>
              </a:rPr>
              <a:t>í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5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ca</a:t>
            </a:r>
            <a:r>
              <a:rPr dirty="0" smtClean="0" sz="2400" spc="-3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públ</a:t>
            </a:r>
            <a:r>
              <a:rPr dirty="0" smtClean="0" sz="2400" spc="5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ca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000"/>
              </a:lnSpc>
              <a:buFont typeface="Arial"/>
              <a:buAutoNum type="arabicPeriod"/>
            </a:pPr>
            <a:endParaRPr sz="1000"/>
          </a:p>
          <a:p>
            <a:pPr>
              <a:lnSpc>
                <a:spcPts val="1300"/>
              </a:lnSpc>
              <a:spcBef>
                <a:spcPts val="3"/>
              </a:spcBef>
              <a:buFont typeface="Arial"/>
              <a:buAutoNum type="arabicPeriod"/>
            </a:pPr>
            <a:endParaRPr sz="1300"/>
          </a:p>
          <a:p>
            <a:pPr algn="ctr" marL="1187450" indent="-515620">
              <a:lnSpc>
                <a:spcPct val="100000"/>
              </a:lnSpc>
              <a:buFont typeface="Arial"/>
              <a:buAutoNum type="arabicPeriod"/>
              <a:tabLst>
                <a:tab pos="520065" algn="l"/>
                <a:tab pos="1187450" algn="l"/>
              </a:tabLst>
            </a:pPr>
            <a:r>
              <a:rPr dirty="0" smtClean="0" sz="2400" b="1">
                <a:latin typeface="Arial"/>
                <a:cs typeface="Arial"/>
              </a:rPr>
              <a:t>Não há ma</a:t>
            </a:r>
            <a:r>
              <a:rPr dirty="0" smtClean="0" sz="2400" spc="5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s</a:t>
            </a:r>
            <a:r>
              <a:rPr dirty="0" smtClean="0" sz="2400" spc="-1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te</a:t>
            </a:r>
            <a:r>
              <a:rPr dirty="0" smtClean="0" sz="2400" spc="5" b="1">
                <a:latin typeface="Arial"/>
                <a:cs typeface="Arial"/>
              </a:rPr>
              <a:t>m</a:t>
            </a:r>
            <a:r>
              <a:rPr dirty="0" smtClean="0" sz="2400" spc="0" b="1">
                <a:latin typeface="Arial"/>
                <a:cs typeface="Arial"/>
              </a:rPr>
              <a:t>po pa</a:t>
            </a:r>
            <a:r>
              <a:rPr dirty="0" smtClean="0" sz="2400" spc="5" b="1">
                <a:latin typeface="Arial"/>
                <a:cs typeface="Arial"/>
              </a:rPr>
              <a:t>r</a:t>
            </a:r>
            <a:r>
              <a:rPr dirty="0" smtClean="0" sz="2400" spc="0" b="1">
                <a:latin typeface="Arial"/>
                <a:cs typeface="Arial"/>
              </a:rPr>
              <a:t>a c</a:t>
            </a:r>
            <a:r>
              <a:rPr dirty="0" smtClean="0" sz="2400" spc="5" b="1">
                <a:latin typeface="Arial"/>
                <a:cs typeface="Arial"/>
              </a:rPr>
              <a:t>r</a:t>
            </a:r>
            <a:r>
              <a:rPr dirty="0" smtClean="0" sz="2400" spc="0" b="1">
                <a:latin typeface="Arial"/>
                <a:cs typeface="Arial"/>
              </a:rPr>
              <a:t>iar</a:t>
            </a:r>
            <a:r>
              <a:rPr dirty="0" smtClean="0" sz="2400" spc="5" b="1">
                <a:latin typeface="Arial"/>
                <a:cs typeface="Arial"/>
              </a:rPr>
              <a:t> </a:t>
            </a:r>
            <a:r>
              <a:rPr dirty="0" smtClean="0" sz="2400" spc="-10" b="1">
                <a:latin typeface="Arial"/>
                <a:cs typeface="Arial"/>
              </a:rPr>
              <a:t>u</a:t>
            </a:r>
            <a:r>
              <a:rPr dirty="0" smtClean="0" sz="2400" spc="0" b="1">
                <a:latin typeface="Arial"/>
                <a:cs typeface="Arial"/>
              </a:rPr>
              <a:t>m “cam</a:t>
            </a:r>
            <a:r>
              <a:rPr dirty="0" smtClean="0" sz="2400" spc="5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nho</a:t>
            </a:r>
            <a:endParaRPr sz="2400">
              <a:latin typeface="Arial"/>
              <a:cs typeface="Arial"/>
            </a:endParaRPr>
          </a:p>
          <a:p>
            <a:pPr algn="ctr" marL="516255">
              <a:lnSpc>
                <a:spcPct val="100000"/>
              </a:lnSpc>
            </a:pPr>
            <a:r>
              <a:rPr dirty="0" smtClean="0" sz="2400" b="1">
                <a:latin typeface="Arial"/>
                <a:cs typeface="Arial"/>
              </a:rPr>
              <a:t>tecnológico”</a:t>
            </a:r>
            <a:r>
              <a:rPr dirty="0" smtClean="0" sz="2400" spc="-40" b="1">
                <a:latin typeface="Arial"/>
                <a:cs typeface="Arial"/>
              </a:rPr>
              <a:t> </a:t>
            </a:r>
            <a:r>
              <a:rPr dirty="0" smtClean="0" sz="2400" spc="0" b="1" i="1">
                <a:latin typeface="Arial"/>
                <a:cs typeface="Arial"/>
              </a:rPr>
              <a:t>radical</a:t>
            </a:r>
            <a:r>
              <a:rPr dirty="0" smtClean="0" sz="2400" spc="5" b="1" i="1">
                <a:latin typeface="Arial"/>
                <a:cs typeface="Arial"/>
              </a:rPr>
              <a:t>m</a:t>
            </a:r>
            <a:r>
              <a:rPr dirty="0" smtClean="0" sz="2400" spc="0" b="1" i="1">
                <a:latin typeface="Arial"/>
                <a:cs typeface="Arial"/>
              </a:rPr>
              <a:t>ente al</a:t>
            </a:r>
            <a:r>
              <a:rPr dirty="0" smtClean="0" sz="2400" spc="5" b="1" i="1">
                <a:latin typeface="Arial"/>
                <a:cs typeface="Arial"/>
              </a:rPr>
              <a:t>t</a:t>
            </a:r>
            <a:r>
              <a:rPr dirty="0" smtClean="0" sz="2400" spc="0" b="1" i="1">
                <a:latin typeface="Arial"/>
                <a:cs typeface="Arial"/>
              </a:rPr>
              <a:t>ernativo</a:t>
            </a:r>
            <a:r>
              <a:rPr dirty="0" smtClean="0" sz="2400" spc="-50" b="1" i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à agricultura</a:t>
            </a:r>
            <a:endParaRPr sz="2400">
              <a:latin typeface="Arial"/>
              <a:cs typeface="Arial"/>
            </a:endParaRPr>
          </a:p>
          <a:p>
            <a:pPr algn="ctr" marL="512445">
              <a:lnSpc>
                <a:spcPct val="100000"/>
              </a:lnSpc>
            </a:pPr>
            <a:r>
              <a:rPr dirty="0" smtClean="0" sz="2400" b="1">
                <a:latin typeface="Arial"/>
                <a:cs typeface="Arial"/>
              </a:rPr>
              <a:t>mode</a:t>
            </a:r>
            <a:r>
              <a:rPr dirty="0" smtClean="0" sz="2400" spc="5" b="1">
                <a:latin typeface="Arial"/>
                <a:cs typeface="Arial"/>
              </a:rPr>
              <a:t>r</a:t>
            </a:r>
            <a:r>
              <a:rPr dirty="0" smtClean="0" sz="2400" spc="0" b="1">
                <a:latin typeface="Arial"/>
                <a:cs typeface="Arial"/>
              </a:rPr>
              <a:t>na:</a:t>
            </a:r>
            <a:r>
              <a:rPr dirty="0" smtClean="0" sz="2400" spc="-5" b="1"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“agroeco</a:t>
            </a:r>
            <a:r>
              <a:rPr dirty="0" smtClean="0" sz="2400" spc="5" b="1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ogia” 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ão é esse</a:t>
            </a:r>
            <a:r>
              <a:rPr dirty="0" smtClean="0" sz="2400" spc="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cam</a:t>
            </a:r>
            <a:r>
              <a:rPr dirty="0" smtClean="0" sz="2400" spc="5" b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nh</a:t>
            </a:r>
            <a:r>
              <a:rPr dirty="0" smtClean="0" sz="2400" spc="-5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400" spc="0" b="1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4"/>
              </a:spcBef>
            </a:pPr>
            <a:endParaRPr sz="1300"/>
          </a:p>
          <a:p>
            <a:pPr algn="ctr" marL="1086485" marR="0" indent="-515620">
              <a:lnSpc>
                <a:spcPct val="100000"/>
              </a:lnSpc>
              <a:buFont typeface="Arial"/>
              <a:buAutoNum type="arabicPeriod" startAt="3"/>
              <a:tabLst>
                <a:tab pos="514984" algn="l"/>
                <a:tab pos="1086485" algn="l"/>
              </a:tabLst>
            </a:pPr>
            <a:r>
              <a:rPr dirty="0" smtClean="0" sz="2400" b="1">
                <a:latin typeface="Arial"/>
                <a:cs typeface="Arial"/>
              </a:rPr>
              <a:t>É preciso difund</a:t>
            </a:r>
            <a:r>
              <a:rPr dirty="0" smtClean="0" sz="2400" spc="5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r,</a:t>
            </a:r>
            <a:r>
              <a:rPr dirty="0" smtClean="0" sz="2400" spc="-4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urgen</a:t>
            </a:r>
            <a:r>
              <a:rPr dirty="0" smtClean="0" sz="2400" spc="5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emen</a:t>
            </a:r>
            <a:r>
              <a:rPr dirty="0" smtClean="0" sz="2400" spc="5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e,</a:t>
            </a:r>
            <a:r>
              <a:rPr dirty="0" smtClean="0" sz="2400" spc="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o</a:t>
            </a:r>
            <a:r>
              <a:rPr dirty="0" smtClean="0" sz="2400" spc="-45" b="1"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acesso</a:t>
            </a:r>
            <a:r>
              <a:rPr dirty="0" smtClean="0" sz="2400" spc="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à</a:t>
            </a:r>
            <a:endParaRPr sz="2400">
              <a:latin typeface="Arial"/>
              <a:cs typeface="Arial"/>
            </a:endParaRPr>
          </a:p>
          <a:p>
            <a:pPr algn="ctr" marL="517525">
              <a:lnSpc>
                <a:spcPct val="100000"/>
              </a:lnSpc>
            </a:pPr>
            <a:r>
              <a:rPr dirty="0" smtClean="0" sz="2400" b="1">
                <a:solidFill>
                  <a:srgbClr val="C00000"/>
                </a:solidFill>
                <a:latin typeface="Arial"/>
                <a:cs typeface="Arial"/>
              </a:rPr>
              <a:t>tecnologia</a:t>
            </a:r>
            <a:r>
              <a:rPr dirty="0" smtClean="0" sz="24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moderna</a:t>
            </a:r>
            <a:r>
              <a:rPr dirty="0" smtClean="0" sz="24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para a vasta</a:t>
            </a:r>
            <a:r>
              <a:rPr dirty="0" smtClean="0" sz="2400" spc="1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maioria</a:t>
            </a:r>
            <a:r>
              <a:rPr dirty="0" smtClean="0" sz="2400" spc="-2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dos</a:t>
            </a:r>
            <a:endParaRPr sz="2400">
              <a:latin typeface="Arial"/>
              <a:cs typeface="Arial"/>
            </a:endParaRPr>
          </a:p>
          <a:p>
            <a:pPr algn="ctr" marL="519430">
              <a:lnSpc>
                <a:spcPct val="100000"/>
              </a:lnSpc>
            </a:pPr>
            <a:r>
              <a:rPr dirty="0" smtClean="0" sz="2400" b="1">
                <a:latin typeface="Arial"/>
                <a:cs typeface="Arial"/>
              </a:rPr>
              <a:t>produ</a:t>
            </a:r>
            <a:r>
              <a:rPr dirty="0" smtClean="0" sz="2400" spc="5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ores rurais</a:t>
            </a:r>
            <a:r>
              <a:rPr dirty="0" smtClean="0" sz="2400" spc="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de</a:t>
            </a:r>
            <a:r>
              <a:rPr dirty="0" smtClean="0" sz="2400" spc="-1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menor</a:t>
            </a:r>
            <a:r>
              <a:rPr dirty="0" smtClean="0" sz="2400" spc="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po</a:t>
            </a:r>
            <a:r>
              <a:rPr dirty="0" smtClean="0" sz="2400" spc="5" b="1">
                <a:latin typeface="Arial"/>
                <a:cs typeface="Arial"/>
              </a:rPr>
              <a:t>r</a:t>
            </a:r>
            <a:r>
              <a:rPr dirty="0" smtClean="0" sz="2400" spc="0" b="1">
                <a:latin typeface="Arial"/>
                <a:cs typeface="Arial"/>
              </a:rPr>
              <a:t>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080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635885">
              <a:lnSpc>
                <a:spcPct val="100000"/>
              </a:lnSpc>
            </a:pPr>
            <a:r>
              <a:rPr dirty="0" smtClean="0" sz="240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4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Br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sil</a:t>
            </a:r>
            <a:r>
              <a:rPr dirty="0" smtClean="0" sz="24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e o</a:t>
            </a:r>
            <a:r>
              <a:rPr dirty="0" smtClean="0" sz="24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mu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do</a:t>
            </a:r>
            <a:r>
              <a:rPr dirty="0" smtClean="0" sz="24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rural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ntemp</a:t>
            </a:r>
            <a:r>
              <a:rPr dirty="0" smtClean="0" sz="2400" spc="-15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rân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49" y="1088897"/>
            <a:ext cx="8985250" cy="5296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0" marR="0">
              <a:lnSpc>
                <a:spcPct val="100000"/>
              </a:lnSpc>
            </a:pPr>
            <a:r>
              <a:rPr dirty="0" smtClean="0" sz="2800" spc="-20" b="1" u="heavy">
                <a:latin typeface="Arial"/>
                <a:cs typeface="Arial"/>
              </a:rPr>
              <a:t>Tema</a:t>
            </a:r>
            <a:r>
              <a:rPr dirty="0" smtClean="0" sz="2800" spc="5" b="1" u="heavy">
                <a:latin typeface="Arial"/>
                <a:cs typeface="Arial"/>
              </a:rPr>
              <a:t> </a:t>
            </a:r>
            <a:r>
              <a:rPr dirty="0" smtClean="0" sz="2800" spc="-10" b="1" u="heavy">
                <a:latin typeface="Arial"/>
                <a:cs typeface="Arial"/>
              </a:rPr>
              <a:t>5</a:t>
            </a:r>
            <a:r>
              <a:rPr dirty="0" smtClean="0" sz="2800" spc="-10" b="1">
                <a:latin typeface="Arial"/>
                <a:cs typeface="Arial"/>
              </a:rPr>
              <a:t>.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25" b="1">
                <a:latin typeface="Arial"/>
                <a:cs typeface="Arial"/>
              </a:rPr>
              <a:t>O</a:t>
            </a:r>
            <a:r>
              <a:rPr dirty="0" smtClean="0" sz="2800" spc="-1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e</a:t>
            </a:r>
            <a:r>
              <a:rPr dirty="0" smtClean="0" sz="2800" spc="-10" b="1">
                <a:latin typeface="Arial"/>
                <a:cs typeface="Arial"/>
              </a:rPr>
              <a:t>s</a:t>
            </a:r>
            <a:r>
              <a:rPr dirty="0" smtClean="0" sz="2800" spc="-20" b="1">
                <a:latin typeface="Arial"/>
                <a:cs typeface="Arial"/>
              </a:rPr>
              <a:t>v</a:t>
            </a:r>
            <a:r>
              <a:rPr dirty="0" smtClean="0" sz="2800" spc="-15" b="1">
                <a:latin typeface="Arial"/>
                <a:cs typeface="Arial"/>
              </a:rPr>
              <a:t>a</a:t>
            </a:r>
            <a:r>
              <a:rPr dirty="0" smtClean="0" sz="2800" spc="-15" b="1">
                <a:latin typeface="Arial"/>
                <a:cs typeface="Arial"/>
              </a:rPr>
              <a:t>z</a:t>
            </a:r>
            <a:r>
              <a:rPr dirty="0" smtClean="0" sz="2800" spc="-5" b="1">
                <a:latin typeface="Arial"/>
                <a:cs typeface="Arial"/>
              </a:rPr>
              <a:t>i</a:t>
            </a:r>
            <a:r>
              <a:rPr dirty="0" smtClean="0" sz="2800" spc="-25" b="1">
                <a:latin typeface="Arial"/>
                <a:cs typeface="Arial"/>
              </a:rPr>
              <a:t>am</a:t>
            </a:r>
            <a:r>
              <a:rPr dirty="0" smtClean="0" sz="2800" spc="-15" b="1">
                <a:latin typeface="Arial"/>
                <a:cs typeface="Arial"/>
              </a:rPr>
              <a:t>e</a:t>
            </a:r>
            <a:r>
              <a:rPr dirty="0" smtClean="0" sz="2800" spc="-15" b="1">
                <a:latin typeface="Arial"/>
                <a:cs typeface="Arial"/>
              </a:rPr>
              <a:t>nto</a:t>
            </a:r>
            <a:r>
              <a:rPr dirty="0" smtClean="0" sz="2800" spc="1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do</a:t>
            </a:r>
            <a:r>
              <a:rPr dirty="0" smtClean="0" sz="2800" spc="-20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c</a:t>
            </a:r>
            <a:r>
              <a:rPr dirty="0" smtClean="0" sz="2800" spc="-15" b="1">
                <a:latin typeface="Arial"/>
                <a:cs typeface="Arial"/>
              </a:rPr>
              <a:t>a</a:t>
            </a:r>
            <a:r>
              <a:rPr dirty="0" smtClean="0" sz="2800" spc="-20" b="1">
                <a:latin typeface="Arial"/>
                <a:cs typeface="Arial"/>
              </a:rPr>
              <a:t>mpo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73"/>
              </a:spcBef>
            </a:pPr>
            <a:endParaRPr sz="1300"/>
          </a:p>
          <a:p>
            <a:pPr algn="ctr" marL="35560" marR="41275" indent="0">
              <a:lnSpc>
                <a:spcPct val="100000"/>
              </a:lnSpc>
              <a:buFont typeface="Arial"/>
              <a:buAutoNum type="arabicParenR"/>
              <a:tabLst>
                <a:tab pos="362585" algn="l"/>
              </a:tabLst>
            </a:pPr>
            <a:r>
              <a:rPr dirty="0" smtClean="0" sz="2200" spc="-15" b="1">
                <a:latin typeface="Arial"/>
                <a:cs typeface="Arial"/>
              </a:rPr>
              <a:t>Há</a:t>
            </a:r>
            <a:r>
              <a:rPr dirty="0" smtClean="0" sz="2200" spc="-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u</a:t>
            </a:r>
            <a:r>
              <a:rPr dirty="0" smtClean="0" sz="2200" spc="-15" b="1">
                <a:latin typeface="Arial"/>
                <a:cs typeface="Arial"/>
              </a:rPr>
              <a:t>m</a:t>
            </a:r>
            <a:r>
              <a:rPr dirty="0" smtClean="0" sz="2200" spc="-15" b="1">
                <a:latin typeface="Arial"/>
                <a:cs typeface="Arial"/>
              </a:rPr>
              <a:t>a</a:t>
            </a:r>
            <a:r>
              <a:rPr dirty="0" smtClean="0" sz="2200" spc="-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contínua</a:t>
            </a:r>
            <a:r>
              <a:rPr dirty="0" smtClean="0" sz="2200" spc="3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redu</a:t>
            </a:r>
            <a:r>
              <a:rPr dirty="0" smtClean="0" sz="2200" spc="-10" b="1">
                <a:latin typeface="Arial"/>
                <a:cs typeface="Arial"/>
              </a:rPr>
              <a:t>ç</a:t>
            </a:r>
            <a:r>
              <a:rPr dirty="0" smtClean="0" sz="2200" spc="-15" b="1">
                <a:latin typeface="Arial"/>
                <a:cs typeface="Arial"/>
              </a:rPr>
              <a:t>ão</a:t>
            </a:r>
            <a:r>
              <a:rPr dirty="0" smtClean="0" sz="2200" spc="1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da</a:t>
            </a:r>
            <a:r>
              <a:rPr dirty="0" smtClean="0" sz="2200" spc="1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população</a:t>
            </a:r>
            <a:r>
              <a:rPr dirty="0" smtClean="0" sz="2200" spc="40" b="1">
                <a:latin typeface="Arial"/>
                <a:cs typeface="Arial"/>
              </a:rPr>
              <a:t> </a:t>
            </a:r>
            <a:r>
              <a:rPr dirty="0" smtClean="0" sz="2200" spc="-10" b="1">
                <a:latin typeface="Arial"/>
                <a:cs typeface="Arial"/>
              </a:rPr>
              <a:t>rural.</a:t>
            </a:r>
            <a:r>
              <a:rPr dirty="0" smtClean="0" sz="2200" spc="-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Entre</a:t>
            </a:r>
            <a:r>
              <a:rPr dirty="0" smtClean="0" sz="2200" spc="10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19</a:t>
            </a:r>
            <a:r>
              <a:rPr dirty="0" smtClean="0" sz="2200" spc="-10" b="1">
                <a:latin typeface="Arial"/>
                <a:cs typeface="Arial"/>
              </a:rPr>
              <a:t>9</a:t>
            </a:r>
            <a:r>
              <a:rPr dirty="0" smtClean="0" sz="2200" spc="-15" b="1">
                <a:latin typeface="Arial"/>
                <a:cs typeface="Arial"/>
              </a:rPr>
              <a:t>1</a:t>
            </a:r>
            <a:r>
              <a:rPr dirty="0" smtClean="0" sz="2200" spc="-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e</a:t>
            </a:r>
            <a:r>
              <a:rPr dirty="0" smtClean="0" sz="2200" spc="10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20</a:t>
            </a:r>
            <a:r>
              <a:rPr dirty="0" smtClean="0" sz="2200" spc="-10" b="1">
                <a:latin typeface="Arial"/>
                <a:cs typeface="Arial"/>
              </a:rPr>
              <a:t>1</a:t>
            </a:r>
            <a:r>
              <a:rPr dirty="0" smtClean="0" sz="2200" spc="-10" b="1">
                <a:latin typeface="Arial"/>
                <a:cs typeface="Arial"/>
              </a:rPr>
              <a:t>0,</a:t>
            </a:r>
            <a:r>
              <a:rPr dirty="0" smtClean="0" sz="2200" spc="-10" b="1">
                <a:latin typeface="Arial"/>
                <a:cs typeface="Arial"/>
              </a:rPr>
              <a:t> caiu</a:t>
            </a:r>
            <a:r>
              <a:rPr dirty="0" smtClean="0" sz="2200" spc="10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de</a:t>
            </a:r>
            <a:r>
              <a:rPr dirty="0" smtClean="0" sz="2200" spc="-1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74%</a:t>
            </a:r>
            <a:r>
              <a:rPr dirty="0" smtClean="0" sz="2200" spc="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para</a:t>
            </a:r>
            <a:r>
              <a:rPr dirty="0" smtClean="0" sz="2200" spc="1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58%</a:t>
            </a:r>
            <a:r>
              <a:rPr dirty="0" smtClean="0" sz="2200" spc="-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a</a:t>
            </a:r>
            <a:r>
              <a:rPr dirty="0" smtClean="0" sz="2200" spc="-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participa</a:t>
            </a:r>
            <a:r>
              <a:rPr dirty="0" smtClean="0" sz="2200" spc="-10" b="1">
                <a:latin typeface="Arial"/>
                <a:cs typeface="Arial"/>
              </a:rPr>
              <a:t>ç</a:t>
            </a:r>
            <a:r>
              <a:rPr dirty="0" smtClean="0" sz="2200" spc="-15" b="1">
                <a:latin typeface="Arial"/>
                <a:cs typeface="Arial"/>
              </a:rPr>
              <a:t>ão</a:t>
            </a:r>
            <a:r>
              <a:rPr dirty="0" smtClean="0" sz="2200" spc="70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de</a:t>
            </a:r>
            <a:r>
              <a:rPr dirty="0" smtClean="0" sz="2200" spc="-1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famílias</a:t>
            </a:r>
            <a:r>
              <a:rPr dirty="0" smtClean="0" sz="2200" spc="10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nucleares.</a:t>
            </a:r>
            <a:r>
              <a:rPr dirty="0" smtClean="0" sz="2200" spc="3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E</a:t>
            </a:r>
            <a:r>
              <a:rPr dirty="0" smtClean="0" sz="2200" spc="-5" b="1">
                <a:latin typeface="Arial"/>
                <a:cs typeface="Arial"/>
              </a:rPr>
              <a:t> </a:t>
            </a:r>
            <a:r>
              <a:rPr dirty="0" smtClean="0" sz="2200" spc="-10" b="1">
                <a:solidFill>
                  <a:srgbClr val="C00000"/>
                </a:solidFill>
                <a:latin typeface="Arial"/>
                <a:cs typeface="Arial"/>
              </a:rPr>
              <a:t>já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 são</a:t>
            </a:r>
            <a:r>
              <a:rPr dirty="0" smtClean="0" sz="22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15%</a:t>
            </a:r>
            <a:r>
              <a:rPr dirty="0" smtClean="0" sz="22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os</a:t>
            </a:r>
            <a:r>
              <a:rPr dirty="0" smtClean="0" sz="22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ca</a:t>
            </a:r>
            <a:r>
              <a:rPr dirty="0" smtClean="0" sz="2200" spc="-10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ais</a:t>
            </a:r>
            <a:r>
              <a:rPr dirty="0" smtClean="0" sz="2200" spc="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sem</a:t>
            </a:r>
            <a:r>
              <a:rPr dirty="0" smtClean="0" sz="22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200" spc="-10" b="1">
                <a:solidFill>
                  <a:srgbClr val="C00000"/>
                </a:solidFill>
                <a:latin typeface="Arial"/>
                <a:cs typeface="Arial"/>
              </a:rPr>
              <a:t>filh</a:t>
            </a:r>
            <a:r>
              <a:rPr dirty="0" smtClean="0" sz="2200" spc="-1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200" spc="15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mtClean="0" sz="2200" spc="-10" b="1"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5"/>
              </a:spcBef>
              <a:buFont typeface="Arial"/>
              <a:buAutoNum type="arabicParenR"/>
            </a:pPr>
            <a:endParaRPr sz="800"/>
          </a:p>
          <a:p>
            <a:pPr algn="ctr" marL="988060" marR="1270" indent="-328295">
              <a:lnSpc>
                <a:spcPct val="100000"/>
              </a:lnSpc>
              <a:buFont typeface="Arial"/>
              <a:buAutoNum type="arabicParenR"/>
              <a:tabLst>
                <a:tab pos="988060" algn="l"/>
              </a:tabLst>
            </a:pP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Esc</a:t>
            </a:r>
            <a:r>
              <a:rPr dirty="0" smtClean="0" sz="2200" spc="-10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ss</a:t>
            </a:r>
            <a:r>
              <a:rPr dirty="0" smtClean="0" sz="2200" spc="-1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iam</a:t>
            </a:r>
            <a:r>
              <a:rPr dirty="0" smtClean="0" sz="22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os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suce</a:t>
            </a:r>
            <a:r>
              <a:rPr dirty="0" smtClean="0" sz="2200" spc="-10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sores</a:t>
            </a:r>
            <a:r>
              <a:rPr dirty="0" smtClean="0" sz="2200" spc="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200" spc="-20" b="1">
                <a:latin typeface="Arial"/>
                <a:cs typeface="Arial"/>
              </a:rPr>
              <a:t>em</a:t>
            </a:r>
            <a:r>
              <a:rPr dirty="0" smtClean="0" sz="2200" spc="-10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tod</a:t>
            </a:r>
            <a:r>
              <a:rPr dirty="0" smtClean="0" sz="2200" spc="-10" b="1">
                <a:latin typeface="Arial"/>
                <a:cs typeface="Arial"/>
              </a:rPr>
              <a:t>a</a:t>
            </a:r>
            <a:r>
              <a:rPr dirty="0" smtClean="0" sz="2200" spc="-15" b="1">
                <a:latin typeface="Arial"/>
                <a:cs typeface="Arial"/>
              </a:rPr>
              <a:t>s</a:t>
            </a:r>
            <a:r>
              <a:rPr dirty="0" smtClean="0" sz="2200" spc="2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as</a:t>
            </a:r>
            <a:r>
              <a:rPr dirty="0" smtClean="0" sz="2200" spc="-1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regiões</a:t>
            </a:r>
            <a:r>
              <a:rPr dirty="0" smtClean="0" sz="2200" spc="15" b="1">
                <a:latin typeface="Arial"/>
                <a:cs typeface="Arial"/>
              </a:rPr>
              <a:t> </a:t>
            </a:r>
            <a:r>
              <a:rPr dirty="0" smtClean="0" sz="2200" spc="-10" b="1">
                <a:latin typeface="Arial"/>
                <a:cs typeface="Arial"/>
              </a:rPr>
              <a:t>rurais;</a:t>
            </a:r>
            <a:endParaRPr sz="22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4"/>
              </a:spcBef>
              <a:buFont typeface="Arial"/>
              <a:buAutoNum type="arabicParenR"/>
            </a:pPr>
            <a:endParaRPr sz="800"/>
          </a:p>
          <a:p>
            <a:pPr algn="ctr" marL="667385" marR="1905" indent="-327660">
              <a:lnSpc>
                <a:spcPct val="100000"/>
              </a:lnSpc>
              <a:buFont typeface="Arial"/>
              <a:buAutoNum type="arabicParenR"/>
              <a:tabLst>
                <a:tab pos="667385" algn="l"/>
              </a:tabLst>
            </a:pPr>
            <a:r>
              <a:rPr dirty="0" smtClean="0" sz="2200" spc="-15" b="1">
                <a:latin typeface="Arial"/>
                <a:cs typeface="Arial"/>
              </a:rPr>
              <a:t>Os</a:t>
            </a:r>
            <a:r>
              <a:rPr dirty="0" smtClean="0" sz="2200" spc="-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jovens</a:t>
            </a:r>
            <a:r>
              <a:rPr dirty="0" smtClean="0" sz="2200" spc="2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vêm</a:t>
            </a:r>
            <a:r>
              <a:rPr dirty="0" smtClean="0" sz="2200" spc="-10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deixa</a:t>
            </a:r>
            <a:r>
              <a:rPr dirty="0" smtClean="0" sz="2200" spc="-10" b="1">
                <a:latin typeface="Arial"/>
                <a:cs typeface="Arial"/>
              </a:rPr>
              <a:t>n</a:t>
            </a:r>
            <a:r>
              <a:rPr dirty="0" smtClean="0" sz="2200" spc="-15" b="1">
                <a:latin typeface="Arial"/>
                <a:cs typeface="Arial"/>
              </a:rPr>
              <a:t>do</a:t>
            </a:r>
            <a:r>
              <a:rPr dirty="0" smtClean="0" sz="2200" spc="3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o</a:t>
            </a:r>
            <a:r>
              <a:rPr dirty="0" smtClean="0" sz="2200" spc="-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campo.</a:t>
            </a:r>
            <a:r>
              <a:rPr dirty="0" smtClean="0" sz="2200" spc="45" b="1">
                <a:latin typeface="Arial"/>
                <a:cs typeface="Arial"/>
              </a:rPr>
              <a:t> 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As</a:t>
            </a:r>
            <a:r>
              <a:rPr dirty="0" smtClean="0" sz="2200" spc="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200" spc="-20" b="1">
                <a:solidFill>
                  <a:srgbClr val="C00000"/>
                </a:solidFill>
                <a:latin typeface="Arial"/>
                <a:cs typeface="Arial"/>
              </a:rPr>
              <a:t>mo</a:t>
            </a:r>
            <a:r>
              <a:rPr dirty="0" smtClean="0" sz="2200" spc="-10" b="1">
                <a:solidFill>
                  <a:srgbClr val="C00000"/>
                </a:solidFill>
                <a:latin typeface="Arial"/>
                <a:cs typeface="Arial"/>
              </a:rPr>
              <a:t>ç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as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sa</a:t>
            </a:r>
            <a:r>
              <a:rPr dirty="0" smtClean="0" sz="2200" spc="-1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2200" spc="-20" b="1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dirty="0" smtClean="0" sz="22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primeiro</a:t>
            </a:r>
            <a:endParaRPr sz="2200">
              <a:latin typeface="Arial"/>
              <a:cs typeface="Arial"/>
            </a:endParaRPr>
          </a:p>
          <a:p>
            <a:pPr algn="ctr" marR="3810">
              <a:lnSpc>
                <a:spcPct val="100000"/>
              </a:lnSpc>
            </a:pPr>
            <a:r>
              <a:rPr dirty="0" smtClean="0" sz="2200" spc="-10" b="1">
                <a:latin typeface="Arial"/>
                <a:cs typeface="Arial"/>
              </a:rPr>
              <a:t>(níveis</a:t>
            </a:r>
            <a:r>
              <a:rPr dirty="0" smtClean="0" sz="2200" spc="10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de</a:t>
            </a:r>
            <a:r>
              <a:rPr dirty="0" smtClean="0" sz="2200" spc="1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es</a:t>
            </a:r>
            <a:r>
              <a:rPr dirty="0" smtClean="0" sz="2200" spc="-10" b="1">
                <a:latin typeface="Arial"/>
                <a:cs typeface="Arial"/>
              </a:rPr>
              <a:t>c</a:t>
            </a:r>
            <a:r>
              <a:rPr dirty="0" smtClean="0" sz="2200" spc="-15" b="1">
                <a:latin typeface="Arial"/>
                <a:cs typeface="Arial"/>
              </a:rPr>
              <a:t>olaridade</a:t>
            </a:r>
            <a:r>
              <a:rPr dirty="0" smtClean="0" sz="2200" spc="2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maiores);</a:t>
            </a:r>
            <a:endParaRPr sz="2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5"/>
              </a:spcBef>
            </a:pPr>
            <a:endParaRPr sz="750"/>
          </a:p>
          <a:p>
            <a:pPr algn="ctr" marL="12700" marR="12700" indent="0">
              <a:lnSpc>
                <a:spcPct val="100000"/>
              </a:lnSpc>
              <a:buFont typeface="Arial"/>
              <a:buAutoNum type="arabicParenR" startAt="4"/>
              <a:tabLst>
                <a:tab pos="339725" algn="l"/>
              </a:tabLst>
            </a:pPr>
            <a:r>
              <a:rPr dirty="0" smtClean="0" sz="2200" spc="-15" b="1">
                <a:latin typeface="Arial"/>
                <a:cs typeface="Arial"/>
              </a:rPr>
              <a:t>Ocorre</a:t>
            </a:r>
            <a:r>
              <a:rPr dirty="0" smtClean="0" sz="2200" spc="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rápido</a:t>
            </a:r>
            <a:r>
              <a:rPr dirty="0" smtClean="0" sz="2200" spc="10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proc</a:t>
            </a:r>
            <a:r>
              <a:rPr dirty="0" smtClean="0" sz="2200" spc="-10" b="1">
                <a:latin typeface="Arial"/>
                <a:cs typeface="Arial"/>
              </a:rPr>
              <a:t>e</a:t>
            </a:r>
            <a:r>
              <a:rPr dirty="0" smtClean="0" sz="2200" spc="-15" b="1">
                <a:latin typeface="Arial"/>
                <a:cs typeface="Arial"/>
              </a:rPr>
              <a:t>sso</a:t>
            </a:r>
            <a:r>
              <a:rPr dirty="0" smtClean="0" sz="2200" spc="2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de</a:t>
            </a:r>
            <a:r>
              <a:rPr dirty="0" smtClean="0" sz="2200" spc="35" b="1">
                <a:latin typeface="Arial"/>
                <a:cs typeface="Arial"/>
              </a:rPr>
              <a:t> 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en</a:t>
            </a:r>
            <a:r>
              <a:rPr dirty="0" smtClean="0" sz="2200" spc="-10" b="1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elhecimento</a:t>
            </a:r>
            <a:r>
              <a:rPr dirty="0" smtClean="0" sz="2200" spc="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22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mtClean="0" sz="2200" spc="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masc</a:t>
            </a:r>
            <a:r>
              <a:rPr dirty="0" smtClean="0" sz="2200" spc="-10" b="1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dirty="0" smtClean="0" sz="2200" spc="-10" b="1">
                <a:solidFill>
                  <a:srgbClr val="C00000"/>
                </a:solidFill>
                <a:latin typeface="Arial"/>
                <a:cs typeface="Arial"/>
              </a:rPr>
              <a:t>liniz</a:t>
            </a:r>
            <a:r>
              <a:rPr dirty="0" smtClean="0" sz="2200" spc="-10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çã</a:t>
            </a:r>
            <a:r>
              <a:rPr dirty="0" smtClean="0" sz="2200" spc="2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200" spc="-10" b="1">
                <a:latin typeface="Arial"/>
                <a:cs typeface="Arial"/>
              </a:rPr>
              <a:t>,</a:t>
            </a:r>
            <a:r>
              <a:rPr dirty="0" smtClean="0" sz="2200" spc="-15" b="1">
                <a:latin typeface="Arial"/>
                <a:cs typeface="Arial"/>
              </a:rPr>
              <a:t> es</a:t>
            </a:r>
            <a:r>
              <a:rPr dirty="0" smtClean="0" sz="2200" spc="-10" b="1">
                <a:latin typeface="Arial"/>
                <a:cs typeface="Arial"/>
              </a:rPr>
              <a:t>p</a:t>
            </a:r>
            <a:r>
              <a:rPr dirty="0" smtClean="0" sz="2200" spc="-10" b="1">
                <a:latin typeface="Arial"/>
                <a:cs typeface="Arial"/>
              </a:rPr>
              <a:t>ecial</a:t>
            </a:r>
            <a:r>
              <a:rPr dirty="0" smtClean="0" sz="2200" spc="-15" b="1">
                <a:latin typeface="Arial"/>
                <a:cs typeface="Arial"/>
              </a:rPr>
              <a:t>m</a:t>
            </a:r>
            <a:r>
              <a:rPr dirty="0" smtClean="0" sz="2200" spc="-15" b="1">
                <a:latin typeface="Arial"/>
                <a:cs typeface="Arial"/>
              </a:rPr>
              <a:t>ente</a:t>
            </a:r>
            <a:r>
              <a:rPr dirty="0" smtClean="0" sz="2200" spc="2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no</a:t>
            </a:r>
            <a:r>
              <a:rPr dirty="0" smtClean="0" sz="2200" spc="10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Nordeste</a:t>
            </a:r>
            <a:r>
              <a:rPr dirty="0" smtClean="0" sz="2200" spc="25" b="1">
                <a:latin typeface="Arial"/>
                <a:cs typeface="Arial"/>
              </a:rPr>
              <a:t> </a:t>
            </a:r>
            <a:r>
              <a:rPr dirty="0" smtClean="0" sz="2200" spc="-10" b="1">
                <a:latin typeface="Arial"/>
                <a:cs typeface="Arial"/>
              </a:rPr>
              <a:t>rural;</a:t>
            </a:r>
            <a:endParaRPr sz="22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4"/>
              </a:spcBef>
              <a:buFont typeface="Arial"/>
              <a:buAutoNum type="arabicParenR" startAt="4"/>
            </a:pPr>
            <a:endParaRPr sz="800"/>
          </a:p>
          <a:p>
            <a:pPr algn="ctr" marL="41275" marR="40640" indent="421640">
              <a:lnSpc>
                <a:spcPct val="100000"/>
              </a:lnSpc>
              <a:buFont typeface="Arial"/>
              <a:buAutoNum type="arabicParenR" startAt="4"/>
              <a:tabLst>
                <a:tab pos="791210" algn="l"/>
              </a:tabLst>
            </a:pPr>
            <a:r>
              <a:rPr dirty="0" smtClean="0" sz="2200" spc="-15" b="1">
                <a:latin typeface="Arial"/>
                <a:cs typeface="Arial"/>
              </a:rPr>
              <a:t>Cai</a:t>
            </a:r>
            <a:r>
              <a:rPr dirty="0" smtClean="0" sz="2200" spc="-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a</a:t>
            </a:r>
            <a:r>
              <a:rPr dirty="0" smtClean="0" sz="2200" spc="-15" b="1">
                <a:latin typeface="Arial"/>
                <a:cs typeface="Arial"/>
              </a:rPr>
              <a:t> </a:t>
            </a:r>
            <a:r>
              <a:rPr dirty="0" smtClean="0" sz="2200" spc="-10" b="1">
                <a:latin typeface="Arial"/>
                <a:cs typeface="Arial"/>
              </a:rPr>
              <a:t>di</a:t>
            </a:r>
            <a:r>
              <a:rPr dirty="0" smtClean="0" sz="2200" spc="-10" b="1">
                <a:latin typeface="Arial"/>
                <a:cs typeface="Arial"/>
              </a:rPr>
              <a:t>s</a:t>
            </a:r>
            <a:r>
              <a:rPr dirty="0" smtClean="0" sz="2200" spc="-15" b="1">
                <a:latin typeface="Arial"/>
                <a:cs typeface="Arial"/>
              </a:rPr>
              <a:t>ponibilidade</a:t>
            </a:r>
            <a:r>
              <a:rPr dirty="0" smtClean="0" sz="2200" spc="50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de</a:t>
            </a:r>
            <a:r>
              <a:rPr dirty="0" smtClean="0" sz="2200" spc="1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mão</a:t>
            </a:r>
            <a:r>
              <a:rPr dirty="0" smtClean="0" sz="2200" spc="-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de</a:t>
            </a:r>
            <a:r>
              <a:rPr dirty="0" smtClean="0" sz="2200" spc="1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obra.</a:t>
            </a:r>
            <a:r>
              <a:rPr dirty="0" smtClean="0" sz="2200" spc="10" b="1">
                <a:latin typeface="Arial"/>
                <a:cs typeface="Arial"/>
              </a:rPr>
              <a:t> </a:t>
            </a:r>
            <a:r>
              <a:rPr dirty="0" smtClean="0" sz="2200" spc="-20" b="1">
                <a:latin typeface="Arial"/>
                <a:cs typeface="Arial"/>
              </a:rPr>
              <a:t>O</a:t>
            </a:r>
            <a:r>
              <a:rPr dirty="0" smtClean="0" sz="2200" spc="-5" b="1">
                <a:latin typeface="Arial"/>
                <a:cs typeface="Arial"/>
              </a:rPr>
              <a:t> </a:t>
            </a:r>
            <a:r>
              <a:rPr dirty="0" smtClean="0" sz="2200" spc="-20" b="1">
                <a:latin typeface="Arial"/>
                <a:cs typeface="Arial"/>
              </a:rPr>
              <a:t>núm</a:t>
            </a:r>
            <a:r>
              <a:rPr dirty="0" smtClean="0" sz="2200" spc="-10" b="1">
                <a:latin typeface="Arial"/>
                <a:cs typeface="Arial"/>
              </a:rPr>
              <a:t>e</a:t>
            </a:r>
            <a:r>
              <a:rPr dirty="0" smtClean="0" sz="2200" spc="-15" b="1">
                <a:latin typeface="Arial"/>
                <a:cs typeface="Arial"/>
              </a:rPr>
              <a:t>ro</a:t>
            </a:r>
            <a:r>
              <a:rPr dirty="0" smtClean="0" sz="2200" spc="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médio</a:t>
            </a:r>
            <a:r>
              <a:rPr dirty="0" smtClean="0" sz="2200" spc="1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de</a:t>
            </a:r>
            <a:r>
              <a:rPr dirty="0" smtClean="0" sz="2200" spc="-15" b="1">
                <a:latin typeface="Arial"/>
                <a:cs typeface="Arial"/>
              </a:rPr>
              <a:t> membros</a:t>
            </a:r>
            <a:r>
              <a:rPr dirty="0" smtClean="0" sz="2200" spc="-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da</a:t>
            </a:r>
            <a:r>
              <a:rPr dirty="0" smtClean="0" sz="2200" spc="10" b="1">
                <a:latin typeface="Arial"/>
                <a:cs typeface="Arial"/>
              </a:rPr>
              <a:t> </a:t>
            </a:r>
            <a:r>
              <a:rPr dirty="0" smtClean="0" sz="2200" spc="-10" b="1">
                <a:latin typeface="Arial"/>
                <a:cs typeface="Arial"/>
              </a:rPr>
              <a:t>família</a:t>
            </a:r>
            <a:r>
              <a:rPr dirty="0" smtClean="0" sz="2200" spc="-10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trabalhando</a:t>
            </a:r>
            <a:r>
              <a:rPr dirty="0" smtClean="0" sz="2200" spc="30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na</a:t>
            </a:r>
            <a:r>
              <a:rPr dirty="0" smtClean="0" sz="2200" spc="10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agricultura</a:t>
            </a:r>
            <a:r>
              <a:rPr dirty="0" smtClean="0" sz="2200" spc="2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reduzi</a:t>
            </a:r>
            <a:r>
              <a:rPr dirty="0" smtClean="0" sz="2200" spc="15" b="1">
                <a:latin typeface="Arial"/>
                <a:cs typeface="Arial"/>
              </a:rPr>
              <a:t>u</a:t>
            </a:r>
            <a:r>
              <a:rPr dirty="0" smtClean="0" sz="2200" spc="-15" b="1">
                <a:latin typeface="Arial"/>
                <a:cs typeface="Arial"/>
              </a:rPr>
              <a:t>-se</a:t>
            </a:r>
            <a:r>
              <a:rPr dirty="0" smtClean="0" sz="2200" spc="25" b="1">
                <a:latin typeface="Arial"/>
                <a:cs typeface="Arial"/>
              </a:rPr>
              <a:t> </a:t>
            </a:r>
            <a:r>
              <a:rPr dirty="0" smtClean="0" sz="2200" spc="-20" b="1">
                <a:latin typeface="Arial"/>
                <a:cs typeface="Arial"/>
              </a:rPr>
              <a:t>em</a:t>
            </a:r>
            <a:r>
              <a:rPr dirty="0" smtClean="0" sz="2200" spc="-10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25</a:t>
            </a:r>
            <a:r>
              <a:rPr dirty="0" smtClean="0" sz="2200" spc="-75" b="1">
                <a:latin typeface="Arial"/>
                <a:cs typeface="Arial"/>
              </a:rPr>
              <a:t>%</a:t>
            </a:r>
            <a:r>
              <a:rPr dirty="0" smtClean="0" sz="2200" spc="-10" b="1">
                <a:latin typeface="Arial"/>
                <a:cs typeface="Arial"/>
              </a:rPr>
              <a:t>.</a:t>
            </a:r>
            <a:r>
              <a:rPr dirty="0" smtClean="0" sz="2200" spc="-15" b="1">
                <a:latin typeface="Arial"/>
                <a:cs typeface="Arial"/>
              </a:rPr>
              <a:t> Já</a:t>
            </a:r>
            <a:r>
              <a:rPr dirty="0" smtClean="0" sz="2200" spc="-1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a</a:t>
            </a:r>
            <a:r>
              <a:rPr dirty="0" smtClean="0" sz="2200" spc="5" b="1">
                <a:latin typeface="Arial"/>
                <a:cs typeface="Arial"/>
              </a:rPr>
              <a:t> </a:t>
            </a:r>
            <a:r>
              <a:rPr dirty="0" smtClean="0" sz="2200" spc="-10" b="1">
                <a:solidFill>
                  <a:srgbClr val="C00000"/>
                </a:solidFill>
                <a:latin typeface="Arial"/>
                <a:cs typeface="Arial"/>
              </a:rPr>
              <a:t>pluri</a:t>
            </a:r>
            <a:r>
              <a:rPr dirty="0" smtClean="0" sz="2200" spc="-10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tividade</a:t>
            </a:r>
            <a:r>
              <a:rPr dirty="0" smtClean="0" sz="2200" spc="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saltou</a:t>
            </a:r>
            <a:r>
              <a:rPr dirty="0" smtClean="0" sz="2200" spc="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mtClean="0" sz="22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23,8%</a:t>
            </a:r>
            <a:r>
              <a:rPr dirty="0" smtClean="0" sz="22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para</a:t>
            </a:r>
            <a:r>
              <a:rPr dirty="0" smtClean="0" sz="22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41%</a:t>
            </a:r>
            <a:r>
              <a:rPr dirty="0" smtClean="0" sz="2200" spc="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no</a:t>
            </a:r>
            <a:r>
              <a:rPr dirty="0" smtClean="0" sz="2200" spc="10" b="1">
                <a:latin typeface="Arial"/>
                <a:cs typeface="Arial"/>
              </a:rPr>
              <a:t> </a:t>
            </a:r>
            <a:r>
              <a:rPr dirty="0" smtClean="0" sz="2200" spc="-10" b="1">
                <a:latin typeface="Arial"/>
                <a:cs typeface="Arial"/>
              </a:rPr>
              <a:t>total</a:t>
            </a:r>
            <a:r>
              <a:rPr dirty="0" smtClean="0" sz="2200" spc="10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das</a:t>
            </a:r>
            <a:r>
              <a:rPr dirty="0" smtClean="0" sz="2200" spc="1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famílias</a:t>
            </a:r>
            <a:r>
              <a:rPr dirty="0" smtClean="0" sz="2200" spc="-10" b="1">
                <a:latin typeface="Arial"/>
                <a:cs typeface="Arial"/>
              </a:rPr>
              <a:t> rurais,</a:t>
            </a:r>
            <a:r>
              <a:rPr dirty="0" smtClean="0" sz="2200" spc="-10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entre</a:t>
            </a:r>
            <a:r>
              <a:rPr dirty="0" smtClean="0" sz="2200" spc="10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19</a:t>
            </a:r>
            <a:r>
              <a:rPr dirty="0" smtClean="0" sz="2200" spc="-10" b="1">
                <a:latin typeface="Arial"/>
                <a:cs typeface="Arial"/>
              </a:rPr>
              <a:t>9</a:t>
            </a:r>
            <a:r>
              <a:rPr dirty="0" smtClean="0" sz="2200" spc="-15" b="1">
                <a:latin typeface="Arial"/>
                <a:cs typeface="Arial"/>
              </a:rPr>
              <a:t>1</a:t>
            </a:r>
            <a:r>
              <a:rPr dirty="0" smtClean="0" sz="2200" spc="10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e</a:t>
            </a:r>
            <a:r>
              <a:rPr dirty="0" smtClean="0" sz="2200" spc="-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201</a:t>
            </a:r>
            <a:r>
              <a:rPr dirty="0" smtClean="0" sz="2200" spc="-10" b="1">
                <a:latin typeface="Arial"/>
                <a:cs typeface="Arial"/>
              </a:rPr>
              <a:t>0</a:t>
            </a:r>
            <a:r>
              <a:rPr dirty="0" smtClean="0" sz="2200" spc="-10" b="1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080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1095" y="154178"/>
            <a:ext cx="7933055" cy="14122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">
              <a:lnSpc>
                <a:spcPct val="100000"/>
              </a:lnSpc>
            </a:pPr>
            <a:r>
              <a:rPr dirty="0" smtClean="0" sz="240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4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Br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sil</a:t>
            </a:r>
            <a:r>
              <a:rPr dirty="0" smtClean="0" sz="24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e o</a:t>
            </a:r>
            <a:r>
              <a:rPr dirty="0" smtClean="0" sz="24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mu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do</a:t>
            </a:r>
            <a:r>
              <a:rPr dirty="0" smtClean="0" sz="24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rural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ntemp</a:t>
            </a:r>
            <a:r>
              <a:rPr dirty="0" smtClean="0" sz="2400" spc="-15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rân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99"/>
              </a:spcBef>
            </a:pPr>
            <a:endParaRPr sz="1300"/>
          </a:p>
          <a:p>
            <a:pPr algn="ctr" marL="12700" marR="12700" indent="0">
              <a:lnSpc>
                <a:spcPct val="100000"/>
              </a:lnSpc>
            </a:pPr>
            <a:r>
              <a:rPr dirty="0" smtClean="0" sz="2400" b="1" u="heavy">
                <a:latin typeface="Arial"/>
                <a:cs typeface="Arial"/>
              </a:rPr>
              <a:t>Tema</a:t>
            </a:r>
            <a:r>
              <a:rPr dirty="0" smtClean="0" sz="2400" b="1" u="heavy">
                <a:latin typeface="Arial"/>
                <a:cs typeface="Arial"/>
              </a:rPr>
              <a:t> </a:t>
            </a:r>
            <a:r>
              <a:rPr dirty="0" smtClean="0" sz="2400" spc="-5" b="1" u="heavy">
                <a:latin typeface="Arial"/>
                <a:cs typeface="Arial"/>
              </a:rPr>
              <a:t>6</a:t>
            </a:r>
            <a:r>
              <a:rPr dirty="0" smtClean="0" sz="2400" spc="0" b="1">
                <a:latin typeface="Arial"/>
                <a:cs typeface="Arial"/>
              </a:rPr>
              <a:t>.</a:t>
            </a:r>
            <a:r>
              <a:rPr dirty="0" smtClean="0" sz="2400" spc="-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ainda</a:t>
            </a:r>
            <a:r>
              <a:rPr dirty="0" smtClean="0" sz="2400" spc="-1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é pos</a:t>
            </a:r>
            <a:r>
              <a:rPr dirty="0" smtClean="0" sz="2400" spc="-10" b="1">
                <a:latin typeface="Arial"/>
                <a:cs typeface="Arial"/>
              </a:rPr>
              <a:t>s</a:t>
            </a:r>
            <a:r>
              <a:rPr dirty="0" smtClean="0" sz="2400" spc="0" b="1">
                <a:latin typeface="Arial"/>
                <a:cs typeface="Arial"/>
              </a:rPr>
              <a:t>ível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salvar </a:t>
            </a:r>
            <a:r>
              <a:rPr dirty="0" smtClean="0" sz="2400" spc="0" b="1">
                <a:latin typeface="Arial"/>
                <a:cs typeface="Arial"/>
              </a:rPr>
              <a:t>a agricul</a:t>
            </a:r>
            <a:r>
              <a:rPr dirty="0" smtClean="0" sz="2400" spc="5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ura</a:t>
            </a:r>
            <a:r>
              <a:rPr dirty="0" smtClean="0" sz="2400" spc="-1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de</a:t>
            </a:r>
            <a:r>
              <a:rPr dirty="0" smtClean="0" sz="2400" spc="-1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menor</a:t>
            </a:r>
            <a:r>
              <a:rPr dirty="0" smtClean="0" sz="2400" spc="0" b="1">
                <a:latin typeface="Arial"/>
                <a:cs typeface="Arial"/>
              </a:rPr>
              <a:t> porte</a:t>
            </a:r>
            <a:r>
              <a:rPr dirty="0" smtClean="0" sz="2400" spc="-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ec</a:t>
            </a:r>
            <a:r>
              <a:rPr dirty="0" smtClean="0" sz="2400" spc="-10" b="1">
                <a:latin typeface="Arial"/>
                <a:cs typeface="Arial"/>
              </a:rPr>
              <a:t>o</a:t>
            </a:r>
            <a:r>
              <a:rPr dirty="0" smtClean="0" sz="2400" spc="0" b="1">
                <a:latin typeface="Arial"/>
                <a:cs typeface="Arial"/>
              </a:rPr>
              <a:t>nômico?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2987" y="1714943"/>
            <a:ext cx="6985381" cy="5090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339141" y="3157719"/>
            <a:ext cx="1757691" cy="1188680"/>
          </a:xfrm>
          <a:custGeom>
            <a:avLst/>
            <a:gdLst/>
            <a:ahLst/>
            <a:cxnLst/>
            <a:rect l="l" t="t" r="r" b="b"/>
            <a:pathLst>
              <a:path w="1757691" h="1188680">
                <a:moveTo>
                  <a:pt x="16198" y="315984"/>
                </a:moveTo>
                <a:lnTo>
                  <a:pt x="32956" y="273849"/>
                </a:lnTo>
                <a:lnTo>
                  <a:pt x="54976" y="234470"/>
                </a:lnTo>
                <a:lnTo>
                  <a:pt x="81991" y="197910"/>
                </a:lnTo>
                <a:lnTo>
                  <a:pt x="113737" y="164232"/>
                </a:lnTo>
                <a:lnTo>
                  <a:pt x="149946" y="133501"/>
                </a:lnTo>
                <a:lnTo>
                  <a:pt x="190355" y="105779"/>
                </a:lnTo>
                <a:lnTo>
                  <a:pt x="234698" y="81131"/>
                </a:lnTo>
                <a:lnTo>
                  <a:pt x="282709" y="59621"/>
                </a:lnTo>
                <a:lnTo>
                  <a:pt x="334122" y="41311"/>
                </a:lnTo>
                <a:lnTo>
                  <a:pt x="388673" y="26265"/>
                </a:lnTo>
                <a:lnTo>
                  <a:pt x="446095" y="14548"/>
                </a:lnTo>
                <a:lnTo>
                  <a:pt x="506124" y="6222"/>
                </a:lnTo>
                <a:lnTo>
                  <a:pt x="568494" y="1351"/>
                </a:lnTo>
                <a:lnTo>
                  <a:pt x="632939" y="0"/>
                </a:lnTo>
                <a:lnTo>
                  <a:pt x="699194" y="2230"/>
                </a:lnTo>
                <a:lnTo>
                  <a:pt x="766993" y="8107"/>
                </a:lnTo>
                <a:lnTo>
                  <a:pt x="836072" y="17694"/>
                </a:lnTo>
                <a:lnTo>
                  <a:pt x="906164" y="31055"/>
                </a:lnTo>
                <a:lnTo>
                  <a:pt x="977004" y="48252"/>
                </a:lnTo>
                <a:lnTo>
                  <a:pt x="1048327" y="69350"/>
                </a:lnTo>
                <a:lnTo>
                  <a:pt x="1118508" y="93929"/>
                </a:lnTo>
                <a:lnTo>
                  <a:pt x="1186022" y="121389"/>
                </a:lnTo>
                <a:lnTo>
                  <a:pt x="1250689" y="151524"/>
                </a:lnTo>
                <a:lnTo>
                  <a:pt x="1312330" y="184127"/>
                </a:lnTo>
                <a:lnTo>
                  <a:pt x="1370768" y="218992"/>
                </a:lnTo>
                <a:lnTo>
                  <a:pt x="1425823" y="255910"/>
                </a:lnTo>
                <a:lnTo>
                  <a:pt x="1477317" y="294677"/>
                </a:lnTo>
                <a:lnTo>
                  <a:pt x="1525072" y="335085"/>
                </a:lnTo>
                <a:lnTo>
                  <a:pt x="1568910" y="376927"/>
                </a:lnTo>
                <a:lnTo>
                  <a:pt x="1608651" y="419997"/>
                </a:lnTo>
                <a:lnTo>
                  <a:pt x="1644117" y="464088"/>
                </a:lnTo>
                <a:lnTo>
                  <a:pt x="1675129" y="508993"/>
                </a:lnTo>
                <a:lnTo>
                  <a:pt x="1701510" y="554507"/>
                </a:lnTo>
                <a:lnTo>
                  <a:pt x="1723081" y="600421"/>
                </a:lnTo>
                <a:lnTo>
                  <a:pt x="1739663" y="646529"/>
                </a:lnTo>
                <a:lnTo>
                  <a:pt x="1751078" y="692625"/>
                </a:lnTo>
                <a:lnTo>
                  <a:pt x="1757146" y="738502"/>
                </a:lnTo>
                <a:lnTo>
                  <a:pt x="1757691" y="783953"/>
                </a:lnTo>
                <a:lnTo>
                  <a:pt x="1752532" y="828772"/>
                </a:lnTo>
                <a:lnTo>
                  <a:pt x="1741493" y="872752"/>
                </a:lnTo>
                <a:lnTo>
                  <a:pt x="1724734" y="914886"/>
                </a:lnTo>
                <a:lnTo>
                  <a:pt x="1702714" y="954262"/>
                </a:lnTo>
                <a:lnTo>
                  <a:pt x="1675699" y="990819"/>
                </a:lnTo>
                <a:lnTo>
                  <a:pt x="1643954" y="1024491"/>
                </a:lnTo>
                <a:lnTo>
                  <a:pt x="1607744" y="1055217"/>
                </a:lnTo>
                <a:lnTo>
                  <a:pt x="1567335" y="1082932"/>
                </a:lnTo>
                <a:lnTo>
                  <a:pt x="1522992" y="1107574"/>
                </a:lnTo>
                <a:lnTo>
                  <a:pt x="1474982" y="1129079"/>
                </a:lnTo>
                <a:lnTo>
                  <a:pt x="1423568" y="1147383"/>
                </a:lnTo>
                <a:lnTo>
                  <a:pt x="1369017" y="1162423"/>
                </a:lnTo>
                <a:lnTo>
                  <a:pt x="1311595" y="1174136"/>
                </a:lnTo>
                <a:lnTo>
                  <a:pt x="1251566" y="1182459"/>
                </a:lnTo>
                <a:lnTo>
                  <a:pt x="1189197" y="1187328"/>
                </a:lnTo>
                <a:lnTo>
                  <a:pt x="1124752" y="1188680"/>
                </a:lnTo>
                <a:lnTo>
                  <a:pt x="1058497" y="1186452"/>
                </a:lnTo>
                <a:lnTo>
                  <a:pt x="990697" y="1180580"/>
                </a:lnTo>
                <a:lnTo>
                  <a:pt x="921619" y="1171000"/>
                </a:lnTo>
                <a:lnTo>
                  <a:pt x="851526" y="1157650"/>
                </a:lnTo>
                <a:lnTo>
                  <a:pt x="780686" y="1140467"/>
                </a:lnTo>
                <a:lnTo>
                  <a:pt x="709364" y="1119386"/>
                </a:lnTo>
                <a:lnTo>
                  <a:pt x="639182" y="1094807"/>
                </a:lnTo>
                <a:lnTo>
                  <a:pt x="571668" y="1067346"/>
                </a:lnTo>
                <a:lnTo>
                  <a:pt x="507001" y="1037211"/>
                </a:lnTo>
                <a:lnTo>
                  <a:pt x="445360" y="1004608"/>
                </a:lnTo>
                <a:lnTo>
                  <a:pt x="386922" y="969744"/>
                </a:lnTo>
                <a:lnTo>
                  <a:pt x="331867" y="932825"/>
                </a:lnTo>
                <a:lnTo>
                  <a:pt x="280373" y="894059"/>
                </a:lnTo>
                <a:lnTo>
                  <a:pt x="232618" y="853651"/>
                </a:lnTo>
                <a:lnTo>
                  <a:pt x="188781" y="811809"/>
                </a:lnTo>
                <a:lnTo>
                  <a:pt x="149040" y="768739"/>
                </a:lnTo>
                <a:lnTo>
                  <a:pt x="113573" y="724648"/>
                </a:lnTo>
                <a:lnTo>
                  <a:pt x="82561" y="679742"/>
                </a:lnTo>
                <a:lnTo>
                  <a:pt x="56180" y="634229"/>
                </a:lnTo>
                <a:lnTo>
                  <a:pt x="34609" y="588315"/>
                </a:lnTo>
                <a:lnTo>
                  <a:pt x="18027" y="542207"/>
                </a:lnTo>
                <a:lnTo>
                  <a:pt x="6613" y="496111"/>
                </a:lnTo>
                <a:lnTo>
                  <a:pt x="544" y="450234"/>
                </a:lnTo>
                <a:lnTo>
                  <a:pt x="0" y="404782"/>
                </a:lnTo>
                <a:lnTo>
                  <a:pt x="5158" y="359964"/>
                </a:lnTo>
                <a:lnTo>
                  <a:pt x="16198" y="315984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59694" y="2483818"/>
            <a:ext cx="2008235" cy="1771311"/>
          </a:xfrm>
          <a:custGeom>
            <a:avLst/>
            <a:gdLst/>
            <a:ahLst/>
            <a:cxnLst/>
            <a:rect l="l" t="t" r="r" b="b"/>
            <a:pathLst>
              <a:path w="2008235" h="1771311">
                <a:moveTo>
                  <a:pt x="93083" y="1567988"/>
                </a:moveTo>
                <a:lnTo>
                  <a:pt x="61401" y="1519406"/>
                </a:lnTo>
                <a:lnTo>
                  <a:pt x="36378" y="1467448"/>
                </a:lnTo>
                <a:lnTo>
                  <a:pt x="17887" y="1412434"/>
                </a:lnTo>
                <a:lnTo>
                  <a:pt x="5803" y="1354685"/>
                </a:lnTo>
                <a:lnTo>
                  <a:pt x="0" y="1294524"/>
                </a:lnTo>
                <a:lnTo>
                  <a:pt x="351" y="1232270"/>
                </a:lnTo>
                <a:lnTo>
                  <a:pt x="6732" y="1168245"/>
                </a:lnTo>
                <a:lnTo>
                  <a:pt x="19016" y="1102770"/>
                </a:lnTo>
                <a:lnTo>
                  <a:pt x="37078" y="1036166"/>
                </a:lnTo>
                <a:lnTo>
                  <a:pt x="60793" y="968755"/>
                </a:lnTo>
                <a:lnTo>
                  <a:pt x="90034" y="900857"/>
                </a:lnTo>
                <a:lnTo>
                  <a:pt x="124675" y="832793"/>
                </a:lnTo>
                <a:lnTo>
                  <a:pt x="164591" y="764884"/>
                </a:lnTo>
                <a:lnTo>
                  <a:pt x="209657" y="697452"/>
                </a:lnTo>
                <a:lnTo>
                  <a:pt x="259746" y="630818"/>
                </a:lnTo>
                <a:lnTo>
                  <a:pt x="314733" y="565302"/>
                </a:lnTo>
                <a:lnTo>
                  <a:pt x="374492" y="501226"/>
                </a:lnTo>
                <a:lnTo>
                  <a:pt x="438897" y="438911"/>
                </a:lnTo>
                <a:lnTo>
                  <a:pt x="507823" y="378678"/>
                </a:lnTo>
                <a:lnTo>
                  <a:pt x="581144" y="320848"/>
                </a:lnTo>
                <a:lnTo>
                  <a:pt x="657268" y="266763"/>
                </a:lnTo>
                <a:lnTo>
                  <a:pt x="734461" y="217570"/>
                </a:lnTo>
                <a:lnTo>
                  <a:pt x="812379" y="173299"/>
                </a:lnTo>
                <a:lnTo>
                  <a:pt x="890678" y="133981"/>
                </a:lnTo>
                <a:lnTo>
                  <a:pt x="969015" y="99646"/>
                </a:lnTo>
                <a:lnTo>
                  <a:pt x="1047048" y="70326"/>
                </a:lnTo>
                <a:lnTo>
                  <a:pt x="1124431" y="46050"/>
                </a:lnTo>
                <a:lnTo>
                  <a:pt x="1200822" y="26849"/>
                </a:lnTo>
                <a:lnTo>
                  <a:pt x="1275878" y="12753"/>
                </a:lnTo>
                <a:lnTo>
                  <a:pt x="1349255" y="3793"/>
                </a:lnTo>
                <a:lnTo>
                  <a:pt x="1420610" y="0"/>
                </a:lnTo>
                <a:lnTo>
                  <a:pt x="1489600" y="1403"/>
                </a:lnTo>
                <a:lnTo>
                  <a:pt x="1555881" y="8034"/>
                </a:lnTo>
                <a:lnTo>
                  <a:pt x="1619109" y="19922"/>
                </a:lnTo>
                <a:lnTo>
                  <a:pt x="1678941" y="37099"/>
                </a:lnTo>
                <a:lnTo>
                  <a:pt x="1735035" y="59594"/>
                </a:lnTo>
                <a:lnTo>
                  <a:pt x="1787046" y="87439"/>
                </a:lnTo>
                <a:lnTo>
                  <a:pt x="1834632" y="120663"/>
                </a:lnTo>
                <a:lnTo>
                  <a:pt x="1877448" y="159298"/>
                </a:lnTo>
                <a:lnTo>
                  <a:pt x="1915152" y="203373"/>
                </a:lnTo>
                <a:lnTo>
                  <a:pt x="1946833" y="251955"/>
                </a:lnTo>
                <a:lnTo>
                  <a:pt x="1971856" y="303911"/>
                </a:lnTo>
                <a:lnTo>
                  <a:pt x="1990347" y="358921"/>
                </a:lnTo>
                <a:lnTo>
                  <a:pt x="2002431" y="416664"/>
                </a:lnTo>
                <a:lnTo>
                  <a:pt x="2008235" y="476820"/>
                </a:lnTo>
                <a:lnTo>
                  <a:pt x="2007883" y="539068"/>
                </a:lnTo>
                <a:lnTo>
                  <a:pt x="2001502" y="603087"/>
                </a:lnTo>
                <a:lnTo>
                  <a:pt x="1989218" y="668555"/>
                </a:lnTo>
                <a:lnTo>
                  <a:pt x="1971156" y="735153"/>
                </a:lnTo>
                <a:lnTo>
                  <a:pt x="1947441" y="802559"/>
                </a:lnTo>
                <a:lnTo>
                  <a:pt x="1918201" y="870454"/>
                </a:lnTo>
                <a:lnTo>
                  <a:pt x="1883559" y="938515"/>
                </a:lnTo>
                <a:lnTo>
                  <a:pt x="1843643" y="1006422"/>
                </a:lnTo>
                <a:lnTo>
                  <a:pt x="1798577" y="1073854"/>
                </a:lnTo>
                <a:lnTo>
                  <a:pt x="1748488" y="1140491"/>
                </a:lnTo>
                <a:lnTo>
                  <a:pt x="1693501" y="1206011"/>
                </a:lnTo>
                <a:lnTo>
                  <a:pt x="1633742" y="1270094"/>
                </a:lnTo>
                <a:lnTo>
                  <a:pt x="1569337" y="1332420"/>
                </a:lnTo>
                <a:lnTo>
                  <a:pt x="1500411" y="1392666"/>
                </a:lnTo>
                <a:lnTo>
                  <a:pt x="1427091" y="1450513"/>
                </a:lnTo>
                <a:lnTo>
                  <a:pt x="1350966" y="1504598"/>
                </a:lnTo>
                <a:lnTo>
                  <a:pt x="1273773" y="1553789"/>
                </a:lnTo>
                <a:lnTo>
                  <a:pt x="1195855" y="1598056"/>
                </a:lnTo>
                <a:lnTo>
                  <a:pt x="1117556" y="1637369"/>
                </a:lnTo>
                <a:lnTo>
                  <a:pt x="1039219" y="1671698"/>
                </a:lnTo>
                <a:lnTo>
                  <a:pt x="961187" y="1701012"/>
                </a:lnTo>
                <a:lnTo>
                  <a:pt x="883803" y="1725282"/>
                </a:lnTo>
                <a:lnTo>
                  <a:pt x="807412" y="1744477"/>
                </a:lnTo>
                <a:lnTo>
                  <a:pt x="732356" y="1758567"/>
                </a:lnTo>
                <a:lnTo>
                  <a:pt x="658979" y="1767521"/>
                </a:lnTo>
                <a:lnTo>
                  <a:pt x="587624" y="1771311"/>
                </a:lnTo>
                <a:lnTo>
                  <a:pt x="518634" y="1769904"/>
                </a:lnTo>
                <a:lnTo>
                  <a:pt x="452354" y="1763272"/>
                </a:lnTo>
                <a:lnTo>
                  <a:pt x="389125" y="1751384"/>
                </a:lnTo>
                <a:lnTo>
                  <a:pt x="329293" y="1734210"/>
                </a:lnTo>
                <a:lnTo>
                  <a:pt x="273199" y="1711719"/>
                </a:lnTo>
                <a:lnTo>
                  <a:pt x="221188" y="1683882"/>
                </a:lnTo>
                <a:lnTo>
                  <a:pt x="173602" y="1650668"/>
                </a:lnTo>
                <a:lnTo>
                  <a:pt x="130786" y="1612047"/>
                </a:lnTo>
                <a:lnTo>
                  <a:pt x="93083" y="156798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2399" y="5134174"/>
            <a:ext cx="908462" cy="937803"/>
          </a:xfrm>
          <a:custGeom>
            <a:avLst/>
            <a:gdLst/>
            <a:ahLst/>
            <a:cxnLst/>
            <a:rect l="l" t="t" r="r" b="b"/>
            <a:pathLst>
              <a:path w="908462" h="937803">
                <a:moveTo>
                  <a:pt x="124571" y="201222"/>
                </a:moveTo>
                <a:lnTo>
                  <a:pt x="151313" y="170520"/>
                </a:lnTo>
                <a:lnTo>
                  <a:pt x="179614" y="142250"/>
                </a:lnTo>
                <a:lnTo>
                  <a:pt x="209309" y="116442"/>
                </a:lnTo>
                <a:lnTo>
                  <a:pt x="240231" y="93128"/>
                </a:lnTo>
                <a:lnTo>
                  <a:pt x="272216" y="72337"/>
                </a:lnTo>
                <a:lnTo>
                  <a:pt x="338713" y="38447"/>
                </a:lnTo>
                <a:lnTo>
                  <a:pt x="407475" y="15013"/>
                </a:lnTo>
                <a:lnTo>
                  <a:pt x="477181" y="2279"/>
                </a:lnTo>
                <a:lnTo>
                  <a:pt x="511974" y="0"/>
                </a:lnTo>
                <a:lnTo>
                  <a:pt x="546508" y="486"/>
                </a:lnTo>
                <a:lnTo>
                  <a:pt x="614132" y="9877"/>
                </a:lnTo>
                <a:lnTo>
                  <a:pt x="678731" y="30694"/>
                </a:lnTo>
                <a:lnTo>
                  <a:pt x="738982" y="63180"/>
                </a:lnTo>
                <a:lnTo>
                  <a:pt x="793053" y="107104"/>
                </a:lnTo>
                <a:lnTo>
                  <a:pt x="837162" y="159390"/>
                </a:lnTo>
                <a:lnTo>
                  <a:pt x="870749" y="218327"/>
                </a:lnTo>
                <a:lnTo>
                  <a:pt x="893781" y="282569"/>
                </a:lnTo>
                <a:lnTo>
                  <a:pt x="906223" y="350773"/>
                </a:lnTo>
                <a:lnTo>
                  <a:pt x="908462" y="385941"/>
                </a:lnTo>
                <a:lnTo>
                  <a:pt x="908041" y="421595"/>
                </a:lnTo>
                <a:lnTo>
                  <a:pt x="899200" y="493689"/>
                </a:lnTo>
                <a:lnTo>
                  <a:pt x="879667" y="565713"/>
                </a:lnTo>
                <a:lnTo>
                  <a:pt x="865880" y="601278"/>
                </a:lnTo>
                <a:lnTo>
                  <a:pt x="849407" y="636322"/>
                </a:lnTo>
                <a:lnTo>
                  <a:pt x="830243" y="670676"/>
                </a:lnTo>
                <a:lnTo>
                  <a:pt x="808385" y="704172"/>
                </a:lnTo>
                <a:lnTo>
                  <a:pt x="783828" y="736642"/>
                </a:lnTo>
                <a:lnTo>
                  <a:pt x="757085" y="767337"/>
                </a:lnTo>
                <a:lnTo>
                  <a:pt x="728784" y="795599"/>
                </a:lnTo>
                <a:lnTo>
                  <a:pt x="699090" y="821399"/>
                </a:lnTo>
                <a:lnTo>
                  <a:pt x="668168" y="844707"/>
                </a:lnTo>
                <a:lnTo>
                  <a:pt x="636184" y="865491"/>
                </a:lnTo>
                <a:lnTo>
                  <a:pt x="569691" y="899370"/>
                </a:lnTo>
                <a:lnTo>
                  <a:pt x="500935" y="922795"/>
                </a:lnTo>
                <a:lnTo>
                  <a:pt x="431238" y="935525"/>
                </a:lnTo>
                <a:lnTo>
                  <a:pt x="396451" y="937803"/>
                </a:lnTo>
                <a:lnTo>
                  <a:pt x="361926" y="937317"/>
                </a:lnTo>
                <a:lnTo>
                  <a:pt x="294320" y="927932"/>
                </a:lnTo>
                <a:lnTo>
                  <a:pt x="229745" y="907126"/>
                </a:lnTo>
                <a:lnTo>
                  <a:pt x="169525" y="874659"/>
                </a:lnTo>
                <a:lnTo>
                  <a:pt x="115472" y="830742"/>
                </a:lnTo>
                <a:lnTo>
                  <a:pt x="71356" y="778445"/>
                </a:lnTo>
                <a:lnTo>
                  <a:pt x="37756" y="719500"/>
                </a:lnTo>
                <a:lnTo>
                  <a:pt x="14708" y="655251"/>
                </a:lnTo>
                <a:lnTo>
                  <a:pt x="2248" y="587043"/>
                </a:lnTo>
                <a:lnTo>
                  <a:pt x="0" y="551874"/>
                </a:lnTo>
                <a:lnTo>
                  <a:pt x="411" y="516220"/>
                </a:lnTo>
                <a:lnTo>
                  <a:pt x="9234" y="444128"/>
                </a:lnTo>
                <a:lnTo>
                  <a:pt x="28751" y="372111"/>
                </a:lnTo>
                <a:lnTo>
                  <a:pt x="42532" y="336551"/>
                </a:lnTo>
                <a:lnTo>
                  <a:pt x="58999" y="301514"/>
                </a:lnTo>
                <a:lnTo>
                  <a:pt x="78159" y="267168"/>
                </a:lnTo>
                <a:lnTo>
                  <a:pt x="100014" y="233682"/>
                </a:lnTo>
                <a:lnTo>
                  <a:pt x="124571" y="201222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6921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844" y="464565"/>
            <a:ext cx="8873490" cy="28244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763905">
              <a:lnSpc>
                <a:spcPct val="100000"/>
              </a:lnSpc>
              <a:tabLst>
                <a:tab pos="3207385" algn="l"/>
              </a:tabLst>
            </a:pPr>
            <a:r>
              <a:rPr dirty="0" smtClean="0" sz="2200" spc="-2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2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que</a:t>
            </a:r>
            <a:r>
              <a:rPr dirty="0" smtClean="0" sz="2200" spc="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concluir?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dirty="0" smtClean="0" sz="2200" spc="-20" b="1">
                <a:latin typeface="Arial"/>
                <a:cs typeface="Arial"/>
              </a:rPr>
              <a:t>A</a:t>
            </a:r>
            <a:r>
              <a:rPr dirty="0" smtClean="0" sz="2200" spc="-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principal</a:t>
            </a:r>
            <a:r>
              <a:rPr dirty="0" smtClean="0" sz="2200" spc="20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marca</a:t>
            </a:r>
            <a:r>
              <a:rPr dirty="0" smtClean="0" sz="2200" spc="-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da</a:t>
            </a:r>
            <a:r>
              <a:rPr dirty="0" smtClean="0" sz="2200" spc="-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agricultura</a:t>
            </a:r>
            <a:endParaRPr sz="2200">
              <a:latin typeface="Arial"/>
              <a:cs typeface="Arial"/>
            </a:endParaRPr>
          </a:p>
          <a:p>
            <a:pPr marL="3042920">
              <a:lnSpc>
                <a:spcPct val="100000"/>
              </a:lnSpc>
            </a:pPr>
            <a:r>
              <a:rPr dirty="0" smtClean="0" sz="2200" spc="-10" b="1">
                <a:latin typeface="Arial"/>
                <a:cs typeface="Arial"/>
              </a:rPr>
              <a:t>brasileira</a:t>
            </a:r>
            <a:r>
              <a:rPr dirty="0" smtClean="0" sz="2200" spc="10" b="1">
                <a:latin typeface="Arial"/>
                <a:cs typeface="Arial"/>
              </a:rPr>
              <a:t> </a:t>
            </a:r>
            <a:r>
              <a:rPr dirty="0" smtClean="0" sz="2200" spc="-20" b="1">
                <a:latin typeface="Arial"/>
                <a:cs typeface="Arial"/>
              </a:rPr>
              <a:t>em</a:t>
            </a:r>
            <a:r>
              <a:rPr dirty="0" smtClean="0" sz="2200" spc="-20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no</a:t>
            </a:r>
            <a:r>
              <a:rPr dirty="0" smtClean="0" sz="2200" spc="-10" b="1">
                <a:latin typeface="Arial"/>
                <a:cs typeface="Arial"/>
              </a:rPr>
              <a:t>s</a:t>
            </a:r>
            <a:r>
              <a:rPr dirty="0" smtClean="0" sz="2200" spc="-15" b="1">
                <a:latin typeface="Arial"/>
                <a:cs typeface="Arial"/>
              </a:rPr>
              <a:t>sos</a:t>
            </a:r>
            <a:r>
              <a:rPr dirty="0" smtClean="0" sz="2200" spc="2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dias</a:t>
            </a:r>
            <a:r>
              <a:rPr dirty="0" smtClean="0" sz="2200" spc="-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é</a:t>
            </a:r>
            <a:r>
              <a:rPr dirty="0" smtClean="0" sz="2200" spc="-15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a</a:t>
            </a:r>
            <a:r>
              <a:rPr dirty="0" smtClean="0" sz="2200" spc="10" b="1">
                <a:latin typeface="Arial"/>
                <a:cs typeface="Arial"/>
              </a:rPr>
              <a:t> </a:t>
            </a:r>
            <a:r>
              <a:rPr dirty="0" smtClean="0" sz="2200" spc="-15" b="1">
                <a:latin typeface="Arial"/>
                <a:cs typeface="Arial"/>
              </a:rPr>
              <a:t>dualid</a:t>
            </a:r>
            <a:r>
              <a:rPr dirty="0" smtClean="0" sz="2200" spc="-10" b="1">
                <a:latin typeface="Arial"/>
                <a:cs typeface="Arial"/>
              </a:rPr>
              <a:t>a</a:t>
            </a:r>
            <a:r>
              <a:rPr dirty="0" smtClean="0" sz="2200" spc="-15" b="1">
                <a:latin typeface="Arial"/>
                <a:cs typeface="Arial"/>
              </a:rPr>
              <a:t>de:</a:t>
            </a:r>
            <a:endParaRPr sz="22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82"/>
              </a:spcBef>
            </a:pPr>
            <a:endParaRPr sz="1100"/>
          </a:p>
          <a:p>
            <a:pPr marL="327660" marR="12700" indent="-31559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400" b="1">
                <a:latin typeface="Arial"/>
                <a:cs typeface="Arial"/>
              </a:rPr>
              <a:t>A </a:t>
            </a:r>
            <a:r>
              <a:rPr dirty="0" smtClean="0" sz="2400" b="1">
                <a:solidFill>
                  <a:srgbClr val="3333CC"/>
                </a:solidFill>
                <a:latin typeface="Arial"/>
                <a:cs typeface="Arial"/>
              </a:rPr>
              <a:t>intensif</a:t>
            </a:r>
            <a:r>
              <a:rPr dirty="0" smtClean="0" sz="2400" spc="5" b="1">
                <a:solidFill>
                  <a:srgbClr val="3333CC"/>
                </a:solidFill>
                <a:latin typeface="Arial"/>
                <a:cs typeface="Arial"/>
              </a:rPr>
              <a:t>i</a:t>
            </a:r>
            <a:r>
              <a:rPr dirty="0" smtClean="0" sz="2400" spc="0" b="1">
                <a:solidFill>
                  <a:srgbClr val="3333CC"/>
                </a:solidFill>
                <a:latin typeface="Arial"/>
                <a:cs typeface="Arial"/>
              </a:rPr>
              <a:t>ca</a:t>
            </a:r>
            <a:r>
              <a:rPr dirty="0" smtClean="0" sz="2400" spc="-10" b="1">
                <a:solidFill>
                  <a:srgbClr val="3333CC"/>
                </a:solidFill>
                <a:latin typeface="Arial"/>
                <a:cs typeface="Arial"/>
              </a:rPr>
              <a:t>ç</a:t>
            </a:r>
            <a:r>
              <a:rPr dirty="0" smtClean="0" sz="2400" spc="0" b="1">
                <a:solidFill>
                  <a:srgbClr val="3333CC"/>
                </a:solidFill>
                <a:latin typeface="Arial"/>
                <a:cs typeface="Arial"/>
              </a:rPr>
              <a:t>ão</a:t>
            </a:r>
            <a:r>
              <a:rPr dirty="0" smtClean="0" sz="2400" spc="-15" b="1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3333CC"/>
                </a:solidFill>
                <a:latin typeface="Arial"/>
                <a:cs typeface="Arial"/>
              </a:rPr>
              <a:t>tecnológica</a:t>
            </a:r>
            <a:r>
              <a:rPr dirty="0" smtClean="0" sz="2400" spc="-15" b="1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e a produtividade</a:t>
            </a:r>
            <a:r>
              <a:rPr dirty="0" smtClean="0" sz="2400" spc="-3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(PTF)</a:t>
            </a:r>
            <a:r>
              <a:rPr dirty="0" smtClean="0" sz="2400" spc="-2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como</a:t>
            </a:r>
            <a:r>
              <a:rPr dirty="0" smtClean="0" sz="2400" spc="0" b="1">
                <a:latin typeface="Arial"/>
                <a:cs typeface="Arial"/>
              </a:rPr>
              <a:t> as principais</a:t>
            </a:r>
            <a:r>
              <a:rPr dirty="0" smtClean="0" sz="2400" spc="-2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vias cond</a:t>
            </a:r>
            <a:r>
              <a:rPr dirty="0" smtClean="0" sz="2400" spc="-10" b="1">
                <a:latin typeface="Arial"/>
                <a:cs typeface="Arial"/>
              </a:rPr>
              <a:t>u</a:t>
            </a:r>
            <a:r>
              <a:rPr dirty="0" smtClean="0" sz="2400" spc="0" b="1">
                <a:latin typeface="Arial"/>
                <a:cs typeface="Arial"/>
              </a:rPr>
              <a:t>toras do </a:t>
            </a:r>
            <a:r>
              <a:rPr dirty="0" smtClean="0" sz="2400" spc="-10" b="1">
                <a:latin typeface="Arial"/>
                <a:cs typeface="Arial"/>
              </a:rPr>
              <a:t>c</a:t>
            </a:r>
            <a:r>
              <a:rPr dirty="0" smtClean="0" sz="2400" spc="0" b="1">
                <a:latin typeface="Arial"/>
                <a:cs typeface="Arial"/>
              </a:rPr>
              <a:t>rescimento da produção</a:t>
            </a:r>
            <a:endParaRPr sz="2400">
              <a:latin typeface="Arial"/>
              <a:cs typeface="Arial"/>
            </a:endParaRPr>
          </a:p>
          <a:p>
            <a:pPr algn="ctr" marL="313690">
              <a:lnSpc>
                <a:spcPct val="100000"/>
              </a:lnSpc>
            </a:pPr>
            <a:r>
              <a:rPr dirty="0" smtClean="0" sz="2400" b="1">
                <a:latin typeface="Arial"/>
                <a:cs typeface="Arial"/>
              </a:rPr>
              <a:t>agro</a:t>
            </a:r>
            <a:r>
              <a:rPr dirty="0" smtClean="0" sz="2400" spc="-10" b="1">
                <a:latin typeface="Arial"/>
                <a:cs typeface="Arial"/>
              </a:rPr>
              <a:t>p</a:t>
            </a:r>
            <a:r>
              <a:rPr dirty="0" smtClean="0" sz="2400" spc="0" b="1">
                <a:latin typeface="Arial"/>
                <a:cs typeface="Arial"/>
              </a:rPr>
              <a:t>ec</a:t>
            </a:r>
            <a:r>
              <a:rPr dirty="0" smtClean="0" sz="2400" spc="-10" b="1">
                <a:latin typeface="Arial"/>
                <a:cs typeface="Arial"/>
              </a:rPr>
              <a:t>u</a:t>
            </a:r>
            <a:r>
              <a:rPr dirty="0" smtClean="0" sz="2400" spc="0" b="1">
                <a:latin typeface="Arial"/>
                <a:cs typeface="Arial"/>
              </a:rPr>
              <a:t>ária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78"/>
              </a:spcBef>
            </a:pPr>
            <a:endParaRPr sz="1100"/>
          </a:p>
          <a:p>
            <a:pPr lvl="1" marL="1391920" indent="-342900">
              <a:lnSpc>
                <a:spcPct val="100000"/>
              </a:lnSpc>
              <a:buFont typeface="Arial"/>
              <a:buChar char="•"/>
              <a:tabLst>
                <a:tab pos="1391920" algn="l"/>
              </a:tabLst>
            </a:pPr>
            <a:r>
              <a:rPr dirty="0" smtClean="0" sz="2400" b="1">
                <a:latin typeface="Arial"/>
                <a:cs typeface="Arial"/>
              </a:rPr>
              <a:t>A </a:t>
            </a:r>
            <a:r>
              <a:rPr dirty="0" smtClean="0" sz="2400" b="1">
                <a:solidFill>
                  <a:srgbClr val="3333CC"/>
                </a:solidFill>
                <a:latin typeface="Arial"/>
                <a:cs typeface="Arial"/>
              </a:rPr>
              <a:t>seletiv</a:t>
            </a:r>
            <a:r>
              <a:rPr dirty="0" smtClean="0" sz="2400" spc="5" b="1">
                <a:solidFill>
                  <a:srgbClr val="3333CC"/>
                </a:solidFill>
                <a:latin typeface="Arial"/>
                <a:cs typeface="Arial"/>
              </a:rPr>
              <a:t>i</a:t>
            </a:r>
            <a:r>
              <a:rPr dirty="0" smtClean="0" sz="2400" spc="0" b="1">
                <a:solidFill>
                  <a:srgbClr val="3333CC"/>
                </a:solidFill>
                <a:latin typeface="Arial"/>
                <a:cs typeface="Arial"/>
              </a:rPr>
              <a:t>da</a:t>
            </a:r>
            <a:r>
              <a:rPr dirty="0" smtClean="0" sz="2400" spc="-10" b="1">
                <a:solidFill>
                  <a:srgbClr val="3333CC"/>
                </a:solidFill>
                <a:latin typeface="Arial"/>
                <a:cs typeface="Arial"/>
              </a:rPr>
              <a:t>d</a:t>
            </a:r>
            <a:r>
              <a:rPr dirty="0" smtClean="0" sz="2400" spc="0" b="1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dirty="0" smtClean="0" sz="2400" spc="-10" b="1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3333CC"/>
                </a:solidFill>
                <a:latin typeface="Arial"/>
                <a:cs typeface="Arial"/>
              </a:rPr>
              <a:t>so</a:t>
            </a:r>
            <a:r>
              <a:rPr dirty="0" smtClean="0" sz="2400" spc="-10" b="1">
                <a:solidFill>
                  <a:srgbClr val="3333CC"/>
                </a:solidFill>
                <a:latin typeface="Arial"/>
                <a:cs typeface="Arial"/>
              </a:rPr>
              <a:t>c</a:t>
            </a:r>
            <a:r>
              <a:rPr dirty="0" smtClean="0" sz="2400" spc="0" b="1">
                <a:solidFill>
                  <a:srgbClr val="3333CC"/>
                </a:solidFill>
                <a:latin typeface="Arial"/>
                <a:cs typeface="Arial"/>
              </a:rPr>
              <a:t>ial</a:t>
            </a:r>
            <a:r>
              <a:rPr dirty="0" smtClean="0" sz="2400" spc="5" b="1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entre as </a:t>
            </a:r>
            <a:r>
              <a:rPr dirty="0" smtClean="0" sz="2400" spc="5" b="1">
                <a:latin typeface="Arial"/>
                <a:cs typeface="Arial"/>
              </a:rPr>
              <a:t>f</a:t>
            </a:r>
            <a:r>
              <a:rPr dirty="0" smtClean="0" sz="2400" spc="0" b="1">
                <a:latin typeface="Arial"/>
                <a:cs typeface="Arial"/>
              </a:rPr>
              <a:t>amí</a:t>
            </a:r>
            <a:r>
              <a:rPr dirty="0" smtClean="0" sz="2400" spc="5" b="1">
                <a:latin typeface="Arial"/>
                <a:cs typeface="Arial"/>
              </a:rPr>
              <a:t>l</a:t>
            </a:r>
            <a:r>
              <a:rPr dirty="0" smtClean="0" sz="2400" spc="0" b="1">
                <a:latin typeface="Arial"/>
                <a:cs typeface="Arial"/>
              </a:rPr>
              <a:t>ias</a:t>
            </a:r>
            <a:r>
              <a:rPr dirty="0" smtClean="0" sz="2400" spc="-2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rurais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431" y="4173473"/>
            <a:ext cx="8577580" cy="17164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019810" marR="12700" indent="-1007744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800" spc="-25" b="1">
                <a:latin typeface="Arial"/>
                <a:cs typeface="Arial"/>
              </a:rPr>
              <a:t>Em</a:t>
            </a:r>
            <a:r>
              <a:rPr dirty="0" smtClean="0" sz="2800" spc="-1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conseq</a:t>
            </a:r>
            <a:r>
              <a:rPr dirty="0" smtClean="0" sz="2800" spc="-30" b="1">
                <a:latin typeface="Arial"/>
                <a:cs typeface="Arial"/>
              </a:rPr>
              <a:t>u</a:t>
            </a:r>
            <a:r>
              <a:rPr dirty="0" smtClean="0" sz="2800" spc="-15" b="1">
                <a:latin typeface="Arial"/>
                <a:cs typeface="Arial"/>
              </a:rPr>
              <a:t>ênci</a:t>
            </a:r>
            <a:r>
              <a:rPr dirty="0" smtClean="0" sz="2800" spc="-15" b="1">
                <a:latin typeface="Arial"/>
                <a:cs typeface="Arial"/>
              </a:rPr>
              <a:t>a</a:t>
            </a:r>
            <a:r>
              <a:rPr dirty="0" smtClean="0" sz="2800" spc="-10" b="1">
                <a:latin typeface="Arial"/>
                <a:cs typeface="Arial"/>
              </a:rPr>
              <a:t>,</a:t>
            </a:r>
            <a:r>
              <a:rPr dirty="0" smtClean="0" sz="2800" spc="55" b="1">
                <a:latin typeface="Arial"/>
                <a:cs typeface="Arial"/>
              </a:rPr>
              <a:t> 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sem</a:t>
            </a:r>
            <a:r>
              <a:rPr dirty="0" smtClean="0" sz="28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mtClean="0" sz="28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amplia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ç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ão</a:t>
            </a:r>
            <a:r>
              <a:rPr dirty="0" smtClean="0" sz="28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do</a:t>
            </a:r>
            <a:r>
              <a:rPr dirty="0" smtClean="0" sz="28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ac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sso</a:t>
            </a:r>
            <a:r>
              <a:rPr dirty="0" smtClean="0" sz="2800" spc="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à</a:t>
            </a:r>
            <a:r>
              <a:rPr dirty="0" smtClean="0" sz="2800" spc="-10" b="1">
                <a:solidFill>
                  <a:srgbClr val="C00000"/>
                </a:solidFill>
                <a:latin typeface="Arial"/>
                <a:cs typeface="Arial"/>
              </a:rPr>
              <a:t> t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cnolo</a:t>
            </a:r>
            <a:r>
              <a:rPr dirty="0" smtClean="0" sz="2800" spc="-30" b="1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ia</a:t>
            </a:r>
            <a:r>
              <a:rPr dirty="0" smtClean="0" sz="2800" spc="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25" b="1">
                <a:solidFill>
                  <a:srgbClr val="C00000"/>
                </a:solidFill>
                <a:latin typeface="Arial"/>
                <a:cs typeface="Arial"/>
              </a:rPr>
              <a:t>mo</a:t>
            </a:r>
            <a:r>
              <a:rPr dirty="0" smtClean="0" sz="2800" spc="-35" b="1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2800" spc="-10" b="1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na,</a:t>
            </a:r>
            <a:r>
              <a:rPr dirty="0" smtClean="0" sz="2800" spc="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a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10" b="1">
                <a:latin typeface="Arial"/>
                <a:cs typeface="Arial"/>
              </a:rPr>
              <a:t>v</a:t>
            </a:r>
            <a:r>
              <a:rPr dirty="0" smtClean="0" sz="2800" spc="-20" b="1">
                <a:latin typeface="Arial"/>
                <a:cs typeface="Arial"/>
              </a:rPr>
              <a:t>a</a:t>
            </a:r>
            <a:r>
              <a:rPr dirty="0" smtClean="0" sz="2800" spc="-15" b="1">
                <a:latin typeface="Arial"/>
                <a:cs typeface="Arial"/>
              </a:rPr>
              <a:t>s</a:t>
            </a:r>
            <a:r>
              <a:rPr dirty="0" smtClean="0" sz="2800" spc="-15" b="1">
                <a:latin typeface="Arial"/>
                <a:cs typeface="Arial"/>
              </a:rPr>
              <a:t>ta</a:t>
            </a:r>
            <a:r>
              <a:rPr dirty="0" smtClean="0" sz="2800" spc="5" b="1">
                <a:latin typeface="Arial"/>
                <a:cs typeface="Arial"/>
              </a:rPr>
              <a:t> </a:t>
            </a:r>
            <a:r>
              <a:rPr dirty="0" smtClean="0" sz="2800" spc="-25" b="1">
                <a:latin typeface="Arial"/>
                <a:cs typeface="Arial"/>
              </a:rPr>
              <a:t>ma</a:t>
            </a:r>
            <a:r>
              <a:rPr dirty="0" smtClean="0" sz="2800" spc="-5" b="1">
                <a:latin typeface="Arial"/>
                <a:cs typeface="Arial"/>
              </a:rPr>
              <a:t>i</a:t>
            </a:r>
            <a:r>
              <a:rPr dirty="0" smtClean="0" sz="2800" spc="-15" b="1">
                <a:latin typeface="Arial"/>
                <a:cs typeface="Arial"/>
              </a:rPr>
              <a:t>oria</a:t>
            </a:r>
            <a:r>
              <a:rPr dirty="0" smtClean="0" sz="2800" spc="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d</a:t>
            </a:r>
            <a:r>
              <a:rPr dirty="0" smtClean="0" sz="2800" spc="-30" b="1">
                <a:latin typeface="Arial"/>
                <a:cs typeface="Arial"/>
              </a:rPr>
              <a:t>o</a:t>
            </a:r>
            <a:r>
              <a:rPr dirty="0" smtClean="0" sz="2800" spc="-20" b="1">
                <a:latin typeface="Arial"/>
                <a:cs typeface="Arial"/>
              </a:rPr>
              <a:t>s</a:t>
            </a:r>
            <a:r>
              <a:rPr dirty="0" smtClean="0" sz="2800" spc="-15" b="1">
                <a:latin typeface="Arial"/>
                <a:cs typeface="Arial"/>
              </a:rPr>
              <a:t> es</a:t>
            </a:r>
            <a:r>
              <a:rPr dirty="0" smtClean="0" sz="2800" spc="-5" b="1">
                <a:latin typeface="Arial"/>
                <a:cs typeface="Arial"/>
              </a:rPr>
              <a:t>t</a:t>
            </a:r>
            <a:r>
              <a:rPr dirty="0" smtClean="0" sz="2800" spc="-15" b="1">
                <a:latin typeface="Arial"/>
                <a:cs typeface="Arial"/>
              </a:rPr>
              <a:t>abel</a:t>
            </a:r>
            <a:r>
              <a:rPr dirty="0" smtClean="0" sz="2800" spc="-15" b="1">
                <a:latin typeface="Arial"/>
                <a:cs typeface="Arial"/>
              </a:rPr>
              <a:t>e</a:t>
            </a:r>
            <a:r>
              <a:rPr dirty="0" smtClean="0" sz="2800" spc="-20" b="1">
                <a:latin typeface="Arial"/>
                <a:cs typeface="Arial"/>
              </a:rPr>
              <a:t>cimentos</a:t>
            </a:r>
            <a:r>
              <a:rPr dirty="0" smtClean="0" sz="2800" spc="35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rurais</a:t>
            </a:r>
            <a:r>
              <a:rPr dirty="0" smtClean="0" sz="2800" spc="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de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men</a:t>
            </a:r>
            <a:r>
              <a:rPr dirty="0" smtClean="0" sz="2800" spc="-30" b="1">
                <a:latin typeface="Arial"/>
                <a:cs typeface="Arial"/>
              </a:rPr>
              <a:t>o</a:t>
            </a:r>
            <a:r>
              <a:rPr dirty="0" smtClean="0" sz="2800" spc="-15" b="1">
                <a:latin typeface="Arial"/>
                <a:cs typeface="Arial"/>
              </a:rPr>
              <a:t>r</a:t>
            </a:r>
            <a:r>
              <a:rPr dirty="0" smtClean="0" sz="2800" spc="10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p</a:t>
            </a:r>
            <a:r>
              <a:rPr dirty="0" smtClean="0" sz="2800" spc="-35" b="1">
                <a:latin typeface="Arial"/>
                <a:cs typeface="Arial"/>
              </a:rPr>
              <a:t>o</a:t>
            </a:r>
            <a:r>
              <a:rPr dirty="0" smtClean="0" sz="2800" spc="-15" b="1">
                <a:latin typeface="Arial"/>
                <a:cs typeface="Arial"/>
              </a:rPr>
              <a:t>rte</a:t>
            </a:r>
            <a:r>
              <a:rPr dirty="0" smtClean="0" sz="2800" spc="-10" b="1">
                <a:latin typeface="Arial"/>
                <a:cs typeface="Arial"/>
              </a:rPr>
              <a:t> difi</a:t>
            </a:r>
            <a:r>
              <a:rPr dirty="0" smtClean="0" sz="2800" spc="-15" b="1">
                <a:latin typeface="Arial"/>
                <a:cs typeface="Arial"/>
              </a:rPr>
              <a:t>c</a:t>
            </a:r>
            <a:r>
              <a:rPr dirty="0" smtClean="0" sz="2800" spc="-15" b="1">
                <a:latin typeface="Arial"/>
                <a:cs typeface="Arial"/>
              </a:rPr>
              <a:t>ilm</a:t>
            </a:r>
            <a:r>
              <a:rPr dirty="0" smtClean="0" sz="2800" spc="-15" b="1">
                <a:latin typeface="Arial"/>
                <a:cs typeface="Arial"/>
              </a:rPr>
              <a:t>e</a:t>
            </a:r>
            <a:r>
              <a:rPr dirty="0" smtClean="0" sz="2800" spc="-15" b="1">
                <a:latin typeface="Arial"/>
                <a:cs typeface="Arial"/>
              </a:rPr>
              <a:t>nte</a:t>
            </a:r>
            <a:r>
              <a:rPr dirty="0" smtClean="0" sz="2800" spc="1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sobre</a:t>
            </a:r>
            <a:r>
              <a:rPr dirty="0" smtClean="0" sz="2800" spc="-15" b="1">
                <a:latin typeface="Arial"/>
                <a:cs typeface="Arial"/>
              </a:rPr>
              <a:t>v</a:t>
            </a:r>
            <a:r>
              <a:rPr dirty="0" smtClean="0" sz="2800" spc="-15" b="1">
                <a:latin typeface="Arial"/>
                <a:cs typeface="Arial"/>
              </a:rPr>
              <a:t>iv</a:t>
            </a:r>
            <a:r>
              <a:rPr dirty="0" smtClean="0" sz="2800" spc="-10" b="1">
                <a:latin typeface="Arial"/>
                <a:cs typeface="Arial"/>
              </a:rPr>
              <a:t>e</a:t>
            </a:r>
            <a:r>
              <a:rPr dirty="0" smtClean="0" sz="2800" spc="-15" b="1">
                <a:latin typeface="Arial"/>
                <a:cs typeface="Arial"/>
              </a:rPr>
              <a:t>rá</a:t>
            </a:r>
            <a:r>
              <a:rPr dirty="0" smtClean="0" sz="2800" spc="1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a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ta</a:t>
            </a:r>
            <a:r>
              <a:rPr dirty="0" smtClean="0" sz="2800" spc="-5" b="1">
                <a:latin typeface="Arial"/>
                <a:cs typeface="Arial"/>
              </a:rPr>
              <a:t>i</a:t>
            </a:r>
            <a:r>
              <a:rPr dirty="0" smtClean="0" sz="2800" spc="-20" b="1">
                <a:latin typeface="Arial"/>
                <a:cs typeface="Arial"/>
              </a:rPr>
              <a:t>s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10" b="1">
                <a:latin typeface="Arial"/>
                <a:cs typeface="Arial"/>
              </a:rPr>
              <a:t>c</a:t>
            </a:r>
            <a:r>
              <a:rPr dirty="0" smtClean="0" sz="2800" spc="-20" b="1">
                <a:latin typeface="Arial"/>
                <a:cs typeface="Arial"/>
              </a:rPr>
              <a:t>o</a:t>
            </a:r>
            <a:r>
              <a:rPr dirty="0" smtClean="0" sz="2800" spc="-30" b="1">
                <a:latin typeface="Arial"/>
                <a:cs typeface="Arial"/>
              </a:rPr>
              <a:t>n</a:t>
            </a:r>
            <a:r>
              <a:rPr dirty="0" smtClean="0" sz="2800" spc="-10" b="1">
                <a:latin typeface="Arial"/>
                <a:cs typeface="Arial"/>
              </a:rPr>
              <a:t>t</a:t>
            </a:r>
            <a:r>
              <a:rPr dirty="0" smtClean="0" sz="2800" spc="-15" b="1">
                <a:latin typeface="Arial"/>
                <a:cs typeface="Arial"/>
              </a:rPr>
              <a:t>e</a:t>
            </a:r>
            <a:r>
              <a:rPr dirty="0" smtClean="0" sz="2800" spc="-20" b="1">
                <a:latin typeface="Arial"/>
                <a:cs typeface="Arial"/>
              </a:rPr>
              <a:t>x</a:t>
            </a:r>
            <a:r>
              <a:rPr dirty="0" smtClean="0" sz="2800" spc="-5" b="1">
                <a:latin typeface="Arial"/>
                <a:cs typeface="Arial"/>
              </a:rPr>
              <a:t>t</a:t>
            </a:r>
            <a:r>
              <a:rPr dirty="0" smtClean="0" sz="2800" spc="-20" b="1">
                <a:latin typeface="Arial"/>
                <a:cs typeface="Arial"/>
              </a:rPr>
              <a:t>os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255" y="47793"/>
            <a:ext cx="2474497" cy="1299839"/>
          </a:xfrm>
          <a:custGeom>
            <a:avLst/>
            <a:gdLst/>
            <a:ahLst/>
            <a:cxnLst/>
            <a:rect l="l" t="t" r="r" b="b"/>
            <a:pathLst>
              <a:path w="2474497" h="1299839">
                <a:moveTo>
                  <a:pt x="2435" y="805773"/>
                </a:moveTo>
                <a:lnTo>
                  <a:pt x="0" y="753524"/>
                </a:lnTo>
                <a:lnTo>
                  <a:pt x="5684" y="701420"/>
                </a:lnTo>
                <a:lnTo>
                  <a:pt x="19191" y="649664"/>
                </a:lnTo>
                <a:lnTo>
                  <a:pt x="40223" y="598458"/>
                </a:lnTo>
                <a:lnTo>
                  <a:pt x="68484" y="548004"/>
                </a:lnTo>
                <a:lnTo>
                  <a:pt x="103676" y="498506"/>
                </a:lnTo>
                <a:lnTo>
                  <a:pt x="145501" y="450164"/>
                </a:lnTo>
                <a:lnTo>
                  <a:pt x="193662" y="403183"/>
                </a:lnTo>
                <a:lnTo>
                  <a:pt x="247863" y="357763"/>
                </a:lnTo>
                <a:lnTo>
                  <a:pt x="307805" y="314108"/>
                </a:lnTo>
                <a:lnTo>
                  <a:pt x="373192" y="272420"/>
                </a:lnTo>
                <a:lnTo>
                  <a:pt x="443726" y="232901"/>
                </a:lnTo>
                <a:lnTo>
                  <a:pt x="519109" y="195754"/>
                </a:lnTo>
                <a:lnTo>
                  <a:pt x="599045" y="161181"/>
                </a:lnTo>
                <a:lnTo>
                  <a:pt x="683237" y="129384"/>
                </a:lnTo>
                <a:lnTo>
                  <a:pt x="771386" y="100567"/>
                </a:lnTo>
                <a:lnTo>
                  <a:pt x="863195" y="74931"/>
                </a:lnTo>
                <a:lnTo>
                  <a:pt x="958368" y="52678"/>
                </a:lnTo>
                <a:lnTo>
                  <a:pt x="1056607" y="34012"/>
                </a:lnTo>
                <a:lnTo>
                  <a:pt x="1157615" y="19135"/>
                </a:lnTo>
                <a:lnTo>
                  <a:pt x="1259156" y="8439"/>
                </a:lnTo>
                <a:lnTo>
                  <a:pt x="1358956" y="2101"/>
                </a:lnTo>
                <a:lnTo>
                  <a:pt x="1456678" y="0"/>
                </a:lnTo>
                <a:lnTo>
                  <a:pt x="1551983" y="2012"/>
                </a:lnTo>
                <a:lnTo>
                  <a:pt x="1644533" y="8016"/>
                </a:lnTo>
                <a:lnTo>
                  <a:pt x="1733988" y="17890"/>
                </a:lnTo>
                <a:lnTo>
                  <a:pt x="1820012" y="31511"/>
                </a:lnTo>
                <a:lnTo>
                  <a:pt x="1902266" y="48757"/>
                </a:lnTo>
                <a:lnTo>
                  <a:pt x="1980410" y="69506"/>
                </a:lnTo>
                <a:lnTo>
                  <a:pt x="2054108" y="93636"/>
                </a:lnTo>
                <a:lnTo>
                  <a:pt x="2123020" y="121024"/>
                </a:lnTo>
                <a:lnTo>
                  <a:pt x="2186809" y="151549"/>
                </a:lnTo>
                <a:lnTo>
                  <a:pt x="2245135" y="185088"/>
                </a:lnTo>
                <a:lnTo>
                  <a:pt x="2297661" y="221518"/>
                </a:lnTo>
                <a:lnTo>
                  <a:pt x="2344049" y="260718"/>
                </a:lnTo>
                <a:lnTo>
                  <a:pt x="2383959" y="302566"/>
                </a:lnTo>
                <a:lnTo>
                  <a:pt x="2417054" y="346939"/>
                </a:lnTo>
                <a:lnTo>
                  <a:pt x="2442996" y="393715"/>
                </a:lnTo>
                <a:lnTo>
                  <a:pt x="2461446" y="442772"/>
                </a:lnTo>
                <a:lnTo>
                  <a:pt x="2472065" y="493988"/>
                </a:lnTo>
                <a:lnTo>
                  <a:pt x="2474497" y="546255"/>
                </a:lnTo>
                <a:lnTo>
                  <a:pt x="2468811" y="598375"/>
                </a:lnTo>
                <a:lnTo>
                  <a:pt x="2455303" y="650145"/>
                </a:lnTo>
                <a:lnTo>
                  <a:pt x="2434270" y="701364"/>
                </a:lnTo>
                <a:lnTo>
                  <a:pt x="2406009" y="751829"/>
                </a:lnTo>
                <a:lnTo>
                  <a:pt x="2370818" y="801338"/>
                </a:lnTo>
                <a:lnTo>
                  <a:pt x="2328994" y="849688"/>
                </a:lnTo>
                <a:lnTo>
                  <a:pt x="2280833" y="896677"/>
                </a:lnTo>
                <a:lnTo>
                  <a:pt x="2226634" y="942103"/>
                </a:lnTo>
                <a:lnTo>
                  <a:pt x="2166693" y="985763"/>
                </a:lnTo>
                <a:lnTo>
                  <a:pt x="2101308" y="1027456"/>
                </a:lnTo>
                <a:lnTo>
                  <a:pt x="2030775" y="1066978"/>
                </a:lnTo>
                <a:lnTo>
                  <a:pt x="1955393" y="1104128"/>
                </a:lnTo>
                <a:lnTo>
                  <a:pt x="1875457" y="1138703"/>
                </a:lnTo>
                <a:lnTo>
                  <a:pt x="1791265" y="1170501"/>
                </a:lnTo>
                <a:lnTo>
                  <a:pt x="1703115" y="1199319"/>
                </a:lnTo>
                <a:lnTo>
                  <a:pt x="1611304" y="1224956"/>
                </a:lnTo>
                <a:lnTo>
                  <a:pt x="1516128" y="1247209"/>
                </a:lnTo>
                <a:lnTo>
                  <a:pt x="1417885" y="1265875"/>
                </a:lnTo>
                <a:lnTo>
                  <a:pt x="1316873" y="1280753"/>
                </a:lnTo>
                <a:lnTo>
                  <a:pt x="1215332" y="1291430"/>
                </a:lnTo>
                <a:lnTo>
                  <a:pt x="1115532" y="1297752"/>
                </a:lnTo>
                <a:lnTo>
                  <a:pt x="1017812" y="1299839"/>
                </a:lnTo>
                <a:lnTo>
                  <a:pt x="922509" y="1297813"/>
                </a:lnTo>
                <a:lnTo>
                  <a:pt x="829962" y="1291798"/>
                </a:lnTo>
                <a:lnTo>
                  <a:pt x="740509" y="1281914"/>
                </a:lnTo>
                <a:lnTo>
                  <a:pt x="654488" y="1268284"/>
                </a:lnTo>
                <a:lnTo>
                  <a:pt x="572237" y="1251031"/>
                </a:lnTo>
                <a:lnTo>
                  <a:pt x="494095" y="1230275"/>
                </a:lnTo>
                <a:lnTo>
                  <a:pt x="420400" y="1206140"/>
                </a:lnTo>
                <a:lnTo>
                  <a:pt x="351490" y="1178748"/>
                </a:lnTo>
                <a:lnTo>
                  <a:pt x="287704" y="1148219"/>
                </a:lnTo>
                <a:lnTo>
                  <a:pt x="229378" y="1114678"/>
                </a:lnTo>
                <a:lnTo>
                  <a:pt x="176853" y="1078246"/>
                </a:lnTo>
                <a:lnTo>
                  <a:pt x="130466" y="1039044"/>
                </a:lnTo>
                <a:lnTo>
                  <a:pt x="90554" y="997195"/>
                </a:lnTo>
                <a:lnTo>
                  <a:pt x="57457" y="952822"/>
                </a:lnTo>
                <a:lnTo>
                  <a:pt x="31513" y="906045"/>
                </a:lnTo>
                <a:lnTo>
                  <a:pt x="13060" y="856988"/>
                </a:lnTo>
                <a:lnTo>
                  <a:pt x="2435" y="805773"/>
                </a:lnTo>
                <a:close/>
              </a:path>
            </a:pathLst>
          </a:custGeom>
          <a:ln w="44449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8608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1373" y="649604"/>
            <a:ext cx="5457825" cy="4362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Origem</a:t>
            </a:r>
            <a:r>
              <a:rPr dirty="0" smtClean="0" sz="28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nalí</a:t>
            </a:r>
            <a:r>
              <a:rPr dirty="0" smtClean="0" sz="2800" spc="-5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ica</a:t>
            </a:r>
            <a:r>
              <a:rPr dirty="0" smtClean="0" sz="2800" spc="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do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coment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á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rio: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22775" y="5553049"/>
            <a:ext cx="3840479" cy="94106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1800"/>
              </a:lnSpc>
              <a:tabLst>
                <a:tab pos="2341880" algn="l"/>
              </a:tabLst>
            </a:pPr>
            <a:r>
              <a:rPr dirty="0" smtClean="0" sz="2000">
                <a:latin typeface="Arial"/>
                <a:cs typeface="Arial"/>
              </a:rPr>
              <a:t>(</a:t>
            </a:r>
            <a:r>
              <a:rPr dirty="0" smtClean="0" sz="2000" b="1">
                <a:latin typeface="Arial"/>
                <a:cs typeface="Arial"/>
              </a:rPr>
              <a:t>E</a:t>
            </a:r>
            <a:r>
              <a:rPr dirty="0" smtClean="0" sz="2000" spc="-2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também</a:t>
            </a:r>
            <a:r>
              <a:rPr dirty="0" smtClean="0" sz="2000" spc="-2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o artigo</a:t>
            </a:r>
            <a:r>
              <a:rPr dirty="0" smtClean="0" sz="2000" spc="-3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que será</a:t>
            </a:r>
            <a:r>
              <a:rPr dirty="0" smtClean="0" sz="2000" spc="0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publicado</a:t>
            </a:r>
            <a:r>
              <a:rPr dirty="0" smtClean="0" sz="2000" spc="-1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no </a:t>
            </a:r>
            <a:r>
              <a:rPr dirty="0" smtClean="0" sz="2000" spc="-10" b="1">
                <a:latin typeface="Arial"/>
                <a:cs typeface="Arial"/>
              </a:rPr>
              <a:t>l</a:t>
            </a:r>
            <a:r>
              <a:rPr dirty="0" smtClean="0" sz="2000" spc="0" b="1">
                <a:latin typeface="Arial"/>
                <a:cs typeface="Arial"/>
              </a:rPr>
              <a:t>i</a:t>
            </a:r>
            <a:r>
              <a:rPr dirty="0" smtClean="0" sz="2000" spc="-25" b="1">
                <a:latin typeface="Arial"/>
                <a:cs typeface="Arial"/>
              </a:rPr>
              <a:t>v</a:t>
            </a:r>
            <a:r>
              <a:rPr dirty="0" smtClean="0" sz="2000" spc="0" b="1">
                <a:latin typeface="Arial"/>
                <a:cs typeface="Arial"/>
              </a:rPr>
              <a:t>ro	</a:t>
            </a:r>
            <a:r>
              <a:rPr dirty="0" smtClean="0" sz="2000" spc="0" b="1">
                <a:latin typeface="Arial"/>
                <a:cs typeface="Arial"/>
              </a:rPr>
              <a:t>“</a:t>
            </a:r>
            <a:r>
              <a:rPr dirty="0" smtClean="0" sz="2000" spc="5" b="1">
                <a:latin typeface="Arial"/>
                <a:cs typeface="Arial"/>
              </a:rPr>
              <a:t>A</a:t>
            </a:r>
            <a:r>
              <a:rPr dirty="0" smtClean="0" sz="2000" spc="0" b="1">
                <a:latin typeface="Arial"/>
                <a:cs typeface="Arial"/>
              </a:rPr>
              <a:t>gricultura</a:t>
            </a:r>
            <a:r>
              <a:rPr dirty="0" smtClean="0" sz="2000" spc="0" b="1">
                <a:latin typeface="Arial"/>
                <a:cs typeface="Arial"/>
              </a:rPr>
              <a:t> e cr</a:t>
            </a:r>
            <a:r>
              <a:rPr dirty="0" smtClean="0" sz="2000" spc="5" b="1">
                <a:latin typeface="Arial"/>
                <a:cs typeface="Arial"/>
              </a:rPr>
              <a:t>e</a:t>
            </a:r>
            <a:r>
              <a:rPr dirty="0" smtClean="0" sz="2000" spc="0" b="1">
                <a:latin typeface="Arial"/>
                <a:cs typeface="Arial"/>
              </a:rPr>
              <a:t>s</a:t>
            </a:r>
            <a:r>
              <a:rPr dirty="0" smtClean="0" sz="2000" spc="5" b="1">
                <a:latin typeface="Arial"/>
                <a:cs typeface="Arial"/>
              </a:rPr>
              <a:t>c</a:t>
            </a:r>
            <a:r>
              <a:rPr dirty="0" smtClean="0" sz="2000" spc="0" b="1">
                <a:latin typeface="Arial"/>
                <a:cs typeface="Arial"/>
              </a:rPr>
              <a:t>i</a:t>
            </a:r>
            <a:r>
              <a:rPr dirty="0" smtClean="0" sz="2000" spc="-10" b="1">
                <a:latin typeface="Arial"/>
                <a:cs typeface="Arial"/>
              </a:rPr>
              <a:t>m</a:t>
            </a:r>
            <a:r>
              <a:rPr dirty="0" smtClean="0" sz="2000" spc="0" b="1">
                <a:latin typeface="Arial"/>
                <a:cs typeface="Arial"/>
              </a:rPr>
              <a:t>ento”</a:t>
            </a:r>
            <a:r>
              <a:rPr dirty="0" smtClean="0" sz="2000" spc="-60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-</a:t>
            </a:r>
            <a:r>
              <a:rPr dirty="0" smtClean="0" sz="2000" spc="-1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I</a:t>
            </a:r>
            <a:r>
              <a:rPr dirty="0" smtClean="0" sz="2000" spc="-10" b="1">
                <a:latin typeface="Arial"/>
                <a:cs typeface="Arial"/>
              </a:rPr>
              <a:t>P</a:t>
            </a:r>
            <a:r>
              <a:rPr dirty="0" smtClean="0" sz="2000" spc="0" b="1">
                <a:latin typeface="Arial"/>
                <a:cs typeface="Arial"/>
              </a:rPr>
              <a:t>EA, 20</a:t>
            </a:r>
            <a:r>
              <a:rPr dirty="0" smtClean="0" sz="2000" spc="5" b="1">
                <a:latin typeface="Arial"/>
                <a:cs typeface="Arial"/>
              </a:rPr>
              <a:t>1</a:t>
            </a:r>
            <a:r>
              <a:rPr dirty="0" smtClean="0" sz="2000" spc="0" b="1">
                <a:latin typeface="Arial"/>
                <a:cs typeface="Arial"/>
              </a:rPr>
              <a:t>6)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050" y="1844675"/>
            <a:ext cx="2562225" cy="3529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643501" y="1844675"/>
            <a:ext cx="4115943" cy="31017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40942" y="1468373"/>
            <a:ext cx="476884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 b="1">
                <a:latin typeface="Arial"/>
                <a:cs typeface="Arial"/>
              </a:rPr>
              <a:t>2014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26983" y="1454150"/>
            <a:ext cx="531495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5" b="1">
                <a:latin typeface="Arial"/>
                <a:cs typeface="Arial"/>
              </a:rPr>
              <a:t>2015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190" y="653034"/>
            <a:ext cx="7261859" cy="862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Sí</a:t>
            </a:r>
            <a:r>
              <a:rPr dirty="0" smtClean="0" sz="2800" spc="-35" b="1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te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e:</a:t>
            </a:r>
            <a:r>
              <a:rPr dirty="0" smtClean="0" sz="28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8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30" b="1">
                <a:solidFill>
                  <a:srgbClr val="C00000"/>
                </a:solidFill>
                <a:latin typeface="Arial"/>
                <a:cs typeface="Arial"/>
              </a:rPr>
              <a:t>q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ue</a:t>
            </a:r>
            <a:r>
              <a:rPr dirty="0" smtClean="0" sz="28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ca</a:t>
            </a:r>
            <a:r>
              <a:rPr dirty="0" smtClean="0" sz="2800" spc="-10" b="1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ac</a:t>
            </a:r>
            <a:r>
              <a:rPr dirty="0" smtClean="0" sz="2800" spc="-5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er</a:t>
            </a:r>
            <a:r>
              <a:rPr dirty="0" smtClean="0" sz="2800" spc="-5" b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za</a:t>
            </a:r>
            <a:r>
              <a:rPr dirty="0" smtClean="0" sz="28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8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“mu</a:t>
            </a:r>
            <a:r>
              <a:rPr dirty="0" smtClean="0" sz="2800" spc="-35" b="1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do</a:t>
            </a:r>
            <a:r>
              <a:rPr dirty="0" smtClean="0" sz="2800" spc="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rural”</a:t>
            </a:r>
            <a:endParaRPr sz="28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bra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mtClean="0" sz="2800" spc="-10" b="1">
                <a:solidFill>
                  <a:srgbClr val="C00000"/>
                </a:solidFill>
                <a:latin typeface="Arial"/>
                <a:cs typeface="Arial"/>
              </a:rPr>
              <a:t>il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iro</a:t>
            </a:r>
            <a:r>
              <a:rPr dirty="0" smtClean="0" sz="28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2800" spc="-25" b="1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dirty="0" smtClean="0" sz="28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nossos</a:t>
            </a:r>
            <a:r>
              <a:rPr dirty="0" smtClean="0" sz="2800" spc="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dia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065" y="2319782"/>
            <a:ext cx="8195309" cy="11074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27685" marR="12700" indent="-515620">
              <a:lnSpc>
                <a:spcPct val="150000"/>
              </a:lnSpc>
              <a:tabLst>
                <a:tab pos="527685" algn="l"/>
                <a:tab pos="3327400" algn="l"/>
              </a:tabLst>
            </a:pPr>
            <a:r>
              <a:rPr dirty="0" smtClean="0" sz="2400" spc="-5" b="1">
                <a:latin typeface="Arial"/>
                <a:cs typeface="Arial"/>
              </a:rPr>
              <a:t>1</a:t>
            </a:r>
            <a:r>
              <a:rPr dirty="0" smtClean="0" sz="2400" spc="0" b="1">
                <a:latin typeface="Arial"/>
                <a:cs typeface="Arial"/>
              </a:rPr>
              <a:t>.	</a:t>
            </a:r>
            <a:r>
              <a:rPr dirty="0" smtClean="0" sz="2400" spc="0" b="1">
                <a:latin typeface="Arial"/>
                <a:cs typeface="Arial"/>
              </a:rPr>
              <a:t>A</a:t>
            </a:r>
            <a:r>
              <a:rPr dirty="0" smtClean="0" sz="2400" spc="10" b="1"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etapa</a:t>
            </a:r>
            <a:r>
              <a:rPr dirty="0" smtClean="0" sz="2400" spc="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fi</a:t>
            </a:r>
            <a:r>
              <a:rPr dirty="0" smtClean="0" sz="2400" spc="-20" b="1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an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eira	</a:t>
            </a:r>
            <a:r>
              <a:rPr dirty="0" smtClean="0" sz="2400" spc="-15" b="1">
                <a:latin typeface="Arial"/>
                <a:cs typeface="Arial"/>
              </a:rPr>
              <a:t>d</a:t>
            </a:r>
            <a:r>
              <a:rPr dirty="0" smtClean="0" sz="2400" spc="0" b="1">
                <a:latin typeface="Arial"/>
                <a:cs typeface="Arial"/>
              </a:rPr>
              <a:t>e</a:t>
            </a:r>
            <a:r>
              <a:rPr dirty="0" smtClean="0" sz="2400" spc="10" b="1">
                <a:latin typeface="Arial"/>
                <a:cs typeface="Arial"/>
              </a:rPr>
              <a:t> </a:t>
            </a:r>
            <a:r>
              <a:rPr dirty="0" smtClean="0" sz="2400" spc="-5" b="1">
                <a:latin typeface="Arial"/>
                <a:cs typeface="Arial"/>
              </a:rPr>
              <a:t>u</a:t>
            </a:r>
            <a:r>
              <a:rPr dirty="0" smtClean="0" sz="2400" spc="0" b="1">
                <a:latin typeface="Arial"/>
                <a:cs typeface="Arial"/>
              </a:rPr>
              <a:t>m</a:t>
            </a:r>
            <a:r>
              <a:rPr dirty="0" smtClean="0" sz="2400" spc="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cic</a:t>
            </a:r>
            <a:r>
              <a:rPr dirty="0" smtClean="0" sz="2400" spc="-10" b="1">
                <a:latin typeface="Arial"/>
                <a:cs typeface="Arial"/>
              </a:rPr>
              <a:t>l</a:t>
            </a:r>
            <a:r>
              <a:rPr dirty="0" smtClean="0" sz="2400" spc="0" b="1">
                <a:latin typeface="Arial"/>
                <a:cs typeface="Arial"/>
              </a:rPr>
              <a:t>o prod</a:t>
            </a:r>
            <a:r>
              <a:rPr dirty="0" smtClean="0" sz="2400" spc="-20" b="1">
                <a:latin typeface="Arial"/>
                <a:cs typeface="Arial"/>
              </a:rPr>
              <a:t>u</a:t>
            </a:r>
            <a:r>
              <a:rPr dirty="0" smtClean="0" sz="2400" spc="0" b="1">
                <a:latin typeface="Arial"/>
                <a:cs typeface="Arial"/>
              </a:rPr>
              <a:t>tivo</a:t>
            </a:r>
            <a:r>
              <a:rPr dirty="0" smtClean="0" sz="2400" spc="-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-10" b="1">
                <a:latin typeface="Arial"/>
                <a:cs typeface="Arial"/>
              </a:rPr>
              <a:t>n</a:t>
            </a:r>
            <a:r>
              <a:rPr dirty="0" smtClean="0" sz="2400" spc="0" b="1">
                <a:latin typeface="Arial"/>
                <a:cs typeface="Arial"/>
              </a:rPr>
              <a:t>iciado </a:t>
            </a:r>
            <a:r>
              <a:rPr dirty="0" smtClean="0" sz="2400" spc="-15" b="1">
                <a:latin typeface="Arial"/>
                <a:cs typeface="Arial"/>
              </a:rPr>
              <a:t>no</a:t>
            </a:r>
            <a:r>
              <a:rPr dirty="0" smtClean="0" sz="2400" spc="-1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f</a:t>
            </a:r>
            <a:r>
              <a:rPr dirty="0" smtClean="0" sz="2400" spc="5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nal</a:t>
            </a:r>
            <a:r>
              <a:rPr dirty="0" smtClean="0" sz="2400" spc="-15" b="1">
                <a:latin typeface="Arial"/>
                <a:cs typeface="Arial"/>
              </a:rPr>
              <a:t> </a:t>
            </a:r>
            <a:r>
              <a:rPr dirty="0" smtClean="0" sz="2400" spc="-5" b="1">
                <a:latin typeface="Arial"/>
                <a:cs typeface="Arial"/>
              </a:rPr>
              <a:t>do</a:t>
            </a:r>
            <a:r>
              <a:rPr dirty="0" smtClean="0" sz="2400" spc="0" b="1">
                <a:latin typeface="Arial"/>
                <a:cs typeface="Arial"/>
              </a:rPr>
              <a:t>s</a:t>
            </a:r>
            <a:r>
              <a:rPr dirty="0" smtClean="0" sz="2400" spc="-10" b="1">
                <a:latin typeface="Arial"/>
                <a:cs typeface="Arial"/>
              </a:rPr>
              <a:t> </a:t>
            </a:r>
            <a:r>
              <a:rPr dirty="0" smtClean="0" sz="2400" spc="-5" b="1">
                <a:latin typeface="Arial"/>
                <a:cs typeface="Arial"/>
              </a:rPr>
              <a:t>ano</a:t>
            </a:r>
            <a:r>
              <a:rPr dirty="0" smtClean="0" sz="2400" spc="0" b="1">
                <a:latin typeface="Arial"/>
                <a:cs typeface="Arial"/>
              </a:rPr>
              <a:t>s</a:t>
            </a:r>
            <a:r>
              <a:rPr dirty="0" smtClean="0" sz="2400" spc="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se</a:t>
            </a:r>
            <a:r>
              <a:rPr dirty="0" smtClean="0" sz="2400" spc="-10" b="1">
                <a:latin typeface="Arial"/>
                <a:cs typeface="Arial"/>
              </a:rPr>
              <a:t>s</a:t>
            </a:r>
            <a:r>
              <a:rPr dirty="0" smtClean="0" sz="2400" spc="0" b="1">
                <a:latin typeface="Arial"/>
                <a:cs typeface="Arial"/>
              </a:rPr>
              <a:t>se</a:t>
            </a:r>
            <a:r>
              <a:rPr dirty="0" smtClean="0" sz="2400" spc="-10" b="1">
                <a:latin typeface="Arial"/>
                <a:cs typeface="Arial"/>
              </a:rPr>
              <a:t>n</a:t>
            </a:r>
            <a:r>
              <a:rPr dirty="0" smtClean="0" sz="2400" spc="0" b="1">
                <a:latin typeface="Arial"/>
                <a:cs typeface="Arial"/>
              </a:rPr>
              <a:t>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065" y="3673475"/>
            <a:ext cx="6230620" cy="15462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27685" indent="-515620">
              <a:lnSpc>
                <a:spcPct val="100000"/>
              </a:lnSpc>
              <a:buFont typeface="Arial"/>
              <a:buAutoNum type="arabicPeriod" startAt="2"/>
              <a:tabLst>
                <a:tab pos="527685" algn="l"/>
                <a:tab pos="4319905" algn="l"/>
              </a:tabLst>
            </a:pPr>
            <a:r>
              <a:rPr dirty="0" smtClean="0" sz="2400" spc="0" b="1">
                <a:latin typeface="Arial"/>
                <a:cs typeface="Arial"/>
              </a:rPr>
              <a:t>O</a:t>
            </a:r>
            <a:r>
              <a:rPr dirty="0" smtClean="0" sz="2400" spc="-1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domínio</a:t>
            </a:r>
            <a:r>
              <a:rPr dirty="0" smtClean="0" sz="2400" spc="-2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cresc</a:t>
            </a:r>
            <a:r>
              <a:rPr dirty="0" smtClean="0" sz="2400" spc="-10" b="1">
                <a:latin typeface="Arial"/>
                <a:cs typeface="Arial"/>
              </a:rPr>
              <a:t>e</a:t>
            </a:r>
            <a:r>
              <a:rPr dirty="0" smtClean="0" sz="2400" spc="0" b="1">
                <a:latin typeface="Arial"/>
                <a:cs typeface="Arial"/>
              </a:rPr>
              <a:t>nte</a:t>
            </a:r>
            <a:r>
              <a:rPr dirty="0" smtClean="0" sz="2400" spc="15" b="1">
                <a:latin typeface="Arial"/>
                <a:cs typeface="Arial"/>
              </a:rPr>
              <a:t> </a:t>
            </a:r>
            <a:r>
              <a:rPr dirty="0" smtClean="0" sz="2400" spc="-5" b="1">
                <a:latin typeface="Arial"/>
                <a:cs typeface="Arial"/>
              </a:rPr>
              <a:t>da</a:t>
            </a:r>
            <a:r>
              <a:rPr dirty="0" smtClean="0" sz="2400" spc="0" b="1">
                <a:latin typeface="Arial"/>
                <a:cs typeface="Arial"/>
              </a:rPr>
              <a:t>s	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inovaç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õ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6"/>
              </a:spcBef>
              <a:buFont typeface="Arial"/>
              <a:buAutoNum type="arabicPeriod" startAt="2"/>
            </a:pPr>
            <a:endParaRPr sz="550"/>
          </a:p>
          <a:p>
            <a:pPr marL="527685" marR="12700" indent="-515620">
              <a:lnSpc>
                <a:spcPct val="150000"/>
              </a:lnSpc>
              <a:buFont typeface="Arial"/>
              <a:buAutoNum type="arabicPeriod" startAt="2"/>
              <a:tabLst>
                <a:tab pos="527685" algn="l"/>
                <a:tab pos="2999740" algn="l"/>
                <a:tab pos="5523865" algn="l"/>
              </a:tabLst>
            </a:pP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Com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lexidade	</a:t>
            </a:r>
            <a:r>
              <a:rPr dirty="0" smtClean="0" sz="2400" spc="0" b="1">
                <a:latin typeface="Arial"/>
                <a:cs typeface="Arial"/>
              </a:rPr>
              <a:t>orga</a:t>
            </a:r>
            <a:r>
              <a:rPr dirty="0" smtClean="0" sz="2400" spc="-10" b="1">
                <a:latin typeface="Arial"/>
                <a:cs typeface="Arial"/>
              </a:rPr>
              <a:t>n</a:t>
            </a:r>
            <a:r>
              <a:rPr dirty="0" smtClean="0" sz="2400" spc="0" b="1">
                <a:latin typeface="Arial"/>
                <a:cs typeface="Arial"/>
              </a:rPr>
              <a:t>izacional	</a:t>
            </a:r>
            <a:r>
              <a:rPr dirty="0" smtClean="0" sz="2400" spc="-5" b="1">
                <a:latin typeface="Arial"/>
                <a:cs typeface="Arial"/>
              </a:rPr>
              <a:t>cada</a:t>
            </a:r>
            <a:r>
              <a:rPr dirty="0" smtClean="0" sz="2400" spc="-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pres</a:t>
            </a:r>
            <a:r>
              <a:rPr dirty="0" smtClean="0" sz="2400" spc="-10" b="1">
                <a:latin typeface="Arial"/>
                <a:cs typeface="Arial"/>
              </a:rPr>
              <a:t>e</a:t>
            </a:r>
            <a:r>
              <a:rPr dirty="0" smtClean="0" sz="2400" spc="0" b="1">
                <a:latin typeface="Arial"/>
                <a:cs typeface="Arial"/>
              </a:rPr>
              <a:t>nte</a:t>
            </a:r>
            <a:r>
              <a:rPr dirty="0" smtClean="0" sz="2400" spc="15" b="1">
                <a:latin typeface="Arial"/>
                <a:cs typeface="Arial"/>
              </a:rPr>
              <a:t> </a:t>
            </a:r>
            <a:r>
              <a:rPr dirty="0" smtClean="0" sz="2400" spc="-5" b="1">
                <a:latin typeface="Arial"/>
                <a:cs typeface="Arial"/>
              </a:rPr>
              <a:t>no</a:t>
            </a:r>
            <a:r>
              <a:rPr dirty="0" smtClean="0" sz="2400" spc="0" b="1">
                <a:latin typeface="Arial"/>
                <a:cs typeface="Arial"/>
              </a:rPr>
              <a:t>s</a:t>
            </a:r>
            <a:r>
              <a:rPr dirty="0" smtClean="0" sz="2400" spc="-1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sistemas</a:t>
            </a:r>
            <a:r>
              <a:rPr dirty="0" smtClean="0" sz="2400" spc="1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agroind</a:t>
            </a:r>
            <a:r>
              <a:rPr dirty="0" smtClean="0" sz="2400" spc="-10" b="1">
                <a:latin typeface="Arial"/>
                <a:cs typeface="Arial"/>
              </a:rPr>
              <a:t>u</a:t>
            </a:r>
            <a:r>
              <a:rPr dirty="0" smtClean="0" sz="2400" spc="0" b="1">
                <a:latin typeface="Arial"/>
                <a:cs typeface="Arial"/>
              </a:rPr>
              <a:t>str</a:t>
            </a:r>
            <a:r>
              <a:rPr dirty="0" smtClean="0" sz="2400" spc="5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ais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8057" y="4295267"/>
            <a:ext cx="1601470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893444" algn="l"/>
              </a:tabLst>
            </a:pPr>
            <a:r>
              <a:rPr dirty="0" smtClean="0" sz="2400" spc="-5" b="1">
                <a:latin typeface="Arial"/>
                <a:cs typeface="Arial"/>
              </a:rPr>
              <a:t>ve</a:t>
            </a:r>
            <a:r>
              <a:rPr dirty="0" smtClean="0" sz="2400" spc="0" b="1">
                <a:latin typeface="Arial"/>
                <a:cs typeface="Arial"/>
              </a:rPr>
              <a:t>z	</a:t>
            </a:r>
            <a:r>
              <a:rPr dirty="0" smtClean="0" sz="2400" spc="0" b="1">
                <a:latin typeface="Arial"/>
                <a:cs typeface="Arial"/>
              </a:rPr>
              <a:t>mais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065" y="5283098"/>
            <a:ext cx="8197215" cy="11074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27685" marR="12700" indent="-515620">
              <a:lnSpc>
                <a:spcPct val="150000"/>
              </a:lnSpc>
              <a:tabLst>
                <a:tab pos="527685" algn="l"/>
                <a:tab pos="940435" algn="l"/>
                <a:tab pos="2372995" algn="l"/>
                <a:tab pos="3004820" algn="l"/>
                <a:tab pos="3806190" algn="l"/>
                <a:tab pos="5048250" algn="l"/>
                <a:tab pos="5393055" algn="l"/>
                <a:tab pos="6958330" algn="l"/>
                <a:tab pos="7490459" algn="l"/>
              </a:tabLst>
            </a:pPr>
            <a:r>
              <a:rPr dirty="0" smtClean="0" sz="2400" spc="-5" b="1">
                <a:latin typeface="Arial"/>
                <a:cs typeface="Arial"/>
              </a:rPr>
              <a:t>4</a:t>
            </a:r>
            <a:r>
              <a:rPr dirty="0" smtClean="0" sz="2400" spc="0" b="1">
                <a:latin typeface="Arial"/>
                <a:cs typeface="Arial"/>
              </a:rPr>
              <a:t>.	</a:t>
            </a:r>
            <a:r>
              <a:rPr dirty="0" smtClean="0" sz="2400" spc="0" b="1">
                <a:latin typeface="Arial"/>
                <a:cs typeface="Arial"/>
              </a:rPr>
              <a:t>O	</a:t>
            </a:r>
            <a:r>
              <a:rPr dirty="0" smtClean="0" sz="2400" spc="0" b="1">
                <a:latin typeface="Arial"/>
                <a:cs typeface="Arial"/>
              </a:rPr>
              <a:t>frac</a:t>
            </a:r>
            <a:r>
              <a:rPr dirty="0" smtClean="0" sz="2400" spc="-10" b="1">
                <a:latin typeface="Arial"/>
                <a:cs typeface="Arial"/>
              </a:rPr>
              <a:t>a</a:t>
            </a:r>
            <a:r>
              <a:rPr dirty="0" smtClean="0" sz="2400" spc="5" b="1">
                <a:latin typeface="Arial"/>
                <a:cs typeface="Arial"/>
              </a:rPr>
              <a:t>s</a:t>
            </a:r>
            <a:r>
              <a:rPr dirty="0" smtClean="0" sz="2400" spc="5" b="1">
                <a:latin typeface="Arial"/>
                <a:cs typeface="Arial"/>
              </a:rPr>
              <a:t>s</a:t>
            </a:r>
            <a:r>
              <a:rPr dirty="0" smtClean="0" sz="2400" spc="0" b="1">
                <a:latin typeface="Arial"/>
                <a:cs typeface="Arial"/>
              </a:rPr>
              <a:t>o	</a:t>
            </a:r>
            <a:r>
              <a:rPr dirty="0" smtClean="0" sz="2400" spc="0" b="1">
                <a:latin typeface="Arial"/>
                <a:cs typeface="Arial"/>
              </a:rPr>
              <a:t>o</a:t>
            </a:r>
            <a:r>
              <a:rPr dirty="0" smtClean="0" sz="2400" spc="-20" b="1">
                <a:latin typeface="Arial"/>
                <a:cs typeface="Arial"/>
              </a:rPr>
              <a:t>u</a:t>
            </a:r>
            <a:r>
              <a:rPr dirty="0" smtClean="0" sz="2400" spc="0" b="1">
                <a:latin typeface="Arial"/>
                <a:cs typeface="Arial"/>
              </a:rPr>
              <a:t>,	</a:t>
            </a:r>
            <a:r>
              <a:rPr dirty="0" smtClean="0" sz="2400" spc="0" b="1">
                <a:latin typeface="Arial"/>
                <a:cs typeface="Arial"/>
              </a:rPr>
              <a:t>pe</a:t>
            </a:r>
            <a:r>
              <a:rPr dirty="0" smtClean="0" sz="2400" spc="-15" b="1">
                <a:latin typeface="Arial"/>
                <a:cs typeface="Arial"/>
              </a:rPr>
              <a:t>l</a:t>
            </a:r>
            <a:r>
              <a:rPr dirty="0" smtClean="0" sz="2400" spc="0" b="1">
                <a:latin typeface="Arial"/>
                <a:cs typeface="Arial"/>
              </a:rPr>
              <a:t>o	</a:t>
            </a:r>
            <a:r>
              <a:rPr dirty="0" smtClean="0" sz="2400" spc="0" b="1">
                <a:latin typeface="Arial"/>
                <a:cs typeface="Arial"/>
              </a:rPr>
              <a:t>meno</a:t>
            </a:r>
            <a:r>
              <a:rPr dirty="0" smtClean="0" sz="2400" spc="-10" b="1">
                <a:latin typeface="Arial"/>
                <a:cs typeface="Arial"/>
              </a:rPr>
              <a:t>s</a:t>
            </a:r>
            <a:r>
              <a:rPr dirty="0" smtClean="0" sz="2400" spc="0" b="1">
                <a:latin typeface="Arial"/>
                <a:cs typeface="Arial"/>
              </a:rPr>
              <a:t>,	</a:t>
            </a:r>
            <a:r>
              <a:rPr dirty="0" smtClean="0" sz="2400" spc="0" b="1">
                <a:latin typeface="Arial"/>
                <a:cs typeface="Arial"/>
              </a:rPr>
              <a:t>a	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ineficá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ia	</a:t>
            </a:r>
            <a:r>
              <a:rPr dirty="0" smtClean="0" sz="2400" spc="-5" b="1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a	</a:t>
            </a:r>
            <a:r>
              <a:rPr dirty="0" smtClean="0" sz="2400" spc="-5" b="1">
                <a:solidFill>
                  <a:srgbClr val="C00000"/>
                </a:solidFill>
                <a:latin typeface="Arial"/>
                <a:cs typeface="Arial"/>
              </a:rPr>
              <a:t>ação</a:t>
            </a:r>
            <a:r>
              <a:rPr dirty="0" smtClean="0" sz="24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go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ernamental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58887" y="2421001"/>
            <a:ext cx="2449512" cy="503174"/>
          </a:xfrm>
          <a:custGeom>
            <a:avLst/>
            <a:gdLst/>
            <a:ahLst/>
            <a:cxnLst/>
            <a:rect l="l" t="t" r="r" b="b"/>
            <a:pathLst>
              <a:path w="2449512" h="503174">
                <a:moveTo>
                  <a:pt x="0" y="83820"/>
                </a:moveTo>
                <a:lnTo>
                  <a:pt x="10669" y="42840"/>
                </a:lnTo>
                <a:lnTo>
                  <a:pt x="38872" y="13053"/>
                </a:lnTo>
                <a:lnTo>
                  <a:pt x="78895" y="145"/>
                </a:lnTo>
                <a:lnTo>
                  <a:pt x="2365692" y="0"/>
                </a:lnTo>
                <a:lnTo>
                  <a:pt x="2380217" y="1254"/>
                </a:lnTo>
                <a:lnTo>
                  <a:pt x="2418088" y="18392"/>
                </a:lnTo>
                <a:lnTo>
                  <a:pt x="2442914" y="51162"/>
                </a:lnTo>
                <a:lnTo>
                  <a:pt x="2449512" y="419353"/>
                </a:lnTo>
                <a:lnTo>
                  <a:pt x="2448253" y="433879"/>
                </a:lnTo>
                <a:lnTo>
                  <a:pt x="2431079" y="471749"/>
                </a:lnTo>
                <a:lnTo>
                  <a:pt x="2398296" y="496575"/>
                </a:lnTo>
                <a:lnTo>
                  <a:pt x="83883" y="503174"/>
                </a:lnTo>
                <a:lnTo>
                  <a:pt x="69329" y="501916"/>
                </a:lnTo>
                <a:lnTo>
                  <a:pt x="31425" y="484754"/>
                </a:lnTo>
                <a:lnTo>
                  <a:pt x="6604" y="451992"/>
                </a:lnTo>
                <a:lnTo>
                  <a:pt x="0" y="83820"/>
                </a:lnTo>
                <a:close/>
              </a:path>
            </a:pathLst>
          </a:custGeom>
          <a:ln w="63499">
            <a:solidFill>
              <a:srgbClr val="FF99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719701" y="3667125"/>
            <a:ext cx="1581150" cy="431800"/>
          </a:xfrm>
          <a:custGeom>
            <a:avLst/>
            <a:gdLst/>
            <a:ahLst/>
            <a:cxnLst/>
            <a:rect l="l" t="t" r="r" b="b"/>
            <a:pathLst>
              <a:path w="1581150" h="431800">
                <a:moveTo>
                  <a:pt x="0" y="72008"/>
                </a:moveTo>
                <a:lnTo>
                  <a:pt x="12229" y="31805"/>
                </a:lnTo>
                <a:lnTo>
                  <a:pt x="43769" y="5708"/>
                </a:lnTo>
                <a:lnTo>
                  <a:pt x="1509140" y="0"/>
                </a:lnTo>
                <a:lnTo>
                  <a:pt x="1523615" y="1457"/>
                </a:lnTo>
                <a:lnTo>
                  <a:pt x="1559961" y="21007"/>
                </a:lnTo>
                <a:lnTo>
                  <a:pt x="1579639" y="57273"/>
                </a:lnTo>
                <a:lnTo>
                  <a:pt x="1581150" y="359791"/>
                </a:lnTo>
                <a:lnTo>
                  <a:pt x="1579692" y="374265"/>
                </a:lnTo>
                <a:lnTo>
                  <a:pt x="1560142" y="410611"/>
                </a:lnTo>
                <a:lnTo>
                  <a:pt x="1523876" y="430289"/>
                </a:lnTo>
                <a:lnTo>
                  <a:pt x="71882" y="431800"/>
                </a:lnTo>
                <a:lnTo>
                  <a:pt x="57400" y="430340"/>
                </a:lnTo>
                <a:lnTo>
                  <a:pt x="21090" y="410758"/>
                </a:lnTo>
                <a:lnTo>
                  <a:pt x="1487" y="374439"/>
                </a:lnTo>
                <a:lnTo>
                  <a:pt x="0" y="72008"/>
                </a:lnTo>
                <a:close/>
              </a:path>
            </a:pathLst>
          </a:custGeom>
          <a:ln w="63500">
            <a:solidFill>
              <a:srgbClr val="FF99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900112" y="4292600"/>
            <a:ext cx="2232088" cy="431800"/>
          </a:xfrm>
          <a:custGeom>
            <a:avLst/>
            <a:gdLst/>
            <a:ahLst/>
            <a:cxnLst/>
            <a:rect l="l" t="t" r="r" b="b"/>
            <a:pathLst>
              <a:path w="2232088" h="431800">
                <a:moveTo>
                  <a:pt x="0" y="72008"/>
                </a:moveTo>
                <a:lnTo>
                  <a:pt x="12243" y="31827"/>
                </a:lnTo>
                <a:lnTo>
                  <a:pt x="43796" y="5729"/>
                </a:lnTo>
                <a:lnTo>
                  <a:pt x="2160079" y="0"/>
                </a:lnTo>
                <a:lnTo>
                  <a:pt x="2174553" y="1457"/>
                </a:lnTo>
                <a:lnTo>
                  <a:pt x="2210899" y="21007"/>
                </a:lnTo>
                <a:lnTo>
                  <a:pt x="2230577" y="57273"/>
                </a:lnTo>
                <a:lnTo>
                  <a:pt x="2232088" y="359791"/>
                </a:lnTo>
                <a:lnTo>
                  <a:pt x="2230631" y="374265"/>
                </a:lnTo>
                <a:lnTo>
                  <a:pt x="2211081" y="410611"/>
                </a:lnTo>
                <a:lnTo>
                  <a:pt x="2174814" y="430289"/>
                </a:lnTo>
                <a:lnTo>
                  <a:pt x="71970" y="431800"/>
                </a:lnTo>
                <a:lnTo>
                  <a:pt x="57494" y="430342"/>
                </a:lnTo>
                <a:lnTo>
                  <a:pt x="21159" y="410782"/>
                </a:lnTo>
                <a:lnTo>
                  <a:pt x="1503" y="374500"/>
                </a:lnTo>
                <a:lnTo>
                  <a:pt x="0" y="72008"/>
                </a:lnTo>
                <a:close/>
              </a:path>
            </a:pathLst>
          </a:custGeom>
          <a:ln w="63500">
            <a:solidFill>
              <a:srgbClr val="FF99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796026" y="5445125"/>
            <a:ext cx="2952750" cy="504825"/>
          </a:xfrm>
          <a:custGeom>
            <a:avLst/>
            <a:gdLst/>
            <a:ahLst/>
            <a:cxnLst/>
            <a:rect l="l" t="t" r="r" b="b"/>
            <a:pathLst>
              <a:path w="2952750" h="504825">
                <a:moveTo>
                  <a:pt x="0" y="84200"/>
                </a:moveTo>
                <a:lnTo>
                  <a:pt x="10620" y="43196"/>
                </a:lnTo>
                <a:lnTo>
                  <a:pt x="38712" y="13286"/>
                </a:lnTo>
                <a:lnTo>
                  <a:pt x="78622" y="173"/>
                </a:lnTo>
                <a:lnTo>
                  <a:pt x="2868549" y="0"/>
                </a:lnTo>
                <a:lnTo>
                  <a:pt x="2883087" y="1252"/>
                </a:lnTo>
                <a:lnTo>
                  <a:pt x="2921005" y="18345"/>
                </a:lnTo>
                <a:lnTo>
                  <a:pt x="2945953" y="51020"/>
                </a:lnTo>
                <a:lnTo>
                  <a:pt x="2952750" y="420687"/>
                </a:lnTo>
                <a:lnTo>
                  <a:pt x="2951497" y="435225"/>
                </a:lnTo>
                <a:lnTo>
                  <a:pt x="2934391" y="473130"/>
                </a:lnTo>
                <a:lnTo>
                  <a:pt x="2901695" y="498051"/>
                </a:lnTo>
                <a:lnTo>
                  <a:pt x="84074" y="504825"/>
                </a:lnTo>
                <a:lnTo>
                  <a:pt x="69523" y="503571"/>
                </a:lnTo>
                <a:lnTo>
                  <a:pt x="31618" y="486460"/>
                </a:lnTo>
                <a:lnTo>
                  <a:pt x="6732" y="453750"/>
                </a:lnTo>
                <a:lnTo>
                  <a:pt x="0" y="84200"/>
                </a:lnTo>
                <a:close/>
              </a:path>
            </a:pathLst>
          </a:custGeom>
          <a:ln w="63500">
            <a:solidFill>
              <a:srgbClr val="FF99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900112" y="6021387"/>
            <a:ext cx="2376487" cy="431800"/>
          </a:xfrm>
          <a:custGeom>
            <a:avLst/>
            <a:gdLst/>
            <a:ahLst/>
            <a:cxnLst/>
            <a:rect l="l" t="t" r="r" b="b"/>
            <a:pathLst>
              <a:path w="2376487" h="431800">
                <a:moveTo>
                  <a:pt x="0" y="71970"/>
                </a:moveTo>
                <a:lnTo>
                  <a:pt x="12249" y="31791"/>
                </a:lnTo>
                <a:lnTo>
                  <a:pt x="43816" y="5714"/>
                </a:lnTo>
                <a:lnTo>
                  <a:pt x="2304478" y="0"/>
                </a:lnTo>
                <a:lnTo>
                  <a:pt x="2318956" y="1456"/>
                </a:lnTo>
                <a:lnTo>
                  <a:pt x="2355309" y="20998"/>
                </a:lnTo>
                <a:lnTo>
                  <a:pt x="2374982" y="57263"/>
                </a:lnTo>
                <a:lnTo>
                  <a:pt x="2376487" y="359829"/>
                </a:lnTo>
                <a:lnTo>
                  <a:pt x="2375029" y="374305"/>
                </a:lnTo>
                <a:lnTo>
                  <a:pt x="2355469" y="410640"/>
                </a:lnTo>
                <a:lnTo>
                  <a:pt x="2319187" y="430296"/>
                </a:lnTo>
                <a:lnTo>
                  <a:pt x="71970" y="431800"/>
                </a:lnTo>
                <a:lnTo>
                  <a:pt x="57490" y="430343"/>
                </a:lnTo>
                <a:lnTo>
                  <a:pt x="21148" y="410791"/>
                </a:lnTo>
                <a:lnTo>
                  <a:pt x="1498" y="374510"/>
                </a:lnTo>
                <a:lnTo>
                  <a:pt x="0" y="71970"/>
                </a:lnTo>
                <a:close/>
              </a:path>
            </a:pathLst>
          </a:custGeom>
          <a:ln w="63500">
            <a:solidFill>
              <a:srgbClr val="FF99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1916176"/>
            <a:ext cx="9144000" cy="73025"/>
          </a:xfrm>
          <a:custGeom>
            <a:avLst/>
            <a:gdLst/>
            <a:ahLst/>
            <a:cxnLst/>
            <a:rect l="l" t="t" r="r" b="b"/>
            <a:pathLst>
              <a:path w="9144000" h="73025">
                <a:moveTo>
                  <a:pt x="0" y="73025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0804" y="506221"/>
            <a:ext cx="8036559" cy="925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320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32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mundo</a:t>
            </a:r>
            <a:r>
              <a:rPr dirty="0" smtClean="0" sz="32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rural</a:t>
            </a:r>
            <a:r>
              <a:rPr dirty="0" smtClean="0" sz="32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bra</a:t>
            </a:r>
            <a:r>
              <a:rPr dirty="0" smtClean="0" sz="3200" spc="-10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il</a:t>
            </a:r>
            <a:r>
              <a:rPr dirty="0" smtClean="0" sz="3200" spc="-1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iro:</a:t>
            </a:r>
            <a:r>
              <a:rPr dirty="0" smtClean="0" sz="32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mtClean="0" sz="3200" spc="-1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is</a:t>
            </a:r>
            <a:r>
              <a:rPr dirty="0" smtClean="0" sz="32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tend</a:t>
            </a:r>
            <a:r>
              <a:rPr dirty="0" smtClean="0" sz="3200" spc="-15" b="1">
                <a:solidFill>
                  <a:srgbClr val="C00000"/>
                </a:solidFill>
                <a:latin typeface="Arial"/>
                <a:cs typeface="Arial"/>
              </a:rPr>
              <a:t>ê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nc</a:t>
            </a:r>
            <a:r>
              <a:rPr dirty="0" smtClean="0" sz="3200" spc="-10" b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as</a:t>
            </a:r>
            <a:endParaRPr sz="3200">
              <a:latin typeface="Arial"/>
              <a:cs typeface="Arial"/>
            </a:endParaRPr>
          </a:p>
          <a:p>
            <a:pPr algn="ctr" marR="2540">
              <a:lnSpc>
                <a:spcPct val="100000"/>
              </a:lnSpc>
              <a:spcBef>
                <a:spcPts val="15"/>
              </a:spcBef>
            </a:pPr>
            <a:r>
              <a:rPr dirty="0" smtClean="0" sz="2800" spc="-15" b="1">
                <a:solidFill>
                  <a:srgbClr val="3333CC"/>
                </a:solidFill>
                <a:latin typeface="Arial"/>
                <a:cs typeface="Arial"/>
              </a:rPr>
              <a:t>(Bre</a:t>
            </a:r>
            <a:r>
              <a:rPr dirty="0" smtClean="0" sz="2800" spc="-15" b="1">
                <a:solidFill>
                  <a:srgbClr val="3333CC"/>
                </a:solidFill>
                <a:latin typeface="Arial"/>
                <a:cs typeface="Arial"/>
              </a:rPr>
              <a:t>v</a:t>
            </a:r>
            <a:r>
              <a:rPr dirty="0" smtClean="0" sz="2800" spc="-20" b="1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dirty="0" smtClean="0" sz="2800" spc="10" b="1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mtClean="0" sz="2800" spc="-15" b="1">
                <a:solidFill>
                  <a:srgbClr val="3333CC"/>
                </a:solidFill>
                <a:latin typeface="Arial"/>
                <a:cs typeface="Arial"/>
              </a:rPr>
              <a:t>comentário</a:t>
            </a:r>
            <a:r>
              <a:rPr dirty="0" smtClean="0" sz="2800" spc="35" b="1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mtClean="0" sz="2800" spc="-20" b="1">
                <a:solidFill>
                  <a:srgbClr val="3333CC"/>
                </a:solidFill>
                <a:latin typeface="Arial"/>
                <a:cs typeface="Arial"/>
              </a:rPr>
              <a:t>sobre</a:t>
            </a:r>
            <a:r>
              <a:rPr dirty="0" smtClean="0" sz="2800" spc="10" b="1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mtClean="0" sz="2800" spc="-20" b="1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dirty="0" smtClean="0" sz="2800" spc="10" b="1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mtClean="0" sz="2800" spc="-15" b="1">
                <a:solidFill>
                  <a:srgbClr val="3333CC"/>
                </a:solidFill>
                <a:latin typeface="Arial"/>
                <a:cs typeface="Arial"/>
              </a:rPr>
              <a:t>si</a:t>
            </a:r>
            <a:r>
              <a:rPr dirty="0" smtClean="0" sz="2800" spc="-5" b="1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dirty="0" smtClean="0" sz="2800" spc="-20" b="1">
                <a:solidFill>
                  <a:srgbClr val="3333CC"/>
                </a:solidFill>
                <a:latin typeface="Arial"/>
                <a:cs typeface="Arial"/>
              </a:rPr>
              <a:t>uação</a:t>
            </a:r>
            <a:r>
              <a:rPr dirty="0" smtClean="0" sz="2800" spc="10" b="1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mtClean="0" sz="2800" spc="-15" b="1">
                <a:solidFill>
                  <a:srgbClr val="3333CC"/>
                </a:solidFill>
                <a:latin typeface="Arial"/>
                <a:cs typeface="Arial"/>
              </a:rPr>
              <a:t>atua</a:t>
            </a:r>
            <a:r>
              <a:rPr dirty="0" smtClean="0" sz="2800" spc="-5" b="1">
                <a:solidFill>
                  <a:srgbClr val="3333CC"/>
                </a:solidFill>
                <a:latin typeface="Arial"/>
                <a:cs typeface="Arial"/>
              </a:rPr>
              <a:t>l</a:t>
            </a:r>
            <a:r>
              <a:rPr dirty="0" smtClean="0" sz="2800" spc="-10" b="1">
                <a:solidFill>
                  <a:srgbClr val="3333CC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750" y="2801239"/>
            <a:ext cx="2475865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25" b="1">
                <a:solidFill>
                  <a:srgbClr val="3333CC"/>
                </a:solidFill>
                <a:latin typeface="Arial"/>
                <a:cs typeface="Arial"/>
              </a:rPr>
              <a:t>G</a:t>
            </a:r>
            <a:r>
              <a:rPr dirty="0" smtClean="0" sz="1600" spc="-15" b="1">
                <a:solidFill>
                  <a:srgbClr val="3333CC"/>
                </a:solidFill>
                <a:latin typeface="Arial"/>
                <a:cs typeface="Arial"/>
              </a:rPr>
              <a:t>R</a:t>
            </a:r>
            <a:r>
              <a:rPr dirty="0" smtClean="0" sz="1600" spc="-65" b="1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dirty="0" smtClean="0" sz="1600" spc="-5" b="1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dirty="0" smtClean="0" sz="1600" spc="-15" b="1">
                <a:solidFill>
                  <a:srgbClr val="3333CC"/>
                </a:solidFill>
                <a:latin typeface="Arial"/>
                <a:cs typeface="Arial"/>
              </a:rPr>
              <a:t>O</a:t>
            </a:r>
            <a:r>
              <a:rPr dirty="0" smtClean="0" sz="1600" spc="60" b="1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mtClean="0" sz="1600" spc="-15" b="1">
                <a:solidFill>
                  <a:srgbClr val="3333CC"/>
                </a:solidFill>
                <a:latin typeface="Arial"/>
                <a:cs typeface="Arial"/>
              </a:rPr>
              <a:t>PELA</a:t>
            </a:r>
            <a:r>
              <a:rPr dirty="0" smtClean="0" sz="1600" spc="-20" b="1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mtClean="0" sz="1600" spc="-65" b="1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dirty="0" smtClean="0" sz="1600" spc="-15" b="1">
                <a:solidFill>
                  <a:srgbClr val="3333CC"/>
                </a:solidFill>
                <a:latin typeface="Arial"/>
                <a:cs typeface="Arial"/>
              </a:rPr>
              <a:t>TENÇÃO!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2121" y="4849748"/>
            <a:ext cx="2618740" cy="15760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635">
              <a:lnSpc>
                <a:spcPct val="100000"/>
              </a:lnSpc>
            </a:pPr>
            <a:r>
              <a:rPr dirty="0" smtClean="0" sz="1600" spc="-15" b="1">
                <a:solidFill>
                  <a:srgbClr val="3333CC"/>
                </a:solidFill>
                <a:latin typeface="Arial"/>
                <a:cs typeface="Arial"/>
              </a:rPr>
              <a:t>SEN</a:t>
            </a:r>
            <a:r>
              <a:rPr dirty="0" smtClean="0" sz="1600" spc="-65" b="1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dirty="0" smtClean="0" sz="1600" spc="-15" b="1">
                <a:solidFill>
                  <a:srgbClr val="3333CC"/>
                </a:solidFill>
                <a:latin typeface="Arial"/>
                <a:cs typeface="Arial"/>
              </a:rPr>
              <a:t>DO</a:t>
            </a:r>
            <a:r>
              <a:rPr dirty="0" smtClean="0" sz="1600" spc="35" b="1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mtClean="0" sz="1600" spc="-15" b="1">
                <a:solidFill>
                  <a:srgbClr val="3333CC"/>
                </a:solidFill>
                <a:latin typeface="Arial"/>
                <a:cs typeface="Arial"/>
              </a:rPr>
              <a:t>FEDER</a:t>
            </a:r>
            <a:r>
              <a:rPr dirty="0" smtClean="0" sz="1600" spc="-60" b="1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dirty="0" smtClean="0" sz="1600" spc="-10" b="1">
                <a:solidFill>
                  <a:srgbClr val="3333CC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51"/>
              </a:spcBef>
            </a:pPr>
            <a:endParaRPr sz="1300"/>
          </a:p>
          <a:p>
            <a:pPr algn="ctr" marR="0">
              <a:lnSpc>
                <a:spcPct val="100000"/>
              </a:lnSpc>
            </a:pPr>
            <a:r>
              <a:rPr dirty="0" smtClean="0" sz="1400" spc="-10" b="1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dirty="0" smtClean="0" sz="1400" spc="0" b="1">
                <a:solidFill>
                  <a:srgbClr val="C00000"/>
                </a:solidFill>
                <a:latin typeface="Arial"/>
                <a:cs typeface="Arial"/>
              </a:rPr>
              <a:t>rasília,</a:t>
            </a:r>
            <a:r>
              <a:rPr dirty="0" smtClean="0" sz="1400" spc="-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1400" spc="0" b="1">
                <a:solidFill>
                  <a:srgbClr val="C00000"/>
                </a:solidFill>
                <a:latin typeface="Arial"/>
                <a:cs typeface="Arial"/>
              </a:rPr>
              <a:t>4</a:t>
            </a:r>
            <a:r>
              <a:rPr dirty="0" smtClean="0" sz="14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1400" spc="-10" b="1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dirty="0" smtClean="0" sz="1400" spc="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14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1400" spc="0" b="1">
                <a:solidFill>
                  <a:srgbClr val="C00000"/>
                </a:solidFill>
                <a:latin typeface="Arial"/>
                <a:cs typeface="Arial"/>
              </a:rPr>
              <a:t>fe</a:t>
            </a:r>
            <a:r>
              <a:rPr dirty="0" smtClean="0" sz="1400" spc="-15" b="1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dirty="0" smtClean="0" sz="1400" spc="0" b="1">
                <a:solidFill>
                  <a:srgbClr val="C00000"/>
                </a:solidFill>
                <a:latin typeface="Arial"/>
                <a:cs typeface="Arial"/>
              </a:rPr>
              <a:t>ereiro</a:t>
            </a:r>
            <a:r>
              <a:rPr dirty="0" smtClean="0" sz="14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1400" spc="-10" b="1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dirty="0" smtClean="0" sz="1400" spc="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14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1400" spc="0" b="1">
                <a:solidFill>
                  <a:srgbClr val="C00000"/>
                </a:solidFill>
                <a:latin typeface="Arial"/>
                <a:cs typeface="Arial"/>
              </a:rPr>
              <a:t>2016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51"/>
              </a:spcBef>
            </a:pPr>
            <a:endParaRPr sz="1300"/>
          </a:p>
          <a:p>
            <a:pPr algn="ctr" marL="2540">
              <a:lnSpc>
                <a:spcPct val="100000"/>
              </a:lnSpc>
            </a:pPr>
            <a:r>
              <a:rPr dirty="0" smtClean="0" sz="1400" spc="-10" b="1">
                <a:latin typeface="Arial"/>
                <a:cs typeface="Arial"/>
              </a:rPr>
              <a:t>Z</a:t>
            </a:r>
            <a:r>
              <a:rPr dirty="0" smtClean="0" sz="1400" spc="0" b="1">
                <a:latin typeface="Arial"/>
                <a:cs typeface="Arial"/>
              </a:rPr>
              <a:t>a</a:t>
            </a:r>
            <a:r>
              <a:rPr dirty="0" smtClean="0" sz="1400" spc="-10" b="1">
                <a:latin typeface="Arial"/>
                <a:cs typeface="Arial"/>
              </a:rPr>
              <a:t>n</a:t>
            </a:r>
            <a:r>
              <a:rPr dirty="0" smtClean="0" sz="1400" spc="-10" b="1">
                <a:latin typeface="Arial"/>
                <a:cs typeface="Arial"/>
              </a:rPr>
              <a:t>d</a:t>
            </a:r>
            <a:r>
              <a:rPr dirty="0" smtClean="0" sz="1400" spc="0" b="1">
                <a:latin typeface="Arial"/>
                <a:cs typeface="Arial"/>
              </a:rPr>
              <a:t>er</a:t>
            </a:r>
            <a:r>
              <a:rPr dirty="0" smtClean="0" sz="1400" spc="-15" b="1">
                <a:latin typeface="Arial"/>
                <a:cs typeface="Arial"/>
              </a:rPr>
              <a:t> </a:t>
            </a:r>
            <a:r>
              <a:rPr dirty="0" smtClean="0" sz="1400" spc="-10" b="1">
                <a:latin typeface="Arial"/>
                <a:cs typeface="Arial"/>
              </a:rPr>
              <a:t>N</a:t>
            </a:r>
            <a:r>
              <a:rPr dirty="0" smtClean="0" sz="1400" spc="0" b="1">
                <a:latin typeface="Arial"/>
                <a:cs typeface="Arial"/>
              </a:rPr>
              <a:t>a</a:t>
            </a:r>
            <a:r>
              <a:rPr dirty="0" smtClean="0" sz="1400" spc="-15" b="1">
                <a:latin typeface="Arial"/>
                <a:cs typeface="Arial"/>
              </a:rPr>
              <a:t>v</a:t>
            </a:r>
            <a:r>
              <a:rPr dirty="0" smtClean="0" sz="1400" spc="0" b="1">
                <a:latin typeface="Arial"/>
                <a:cs typeface="Arial"/>
              </a:rPr>
              <a:t>arro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48"/>
              </a:spcBef>
            </a:pPr>
            <a:endParaRPr sz="850"/>
          </a:p>
          <a:p>
            <a:pPr algn="ctr" marL="1905">
              <a:lnSpc>
                <a:spcPct val="100000"/>
              </a:lnSpc>
            </a:pPr>
            <a:r>
              <a:rPr dirty="0" smtClean="0" sz="1200" b="1">
                <a:latin typeface="Arial"/>
                <a:cs typeface="Arial"/>
                <a:hlinkClick r:id="rId2"/>
              </a:rPr>
              <a:t>[ z.na</a:t>
            </a:r>
            <a:r>
              <a:rPr dirty="0" smtClean="0" sz="1200" spc="-20" b="1">
                <a:latin typeface="Arial"/>
                <a:cs typeface="Arial"/>
                <a:hlinkClick r:id="rId2"/>
              </a:rPr>
              <a:t>v</a:t>
            </a:r>
            <a:r>
              <a:rPr dirty="0" smtClean="0" sz="1200" spc="0" b="1">
                <a:latin typeface="Arial"/>
                <a:cs typeface="Arial"/>
                <a:hlinkClick r:id="rId2"/>
              </a:rPr>
              <a:t>arro</a:t>
            </a:r>
            <a:r>
              <a:rPr dirty="0" smtClean="0" sz="1200" spc="5" b="1">
                <a:latin typeface="Arial"/>
                <a:cs typeface="Arial"/>
                <a:hlinkClick r:id="rId2"/>
              </a:rPr>
              <a:t>@</a:t>
            </a:r>
            <a:r>
              <a:rPr dirty="0" smtClean="0" sz="1200" spc="0" b="1">
                <a:latin typeface="Arial"/>
                <a:cs typeface="Arial"/>
                <a:hlinkClick r:id="rId2"/>
              </a:rPr>
              <a:t>uol.</a:t>
            </a:r>
            <a:r>
              <a:rPr dirty="0" smtClean="0" sz="1200" spc="5" b="1">
                <a:latin typeface="Arial"/>
                <a:cs typeface="Arial"/>
                <a:hlinkClick r:id="rId2"/>
              </a:rPr>
              <a:t>c</a:t>
            </a:r>
            <a:r>
              <a:rPr dirty="0" smtClean="0" sz="1200" spc="0" b="1">
                <a:latin typeface="Arial"/>
                <a:cs typeface="Arial"/>
                <a:hlinkClick r:id="rId2"/>
              </a:rPr>
              <a:t>om.br</a:t>
            </a:r>
            <a:r>
              <a:rPr dirty="0" smtClean="0" sz="1200" spc="15" b="1">
                <a:latin typeface="Arial"/>
                <a:cs typeface="Arial"/>
                <a:hlinkClick r:id="rId2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]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84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8626" y="650240"/>
            <a:ext cx="7141845" cy="4362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-25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mtClean="0" sz="28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10" b="1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dirty="0" smtClean="0" sz="2800" spc="-10" b="1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800" spc="-30" b="1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mtClean="0" sz="2800" spc="-10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ira</a:t>
            </a:r>
            <a:r>
              <a:rPr dirty="0" smtClean="0" sz="28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agrí</a:t>
            </a:r>
            <a:r>
              <a:rPr dirty="0" smtClean="0" sz="2800" spc="-10" b="1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ola</a:t>
            </a:r>
            <a:r>
              <a:rPr dirty="0" smtClean="0" sz="28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mtClean="0" sz="28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par</a:t>
            </a:r>
            <a:r>
              <a:rPr dirty="0" smtClean="0" sz="2800" spc="0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mtClean="0" sz="2800" spc="-10" b="1">
                <a:solidFill>
                  <a:srgbClr val="C00000"/>
                </a:solidFill>
                <a:latin typeface="Arial"/>
                <a:cs typeface="Arial"/>
              </a:rPr>
              <a:t>ir</a:t>
            </a:r>
            <a:r>
              <a:rPr dirty="0" smtClean="0" sz="28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dirty="0" smtClean="0" sz="2800" spc="-3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mtClean="0" sz="28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anos</a:t>
            </a:r>
            <a:r>
              <a:rPr dirty="0" smtClean="0" sz="2800" spc="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60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4768" y="5661160"/>
            <a:ext cx="1922911" cy="492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219416" y="3720767"/>
            <a:ext cx="2108034" cy="1444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00030" y="5386832"/>
            <a:ext cx="899696" cy="7541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412708" y="2048297"/>
            <a:ext cx="3157593" cy="18390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418075" y="2101005"/>
            <a:ext cx="1983887" cy="1360249"/>
          </a:xfrm>
          <a:custGeom>
            <a:avLst/>
            <a:gdLst/>
            <a:ahLst/>
            <a:cxnLst/>
            <a:rect l="l" t="t" r="r" b="b"/>
            <a:pathLst>
              <a:path w="1983887" h="1360249">
                <a:moveTo>
                  <a:pt x="1983887" y="497406"/>
                </a:moveTo>
                <a:lnTo>
                  <a:pt x="1983887" y="500625"/>
                </a:lnTo>
                <a:lnTo>
                  <a:pt x="1983887" y="501376"/>
                </a:lnTo>
                <a:lnTo>
                  <a:pt x="1983028" y="502985"/>
                </a:lnTo>
                <a:lnTo>
                  <a:pt x="1982276" y="503843"/>
                </a:lnTo>
                <a:lnTo>
                  <a:pt x="1982276" y="504594"/>
                </a:lnTo>
                <a:lnTo>
                  <a:pt x="1982276" y="506204"/>
                </a:lnTo>
                <a:lnTo>
                  <a:pt x="1742171" y="958547"/>
                </a:lnTo>
                <a:lnTo>
                  <a:pt x="1742171" y="960157"/>
                </a:lnTo>
                <a:lnTo>
                  <a:pt x="1741419" y="961766"/>
                </a:lnTo>
                <a:lnTo>
                  <a:pt x="1742171" y="963376"/>
                </a:lnTo>
                <a:lnTo>
                  <a:pt x="1742171" y="964985"/>
                </a:lnTo>
                <a:lnTo>
                  <a:pt x="1742171" y="965843"/>
                </a:lnTo>
                <a:lnTo>
                  <a:pt x="1742171" y="968204"/>
                </a:lnTo>
                <a:lnTo>
                  <a:pt x="1742171" y="974641"/>
                </a:lnTo>
                <a:lnTo>
                  <a:pt x="1743030" y="976251"/>
                </a:lnTo>
                <a:lnTo>
                  <a:pt x="1743030" y="977860"/>
                </a:lnTo>
                <a:lnTo>
                  <a:pt x="1743782" y="979469"/>
                </a:lnTo>
                <a:lnTo>
                  <a:pt x="1743782" y="981079"/>
                </a:lnTo>
                <a:lnTo>
                  <a:pt x="1744641" y="983547"/>
                </a:lnTo>
                <a:lnTo>
                  <a:pt x="1744641" y="985907"/>
                </a:lnTo>
                <a:lnTo>
                  <a:pt x="1745392" y="987516"/>
                </a:lnTo>
                <a:lnTo>
                  <a:pt x="1746251" y="989126"/>
                </a:lnTo>
                <a:lnTo>
                  <a:pt x="1746251" y="989984"/>
                </a:lnTo>
                <a:lnTo>
                  <a:pt x="1747003" y="991593"/>
                </a:lnTo>
                <a:lnTo>
                  <a:pt x="1748614" y="993203"/>
                </a:lnTo>
                <a:lnTo>
                  <a:pt x="1749473" y="994812"/>
                </a:lnTo>
                <a:lnTo>
                  <a:pt x="1751084" y="995563"/>
                </a:lnTo>
                <a:lnTo>
                  <a:pt x="1751835" y="997173"/>
                </a:lnTo>
                <a:lnTo>
                  <a:pt x="1755057" y="998031"/>
                </a:lnTo>
                <a:lnTo>
                  <a:pt x="1755057" y="999640"/>
                </a:lnTo>
                <a:lnTo>
                  <a:pt x="1756667" y="1000391"/>
                </a:lnTo>
                <a:lnTo>
                  <a:pt x="1759137" y="1002001"/>
                </a:lnTo>
                <a:lnTo>
                  <a:pt x="1759889" y="1003610"/>
                </a:lnTo>
                <a:lnTo>
                  <a:pt x="1761500" y="1005220"/>
                </a:lnTo>
                <a:lnTo>
                  <a:pt x="1763110" y="1006078"/>
                </a:lnTo>
                <a:lnTo>
                  <a:pt x="1764828" y="1007687"/>
                </a:lnTo>
                <a:lnTo>
                  <a:pt x="1765580" y="1009297"/>
                </a:lnTo>
                <a:lnTo>
                  <a:pt x="1767191" y="1011657"/>
                </a:lnTo>
                <a:lnTo>
                  <a:pt x="1767191" y="1012515"/>
                </a:lnTo>
                <a:lnTo>
                  <a:pt x="1768801" y="1014876"/>
                </a:lnTo>
                <a:lnTo>
                  <a:pt x="1769661" y="1016485"/>
                </a:lnTo>
                <a:lnTo>
                  <a:pt x="1771271" y="1018095"/>
                </a:lnTo>
                <a:lnTo>
                  <a:pt x="1773634" y="1019704"/>
                </a:lnTo>
                <a:lnTo>
                  <a:pt x="1774493" y="1022172"/>
                </a:lnTo>
                <a:lnTo>
                  <a:pt x="1775244" y="1022923"/>
                </a:lnTo>
                <a:lnTo>
                  <a:pt x="1776855" y="1024532"/>
                </a:lnTo>
                <a:lnTo>
                  <a:pt x="1777714" y="1026141"/>
                </a:lnTo>
                <a:lnTo>
                  <a:pt x="1779325" y="1027751"/>
                </a:lnTo>
                <a:lnTo>
                  <a:pt x="1780077" y="1028609"/>
                </a:lnTo>
                <a:lnTo>
                  <a:pt x="1780936" y="1030219"/>
                </a:lnTo>
                <a:lnTo>
                  <a:pt x="1781687" y="1031828"/>
                </a:lnTo>
                <a:lnTo>
                  <a:pt x="1781687" y="1033437"/>
                </a:lnTo>
                <a:lnTo>
                  <a:pt x="1782546" y="1035047"/>
                </a:lnTo>
                <a:lnTo>
                  <a:pt x="1783298" y="1035798"/>
                </a:lnTo>
                <a:lnTo>
                  <a:pt x="1784157" y="1037407"/>
                </a:lnTo>
                <a:lnTo>
                  <a:pt x="1784157" y="1039017"/>
                </a:lnTo>
                <a:lnTo>
                  <a:pt x="1784909" y="1040626"/>
                </a:lnTo>
                <a:lnTo>
                  <a:pt x="1784909" y="1042235"/>
                </a:lnTo>
                <a:lnTo>
                  <a:pt x="1784909" y="1043845"/>
                </a:lnTo>
                <a:lnTo>
                  <a:pt x="1785768" y="1044703"/>
                </a:lnTo>
                <a:lnTo>
                  <a:pt x="1785768" y="1046312"/>
                </a:lnTo>
                <a:lnTo>
                  <a:pt x="1785768" y="1047063"/>
                </a:lnTo>
                <a:lnTo>
                  <a:pt x="1786519" y="1049531"/>
                </a:lnTo>
                <a:lnTo>
                  <a:pt x="1788130" y="1050282"/>
                </a:lnTo>
                <a:lnTo>
                  <a:pt x="1789741" y="1052750"/>
                </a:lnTo>
                <a:lnTo>
                  <a:pt x="1791352" y="1054359"/>
                </a:lnTo>
                <a:lnTo>
                  <a:pt x="1795432" y="1059187"/>
                </a:lnTo>
                <a:lnTo>
                  <a:pt x="1793821" y="1065625"/>
                </a:lnTo>
                <a:lnTo>
                  <a:pt x="1792962" y="1067234"/>
                </a:lnTo>
                <a:lnTo>
                  <a:pt x="1792962" y="1068093"/>
                </a:lnTo>
                <a:lnTo>
                  <a:pt x="1792211" y="1069702"/>
                </a:lnTo>
                <a:lnTo>
                  <a:pt x="1791352" y="1071311"/>
                </a:lnTo>
                <a:lnTo>
                  <a:pt x="1790600" y="1073672"/>
                </a:lnTo>
                <a:lnTo>
                  <a:pt x="1789741" y="1075281"/>
                </a:lnTo>
                <a:lnTo>
                  <a:pt x="1788130" y="1077749"/>
                </a:lnTo>
                <a:lnTo>
                  <a:pt x="1787379" y="1079358"/>
                </a:lnTo>
                <a:lnTo>
                  <a:pt x="1786519" y="1080968"/>
                </a:lnTo>
                <a:lnTo>
                  <a:pt x="1785768" y="1082577"/>
                </a:lnTo>
                <a:lnTo>
                  <a:pt x="1784909" y="1084187"/>
                </a:lnTo>
                <a:lnTo>
                  <a:pt x="1784909" y="1085796"/>
                </a:lnTo>
                <a:lnTo>
                  <a:pt x="1784157" y="1087405"/>
                </a:lnTo>
                <a:lnTo>
                  <a:pt x="1783298" y="1089015"/>
                </a:lnTo>
                <a:lnTo>
                  <a:pt x="1781687" y="1092233"/>
                </a:lnTo>
                <a:lnTo>
                  <a:pt x="1781687" y="1093843"/>
                </a:lnTo>
                <a:lnTo>
                  <a:pt x="1780936" y="1096203"/>
                </a:lnTo>
                <a:lnTo>
                  <a:pt x="1780077" y="1098671"/>
                </a:lnTo>
                <a:lnTo>
                  <a:pt x="1779325" y="1100280"/>
                </a:lnTo>
                <a:lnTo>
                  <a:pt x="1779325" y="1102641"/>
                </a:lnTo>
                <a:lnTo>
                  <a:pt x="1780077" y="1104250"/>
                </a:lnTo>
                <a:lnTo>
                  <a:pt x="1780077" y="1105860"/>
                </a:lnTo>
                <a:lnTo>
                  <a:pt x="1779325" y="1108327"/>
                </a:lnTo>
                <a:lnTo>
                  <a:pt x="1779325" y="1109937"/>
                </a:lnTo>
                <a:lnTo>
                  <a:pt x="1778466" y="1112297"/>
                </a:lnTo>
                <a:lnTo>
                  <a:pt x="1778466" y="1113906"/>
                </a:lnTo>
                <a:lnTo>
                  <a:pt x="1778466" y="1115516"/>
                </a:lnTo>
                <a:lnTo>
                  <a:pt x="1778466" y="1125172"/>
                </a:lnTo>
                <a:lnTo>
                  <a:pt x="1779325" y="1126782"/>
                </a:lnTo>
                <a:lnTo>
                  <a:pt x="1779325" y="1128391"/>
                </a:lnTo>
                <a:lnTo>
                  <a:pt x="1779325" y="1130000"/>
                </a:lnTo>
                <a:lnTo>
                  <a:pt x="1780077" y="1131610"/>
                </a:lnTo>
                <a:lnTo>
                  <a:pt x="1780077" y="1132468"/>
                </a:lnTo>
                <a:lnTo>
                  <a:pt x="1780936" y="1134077"/>
                </a:lnTo>
                <a:lnTo>
                  <a:pt x="1780936" y="1134828"/>
                </a:lnTo>
                <a:lnTo>
                  <a:pt x="1781687" y="1136438"/>
                </a:lnTo>
                <a:lnTo>
                  <a:pt x="1781687" y="1137296"/>
                </a:lnTo>
                <a:lnTo>
                  <a:pt x="1781687" y="1139657"/>
                </a:lnTo>
                <a:lnTo>
                  <a:pt x="1780936" y="1141266"/>
                </a:lnTo>
                <a:lnTo>
                  <a:pt x="1780077" y="1143734"/>
                </a:lnTo>
                <a:lnTo>
                  <a:pt x="1780077" y="1145343"/>
                </a:lnTo>
                <a:lnTo>
                  <a:pt x="1779325" y="1147703"/>
                </a:lnTo>
                <a:lnTo>
                  <a:pt x="1778466" y="1149313"/>
                </a:lnTo>
                <a:lnTo>
                  <a:pt x="1778466" y="1150922"/>
                </a:lnTo>
                <a:lnTo>
                  <a:pt x="1777714" y="1152532"/>
                </a:lnTo>
                <a:lnTo>
                  <a:pt x="1777714" y="1154999"/>
                </a:lnTo>
                <a:lnTo>
                  <a:pt x="1777714" y="1157360"/>
                </a:lnTo>
                <a:lnTo>
                  <a:pt x="1776855" y="1160579"/>
                </a:lnTo>
                <a:lnTo>
                  <a:pt x="1776855" y="1174312"/>
                </a:lnTo>
                <a:lnTo>
                  <a:pt x="1776103" y="1176672"/>
                </a:lnTo>
                <a:lnTo>
                  <a:pt x="1776103" y="1178282"/>
                </a:lnTo>
                <a:lnTo>
                  <a:pt x="1775244" y="1179891"/>
                </a:lnTo>
                <a:lnTo>
                  <a:pt x="1775244" y="1181500"/>
                </a:lnTo>
                <a:lnTo>
                  <a:pt x="1774493" y="1183110"/>
                </a:lnTo>
                <a:lnTo>
                  <a:pt x="1773634" y="1184719"/>
                </a:lnTo>
                <a:lnTo>
                  <a:pt x="1773634" y="1187187"/>
                </a:lnTo>
                <a:lnTo>
                  <a:pt x="1772882" y="1189547"/>
                </a:lnTo>
                <a:lnTo>
                  <a:pt x="1772023" y="1192015"/>
                </a:lnTo>
                <a:lnTo>
                  <a:pt x="1771271" y="1193625"/>
                </a:lnTo>
                <a:lnTo>
                  <a:pt x="1770412" y="1196843"/>
                </a:lnTo>
                <a:lnTo>
                  <a:pt x="1770412" y="1198453"/>
                </a:lnTo>
                <a:lnTo>
                  <a:pt x="1769661" y="1200813"/>
                </a:lnTo>
                <a:lnTo>
                  <a:pt x="1768801" y="1203281"/>
                </a:lnTo>
                <a:lnTo>
                  <a:pt x="1767191" y="1206500"/>
                </a:lnTo>
                <a:lnTo>
                  <a:pt x="1767191" y="1208860"/>
                </a:lnTo>
                <a:lnTo>
                  <a:pt x="1765580" y="1210469"/>
                </a:lnTo>
                <a:lnTo>
                  <a:pt x="1764828" y="1213688"/>
                </a:lnTo>
                <a:lnTo>
                  <a:pt x="1763969" y="1216156"/>
                </a:lnTo>
                <a:lnTo>
                  <a:pt x="1762359" y="1218516"/>
                </a:lnTo>
                <a:lnTo>
                  <a:pt x="1761500" y="1220984"/>
                </a:lnTo>
                <a:lnTo>
                  <a:pt x="1759889" y="1221735"/>
                </a:lnTo>
                <a:lnTo>
                  <a:pt x="1759137" y="1224203"/>
                </a:lnTo>
                <a:lnTo>
                  <a:pt x="1758278" y="1224954"/>
                </a:lnTo>
                <a:lnTo>
                  <a:pt x="1756667" y="1227422"/>
                </a:lnTo>
                <a:lnTo>
                  <a:pt x="1755057" y="1228173"/>
                </a:lnTo>
                <a:lnTo>
                  <a:pt x="1754305" y="1229031"/>
                </a:lnTo>
                <a:lnTo>
                  <a:pt x="1751835" y="1229782"/>
                </a:lnTo>
                <a:lnTo>
                  <a:pt x="1750224" y="1230640"/>
                </a:lnTo>
                <a:lnTo>
                  <a:pt x="1747862" y="1231391"/>
                </a:lnTo>
                <a:lnTo>
                  <a:pt x="1746251" y="1232250"/>
                </a:lnTo>
                <a:lnTo>
                  <a:pt x="1745392" y="1233001"/>
                </a:lnTo>
                <a:lnTo>
                  <a:pt x="1743030" y="1233859"/>
                </a:lnTo>
                <a:lnTo>
                  <a:pt x="1742171" y="1233859"/>
                </a:lnTo>
                <a:lnTo>
                  <a:pt x="1740560" y="1234610"/>
                </a:lnTo>
                <a:lnTo>
                  <a:pt x="1738949" y="1235468"/>
                </a:lnTo>
                <a:lnTo>
                  <a:pt x="1737339" y="1236219"/>
                </a:lnTo>
                <a:lnTo>
                  <a:pt x="1735728" y="1236219"/>
                </a:lnTo>
                <a:lnTo>
                  <a:pt x="1734117" y="1237078"/>
                </a:lnTo>
                <a:lnTo>
                  <a:pt x="1732506" y="1237829"/>
                </a:lnTo>
                <a:lnTo>
                  <a:pt x="1731755" y="1237829"/>
                </a:lnTo>
                <a:lnTo>
                  <a:pt x="1730144" y="1237829"/>
                </a:lnTo>
                <a:lnTo>
                  <a:pt x="1728533" y="1238687"/>
                </a:lnTo>
                <a:lnTo>
                  <a:pt x="1726923" y="1238687"/>
                </a:lnTo>
                <a:lnTo>
                  <a:pt x="1725312" y="1238687"/>
                </a:lnTo>
                <a:lnTo>
                  <a:pt x="1723701" y="1237829"/>
                </a:lnTo>
                <a:lnTo>
                  <a:pt x="1722090" y="1237829"/>
                </a:lnTo>
                <a:lnTo>
                  <a:pt x="1720480" y="1237829"/>
                </a:lnTo>
                <a:lnTo>
                  <a:pt x="1718869" y="1237829"/>
                </a:lnTo>
                <a:lnTo>
                  <a:pt x="1717258" y="1237829"/>
                </a:lnTo>
                <a:lnTo>
                  <a:pt x="1715648" y="1237829"/>
                </a:lnTo>
                <a:lnTo>
                  <a:pt x="1714037" y="1237829"/>
                </a:lnTo>
                <a:lnTo>
                  <a:pt x="1481233" y="1237078"/>
                </a:lnTo>
                <a:lnTo>
                  <a:pt x="1479623" y="1237829"/>
                </a:lnTo>
                <a:lnTo>
                  <a:pt x="1477260" y="1238687"/>
                </a:lnTo>
                <a:lnTo>
                  <a:pt x="1475649" y="1239438"/>
                </a:lnTo>
                <a:lnTo>
                  <a:pt x="1474039" y="1239438"/>
                </a:lnTo>
                <a:lnTo>
                  <a:pt x="1472428" y="1240297"/>
                </a:lnTo>
                <a:lnTo>
                  <a:pt x="1469958" y="1240297"/>
                </a:lnTo>
                <a:lnTo>
                  <a:pt x="1460294" y="1240297"/>
                </a:lnTo>
                <a:lnTo>
                  <a:pt x="1458683" y="1239438"/>
                </a:lnTo>
                <a:lnTo>
                  <a:pt x="1456321" y="1239438"/>
                </a:lnTo>
                <a:lnTo>
                  <a:pt x="1453851" y="1238687"/>
                </a:lnTo>
                <a:lnTo>
                  <a:pt x="1452240" y="1238687"/>
                </a:lnTo>
                <a:lnTo>
                  <a:pt x="1449878" y="1238687"/>
                </a:lnTo>
                <a:lnTo>
                  <a:pt x="1449019" y="1237829"/>
                </a:lnTo>
                <a:lnTo>
                  <a:pt x="1446656" y="1237829"/>
                </a:lnTo>
                <a:lnTo>
                  <a:pt x="1445046" y="1237078"/>
                </a:lnTo>
                <a:lnTo>
                  <a:pt x="1442576" y="1237078"/>
                </a:lnTo>
                <a:lnTo>
                  <a:pt x="1440214" y="1236219"/>
                </a:lnTo>
                <a:lnTo>
                  <a:pt x="1438603" y="1236219"/>
                </a:lnTo>
                <a:lnTo>
                  <a:pt x="1436992" y="1235468"/>
                </a:lnTo>
                <a:lnTo>
                  <a:pt x="1435381" y="1235468"/>
                </a:lnTo>
                <a:lnTo>
                  <a:pt x="1433771" y="1235468"/>
                </a:lnTo>
                <a:lnTo>
                  <a:pt x="1432160" y="1234610"/>
                </a:lnTo>
                <a:lnTo>
                  <a:pt x="1430549" y="1233859"/>
                </a:lnTo>
                <a:lnTo>
                  <a:pt x="1428938" y="1233859"/>
                </a:lnTo>
                <a:lnTo>
                  <a:pt x="1427328" y="1233001"/>
                </a:lnTo>
                <a:lnTo>
                  <a:pt x="1425717" y="1233001"/>
                </a:lnTo>
                <a:lnTo>
                  <a:pt x="1424106" y="1233001"/>
                </a:lnTo>
                <a:lnTo>
                  <a:pt x="1422496" y="1233001"/>
                </a:lnTo>
                <a:lnTo>
                  <a:pt x="1421636" y="1232250"/>
                </a:lnTo>
                <a:lnTo>
                  <a:pt x="1399086" y="1232250"/>
                </a:lnTo>
                <a:lnTo>
                  <a:pt x="1398335" y="1233001"/>
                </a:lnTo>
                <a:lnTo>
                  <a:pt x="1396724" y="1233001"/>
                </a:lnTo>
                <a:lnTo>
                  <a:pt x="1394254" y="1233001"/>
                </a:lnTo>
                <a:lnTo>
                  <a:pt x="1393502" y="1233859"/>
                </a:lnTo>
                <a:lnTo>
                  <a:pt x="1391892" y="1233859"/>
                </a:lnTo>
                <a:lnTo>
                  <a:pt x="1389422" y="1234610"/>
                </a:lnTo>
                <a:lnTo>
                  <a:pt x="1388670" y="1234610"/>
                </a:lnTo>
                <a:lnTo>
                  <a:pt x="1376536" y="1234610"/>
                </a:lnTo>
                <a:lnTo>
                  <a:pt x="1375784" y="1233859"/>
                </a:lnTo>
                <a:lnTo>
                  <a:pt x="1373315" y="1233001"/>
                </a:lnTo>
                <a:lnTo>
                  <a:pt x="1371704" y="1233001"/>
                </a:lnTo>
                <a:lnTo>
                  <a:pt x="1370093" y="1231391"/>
                </a:lnTo>
                <a:lnTo>
                  <a:pt x="1368483" y="1230640"/>
                </a:lnTo>
                <a:lnTo>
                  <a:pt x="1366872" y="1230640"/>
                </a:lnTo>
                <a:lnTo>
                  <a:pt x="1365261" y="1229782"/>
                </a:lnTo>
                <a:lnTo>
                  <a:pt x="1363650" y="1229031"/>
                </a:lnTo>
                <a:lnTo>
                  <a:pt x="1362040" y="1228173"/>
                </a:lnTo>
                <a:lnTo>
                  <a:pt x="1361288" y="1228173"/>
                </a:lnTo>
                <a:lnTo>
                  <a:pt x="1359677" y="1227422"/>
                </a:lnTo>
                <a:lnTo>
                  <a:pt x="1357207" y="1225812"/>
                </a:lnTo>
                <a:lnTo>
                  <a:pt x="1355597" y="1225812"/>
                </a:lnTo>
                <a:lnTo>
                  <a:pt x="1353234" y="1224954"/>
                </a:lnTo>
                <a:lnTo>
                  <a:pt x="1351624" y="1224203"/>
                </a:lnTo>
                <a:lnTo>
                  <a:pt x="1349906" y="1224203"/>
                </a:lnTo>
                <a:lnTo>
                  <a:pt x="1346684" y="1223344"/>
                </a:lnTo>
                <a:lnTo>
                  <a:pt x="1345073" y="1222593"/>
                </a:lnTo>
                <a:lnTo>
                  <a:pt x="1342711" y="1221735"/>
                </a:lnTo>
                <a:lnTo>
                  <a:pt x="1340241" y="1220126"/>
                </a:lnTo>
                <a:lnTo>
                  <a:pt x="1337020" y="1220126"/>
                </a:lnTo>
                <a:lnTo>
                  <a:pt x="1335409" y="1218516"/>
                </a:lnTo>
                <a:lnTo>
                  <a:pt x="1332188" y="1216907"/>
                </a:lnTo>
                <a:lnTo>
                  <a:pt x="1330577" y="1216156"/>
                </a:lnTo>
                <a:lnTo>
                  <a:pt x="1328214" y="1215298"/>
                </a:lnTo>
                <a:lnTo>
                  <a:pt x="1326604" y="1213688"/>
                </a:lnTo>
                <a:lnTo>
                  <a:pt x="1324993" y="1212937"/>
                </a:lnTo>
                <a:lnTo>
                  <a:pt x="1322523" y="1212937"/>
                </a:lnTo>
                <a:lnTo>
                  <a:pt x="1320912" y="1211328"/>
                </a:lnTo>
                <a:lnTo>
                  <a:pt x="1318550" y="1210469"/>
                </a:lnTo>
                <a:lnTo>
                  <a:pt x="1316939" y="1208860"/>
                </a:lnTo>
                <a:lnTo>
                  <a:pt x="1314470" y="1208109"/>
                </a:lnTo>
                <a:lnTo>
                  <a:pt x="1312107" y="1206500"/>
                </a:lnTo>
                <a:lnTo>
                  <a:pt x="1310496" y="1204890"/>
                </a:lnTo>
                <a:lnTo>
                  <a:pt x="1308027" y="1204032"/>
                </a:lnTo>
                <a:lnTo>
                  <a:pt x="1306416" y="1203281"/>
                </a:lnTo>
                <a:lnTo>
                  <a:pt x="1304805" y="1202422"/>
                </a:lnTo>
                <a:lnTo>
                  <a:pt x="1303194" y="1201671"/>
                </a:lnTo>
                <a:lnTo>
                  <a:pt x="1301584" y="1200813"/>
                </a:lnTo>
                <a:lnTo>
                  <a:pt x="1299973" y="1200062"/>
                </a:lnTo>
                <a:lnTo>
                  <a:pt x="1297611" y="1199204"/>
                </a:lnTo>
                <a:lnTo>
                  <a:pt x="1296000" y="1198453"/>
                </a:lnTo>
                <a:lnTo>
                  <a:pt x="1293530" y="1196843"/>
                </a:lnTo>
                <a:lnTo>
                  <a:pt x="1291168" y="1195985"/>
                </a:lnTo>
                <a:lnTo>
                  <a:pt x="1288698" y="1193625"/>
                </a:lnTo>
                <a:lnTo>
                  <a:pt x="1287087" y="1192015"/>
                </a:lnTo>
                <a:lnTo>
                  <a:pt x="1285476" y="1190406"/>
                </a:lnTo>
                <a:lnTo>
                  <a:pt x="1284725" y="1187938"/>
                </a:lnTo>
                <a:lnTo>
                  <a:pt x="1283866" y="1186329"/>
                </a:lnTo>
                <a:lnTo>
                  <a:pt x="1283114" y="1183968"/>
                </a:lnTo>
                <a:lnTo>
                  <a:pt x="1282255" y="1182359"/>
                </a:lnTo>
                <a:lnTo>
                  <a:pt x="1280644" y="1181500"/>
                </a:lnTo>
                <a:lnTo>
                  <a:pt x="1280644" y="1179891"/>
                </a:lnTo>
                <a:lnTo>
                  <a:pt x="1279893" y="1178282"/>
                </a:lnTo>
                <a:lnTo>
                  <a:pt x="1278282" y="1177531"/>
                </a:lnTo>
                <a:lnTo>
                  <a:pt x="1277423" y="1175921"/>
                </a:lnTo>
                <a:lnTo>
                  <a:pt x="1276671" y="1175063"/>
                </a:lnTo>
                <a:lnTo>
                  <a:pt x="1275812" y="1173454"/>
                </a:lnTo>
                <a:lnTo>
                  <a:pt x="1274201" y="1172703"/>
                </a:lnTo>
                <a:lnTo>
                  <a:pt x="1272591" y="1170235"/>
                </a:lnTo>
                <a:lnTo>
                  <a:pt x="1270980" y="1169484"/>
                </a:lnTo>
                <a:lnTo>
                  <a:pt x="1268618" y="1167016"/>
                </a:lnTo>
                <a:lnTo>
                  <a:pt x="1267007" y="1164656"/>
                </a:lnTo>
                <a:lnTo>
                  <a:pt x="1265396" y="1162188"/>
                </a:lnTo>
                <a:lnTo>
                  <a:pt x="1263785" y="1160579"/>
                </a:lnTo>
                <a:lnTo>
                  <a:pt x="1262175" y="1158218"/>
                </a:lnTo>
                <a:lnTo>
                  <a:pt x="1261316" y="1156609"/>
                </a:lnTo>
                <a:lnTo>
                  <a:pt x="1260564" y="1155750"/>
                </a:lnTo>
                <a:lnTo>
                  <a:pt x="1260564" y="1154141"/>
                </a:lnTo>
                <a:lnTo>
                  <a:pt x="1258953" y="1153390"/>
                </a:lnTo>
                <a:lnTo>
                  <a:pt x="1258094" y="1151781"/>
                </a:lnTo>
                <a:lnTo>
                  <a:pt x="1257342" y="1150171"/>
                </a:lnTo>
                <a:lnTo>
                  <a:pt x="1255732" y="1149313"/>
                </a:lnTo>
                <a:lnTo>
                  <a:pt x="1254121" y="1147703"/>
                </a:lnTo>
                <a:lnTo>
                  <a:pt x="1252510" y="1146952"/>
                </a:lnTo>
                <a:lnTo>
                  <a:pt x="1251651" y="1145343"/>
                </a:lnTo>
                <a:lnTo>
                  <a:pt x="1249289" y="1145343"/>
                </a:lnTo>
                <a:lnTo>
                  <a:pt x="1247678" y="1144485"/>
                </a:lnTo>
                <a:lnTo>
                  <a:pt x="1245208" y="1143734"/>
                </a:lnTo>
                <a:lnTo>
                  <a:pt x="1242846" y="1142875"/>
                </a:lnTo>
                <a:lnTo>
                  <a:pt x="1238765" y="1142124"/>
                </a:lnTo>
                <a:lnTo>
                  <a:pt x="1236403" y="1141266"/>
                </a:lnTo>
                <a:lnTo>
                  <a:pt x="1232323" y="1139657"/>
                </a:lnTo>
                <a:lnTo>
                  <a:pt x="1229960" y="1138906"/>
                </a:lnTo>
                <a:lnTo>
                  <a:pt x="1228349" y="1138047"/>
                </a:lnTo>
                <a:lnTo>
                  <a:pt x="1226739" y="1137296"/>
                </a:lnTo>
                <a:lnTo>
                  <a:pt x="1225128" y="1137296"/>
                </a:lnTo>
                <a:lnTo>
                  <a:pt x="1223517" y="1137296"/>
                </a:lnTo>
                <a:lnTo>
                  <a:pt x="1221907" y="1138047"/>
                </a:lnTo>
                <a:lnTo>
                  <a:pt x="1218685" y="1138047"/>
                </a:lnTo>
                <a:lnTo>
                  <a:pt x="1216215" y="1138906"/>
                </a:lnTo>
                <a:lnTo>
                  <a:pt x="1213853" y="1138906"/>
                </a:lnTo>
                <a:lnTo>
                  <a:pt x="1210631" y="1140515"/>
                </a:lnTo>
                <a:lnTo>
                  <a:pt x="1208162" y="1141266"/>
                </a:lnTo>
                <a:lnTo>
                  <a:pt x="1204940" y="1142875"/>
                </a:lnTo>
                <a:lnTo>
                  <a:pt x="1201719" y="1143734"/>
                </a:lnTo>
                <a:lnTo>
                  <a:pt x="1200108" y="1143734"/>
                </a:lnTo>
                <a:lnTo>
                  <a:pt x="1197746" y="1144485"/>
                </a:lnTo>
                <a:lnTo>
                  <a:pt x="1196135" y="1145343"/>
                </a:lnTo>
                <a:lnTo>
                  <a:pt x="1193665" y="1146094"/>
                </a:lnTo>
                <a:lnTo>
                  <a:pt x="1192054" y="1146952"/>
                </a:lnTo>
                <a:lnTo>
                  <a:pt x="1190444" y="1147703"/>
                </a:lnTo>
                <a:lnTo>
                  <a:pt x="1188081" y="1149313"/>
                </a:lnTo>
                <a:lnTo>
                  <a:pt x="1186471" y="1150171"/>
                </a:lnTo>
                <a:lnTo>
                  <a:pt x="1184860" y="1150922"/>
                </a:lnTo>
                <a:lnTo>
                  <a:pt x="1183249" y="1152532"/>
                </a:lnTo>
                <a:lnTo>
                  <a:pt x="1180779" y="1154141"/>
                </a:lnTo>
                <a:lnTo>
                  <a:pt x="1178417" y="1155750"/>
                </a:lnTo>
                <a:lnTo>
                  <a:pt x="1176806" y="1157360"/>
                </a:lnTo>
                <a:lnTo>
                  <a:pt x="1174336" y="1159827"/>
                </a:lnTo>
                <a:lnTo>
                  <a:pt x="1172726" y="1161437"/>
                </a:lnTo>
                <a:lnTo>
                  <a:pt x="1170363" y="1163797"/>
                </a:lnTo>
                <a:lnTo>
                  <a:pt x="1167894" y="1165407"/>
                </a:lnTo>
                <a:lnTo>
                  <a:pt x="1165531" y="1168625"/>
                </a:lnTo>
                <a:lnTo>
                  <a:pt x="1163061" y="1170235"/>
                </a:lnTo>
                <a:lnTo>
                  <a:pt x="1161451" y="1172703"/>
                </a:lnTo>
                <a:lnTo>
                  <a:pt x="1159840" y="1175063"/>
                </a:lnTo>
                <a:lnTo>
                  <a:pt x="1157478" y="1176672"/>
                </a:lnTo>
                <a:lnTo>
                  <a:pt x="1155867" y="1179140"/>
                </a:lnTo>
                <a:lnTo>
                  <a:pt x="1154256" y="1180749"/>
                </a:lnTo>
                <a:lnTo>
                  <a:pt x="1151786" y="1182359"/>
                </a:lnTo>
                <a:lnTo>
                  <a:pt x="1151035" y="1183968"/>
                </a:lnTo>
                <a:lnTo>
                  <a:pt x="1149424" y="1184719"/>
                </a:lnTo>
                <a:lnTo>
                  <a:pt x="1148565" y="1186329"/>
                </a:lnTo>
                <a:lnTo>
                  <a:pt x="1146202" y="1188796"/>
                </a:lnTo>
                <a:lnTo>
                  <a:pt x="1144592" y="1188796"/>
                </a:lnTo>
                <a:lnTo>
                  <a:pt x="1142981" y="1190406"/>
                </a:lnTo>
                <a:lnTo>
                  <a:pt x="1141370" y="1191157"/>
                </a:lnTo>
                <a:lnTo>
                  <a:pt x="1140511" y="1192015"/>
                </a:lnTo>
                <a:lnTo>
                  <a:pt x="1138900" y="1192015"/>
                </a:lnTo>
                <a:lnTo>
                  <a:pt x="1136538" y="1192766"/>
                </a:lnTo>
                <a:lnTo>
                  <a:pt x="1135679" y="1192766"/>
                </a:lnTo>
                <a:lnTo>
                  <a:pt x="1133317" y="1192766"/>
                </a:lnTo>
                <a:lnTo>
                  <a:pt x="1131706" y="1192766"/>
                </a:lnTo>
                <a:lnTo>
                  <a:pt x="1129236" y="1193625"/>
                </a:lnTo>
                <a:lnTo>
                  <a:pt x="1127625" y="1194376"/>
                </a:lnTo>
                <a:lnTo>
                  <a:pt x="1124404" y="1195234"/>
                </a:lnTo>
                <a:lnTo>
                  <a:pt x="1123652" y="1196843"/>
                </a:lnTo>
                <a:lnTo>
                  <a:pt x="1121182" y="1199204"/>
                </a:lnTo>
                <a:lnTo>
                  <a:pt x="1120431" y="1200062"/>
                </a:lnTo>
                <a:lnTo>
                  <a:pt x="1118820" y="1202422"/>
                </a:lnTo>
                <a:lnTo>
                  <a:pt x="1116350" y="1203281"/>
                </a:lnTo>
                <a:lnTo>
                  <a:pt x="1115599" y="1205641"/>
                </a:lnTo>
                <a:lnTo>
                  <a:pt x="1114740" y="1206500"/>
                </a:lnTo>
                <a:lnTo>
                  <a:pt x="1113129" y="1208860"/>
                </a:lnTo>
                <a:lnTo>
                  <a:pt x="1113129" y="1210469"/>
                </a:lnTo>
                <a:lnTo>
                  <a:pt x="1112377" y="1211328"/>
                </a:lnTo>
                <a:lnTo>
                  <a:pt x="1111518" y="1213688"/>
                </a:lnTo>
                <a:lnTo>
                  <a:pt x="1110766" y="1214546"/>
                </a:lnTo>
                <a:lnTo>
                  <a:pt x="1110766" y="1216907"/>
                </a:lnTo>
                <a:lnTo>
                  <a:pt x="1110766" y="1217765"/>
                </a:lnTo>
                <a:lnTo>
                  <a:pt x="1109907" y="1220126"/>
                </a:lnTo>
                <a:lnTo>
                  <a:pt x="1109156" y="1220984"/>
                </a:lnTo>
                <a:lnTo>
                  <a:pt x="1109156" y="1223344"/>
                </a:lnTo>
                <a:lnTo>
                  <a:pt x="1108297" y="1224954"/>
                </a:lnTo>
                <a:lnTo>
                  <a:pt x="1108297" y="1227422"/>
                </a:lnTo>
                <a:lnTo>
                  <a:pt x="1108297" y="1229031"/>
                </a:lnTo>
                <a:lnTo>
                  <a:pt x="1107545" y="1230640"/>
                </a:lnTo>
                <a:lnTo>
                  <a:pt x="1106686" y="1233001"/>
                </a:lnTo>
                <a:lnTo>
                  <a:pt x="1105934" y="1234610"/>
                </a:lnTo>
                <a:lnTo>
                  <a:pt x="1105934" y="1237078"/>
                </a:lnTo>
                <a:lnTo>
                  <a:pt x="1105075" y="1237829"/>
                </a:lnTo>
                <a:lnTo>
                  <a:pt x="1103465" y="1240297"/>
                </a:lnTo>
                <a:lnTo>
                  <a:pt x="1102713" y="1241048"/>
                </a:lnTo>
                <a:lnTo>
                  <a:pt x="1101854" y="1243515"/>
                </a:lnTo>
                <a:lnTo>
                  <a:pt x="1101102" y="1244266"/>
                </a:lnTo>
                <a:lnTo>
                  <a:pt x="1099491" y="1245125"/>
                </a:lnTo>
                <a:lnTo>
                  <a:pt x="1097881" y="1246734"/>
                </a:lnTo>
                <a:lnTo>
                  <a:pt x="1096270" y="1248343"/>
                </a:lnTo>
                <a:lnTo>
                  <a:pt x="1095411" y="1248343"/>
                </a:lnTo>
                <a:lnTo>
                  <a:pt x="1093048" y="1249095"/>
                </a:lnTo>
                <a:lnTo>
                  <a:pt x="1091438" y="1249953"/>
                </a:lnTo>
                <a:lnTo>
                  <a:pt x="1090579" y="1250704"/>
                </a:lnTo>
                <a:lnTo>
                  <a:pt x="1088968" y="1251562"/>
                </a:lnTo>
                <a:lnTo>
                  <a:pt x="1087357" y="1252313"/>
                </a:lnTo>
                <a:lnTo>
                  <a:pt x="1084995" y="1253172"/>
                </a:lnTo>
                <a:lnTo>
                  <a:pt x="1083384" y="1253923"/>
                </a:lnTo>
                <a:lnTo>
                  <a:pt x="1080163" y="1253923"/>
                </a:lnTo>
                <a:lnTo>
                  <a:pt x="1078552" y="1254781"/>
                </a:lnTo>
                <a:lnTo>
                  <a:pt x="1075331" y="1254781"/>
                </a:lnTo>
                <a:lnTo>
                  <a:pt x="1073720" y="1255532"/>
                </a:lnTo>
                <a:lnTo>
                  <a:pt x="1071250" y="1255532"/>
                </a:lnTo>
                <a:lnTo>
                  <a:pt x="1069639" y="1256390"/>
                </a:lnTo>
                <a:lnTo>
                  <a:pt x="1068029" y="1257141"/>
                </a:lnTo>
                <a:lnTo>
                  <a:pt x="1066418" y="1258000"/>
                </a:lnTo>
                <a:lnTo>
                  <a:pt x="1064055" y="1258751"/>
                </a:lnTo>
                <a:lnTo>
                  <a:pt x="1062445" y="1259609"/>
                </a:lnTo>
                <a:lnTo>
                  <a:pt x="1060834" y="1260360"/>
                </a:lnTo>
                <a:lnTo>
                  <a:pt x="1059223" y="1261219"/>
                </a:lnTo>
                <a:lnTo>
                  <a:pt x="1057613" y="1261219"/>
                </a:lnTo>
                <a:lnTo>
                  <a:pt x="1056002" y="1261970"/>
                </a:lnTo>
                <a:lnTo>
                  <a:pt x="1053532" y="1262828"/>
                </a:lnTo>
                <a:lnTo>
                  <a:pt x="1052780" y="1263579"/>
                </a:lnTo>
                <a:lnTo>
                  <a:pt x="1049559" y="1264437"/>
                </a:lnTo>
                <a:lnTo>
                  <a:pt x="1047948" y="1265188"/>
                </a:lnTo>
                <a:lnTo>
                  <a:pt x="1045478" y="1266047"/>
                </a:lnTo>
                <a:lnTo>
                  <a:pt x="1043116" y="1266798"/>
                </a:lnTo>
                <a:lnTo>
                  <a:pt x="1041505" y="1267656"/>
                </a:lnTo>
                <a:lnTo>
                  <a:pt x="1039036" y="1267656"/>
                </a:lnTo>
                <a:lnTo>
                  <a:pt x="1037425" y="1267656"/>
                </a:lnTo>
                <a:lnTo>
                  <a:pt x="1036673" y="1269265"/>
                </a:lnTo>
                <a:lnTo>
                  <a:pt x="1034203" y="1270017"/>
                </a:lnTo>
                <a:lnTo>
                  <a:pt x="1033452" y="1271626"/>
                </a:lnTo>
                <a:lnTo>
                  <a:pt x="1031841" y="1272484"/>
                </a:lnTo>
                <a:lnTo>
                  <a:pt x="1029371" y="1272484"/>
                </a:lnTo>
                <a:lnTo>
                  <a:pt x="1027009" y="1273235"/>
                </a:lnTo>
                <a:lnTo>
                  <a:pt x="1024539" y="1274094"/>
                </a:lnTo>
                <a:lnTo>
                  <a:pt x="1022928" y="1275703"/>
                </a:lnTo>
                <a:lnTo>
                  <a:pt x="1020566" y="1276454"/>
                </a:lnTo>
                <a:lnTo>
                  <a:pt x="1018955" y="1276454"/>
                </a:lnTo>
                <a:lnTo>
                  <a:pt x="1016485" y="1277312"/>
                </a:lnTo>
                <a:lnTo>
                  <a:pt x="1014875" y="1278063"/>
                </a:lnTo>
                <a:lnTo>
                  <a:pt x="1013264" y="1278063"/>
                </a:lnTo>
                <a:lnTo>
                  <a:pt x="1012512" y="1278922"/>
                </a:lnTo>
                <a:lnTo>
                  <a:pt x="1010042" y="1278922"/>
                </a:lnTo>
                <a:lnTo>
                  <a:pt x="1007680" y="1279673"/>
                </a:lnTo>
                <a:lnTo>
                  <a:pt x="1006821" y="1281282"/>
                </a:lnTo>
                <a:lnTo>
                  <a:pt x="1005210" y="1282892"/>
                </a:lnTo>
                <a:lnTo>
                  <a:pt x="1004459" y="1283750"/>
                </a:lnTo>
                <a:lnTo>
                  <a:pt x="1002848" y="1286110"/>
                </a:lnTo>
                <a:lnTo>
                  <a:pt x="1001237" y="1287720"/>
                </a:lnTo>
                <a:lnTo>
                  <a:pt x="1000378" y="1290187"/>
                </a:lnTo>
                <a:lnTo>
                  <a:pt x="998767" y="1291797"/>
                </a:lnTo>
                <a:lnTo>
                  <a:pt x="997157" y="1293406"/>
                </a:lnTo>
                <a:lnTo>
                  <a:pt x="997157" y="1295016"/>
                </a:lnTo>
                <a:lnTo>
                  <a:pt x="996405" y="1296625"/>
                </a:lnTo>
                <a:lnTo>
                  <a:pt x="995546" y="1298234"/>
                </a:lnTo>
                <a:lnTo>
                  <a:pt x="994794" y="1299844"/>
                </a:lnTo>
                <a:lnTo>
                  <a:pt x="994794" y="1301453"/>
                </a:lnTo>
                <a:lnTo>
                  <a:pt x="993935" y="1303062"/>
                </a:lnTo>
                <a:lnTo>
                  <a:pt x="993184" y="1304672"/>
                </a:lnTo>
                <a:lnTo>
                  <a:pt x="992324" y="1306281"/>
                </a:lnTo>
                <a:lnTo>
                  <a:pt x="991573" y="1307891"/>
                </a:lnTo>
                <a:lnTo>
                  <a:pt x="990714" y="1309500"/>
                </a:lnTo>
                <a:lnTo>
                  <a:pt x="989962" y="1311109"/>
                </a:lnTo>
                <a:lnTo>
                  <a:pt x="988351" y="1311860"/>
                </a:lnTo>
                <a:lnTo>
                  <a:pt x="985882" y="1312719"/>
                </a:lnTo>
                <a:lnTo>
                  <a:pt x="985130" y="1313470"/>
                </a:lnTo>
                <a:lnTo>
                  <a:pt x="983519" y="1314328"/>
                </a:lnTo>
                <a:lnTo>
                  <a:pt x="981908" y="1315079"/>
                </a:lnTo>
                <a:lnTo>
                  <a:pt x="980298" y="1315938"/>
                </a:lnTo>
                <a:lnTo>
                  <a:pt x="979439" y="1315938"/>
                </a:lnTo>
                <a:lnTo>
                  <a:pt x="977828" y="1316689"/>
                </a:lnTo>
                <a:lnTo>
                  <a:pt x="976217" y="1317547"/>
                </a:lnTo>
                <a:lnTo>
                  <a:pt x="974606" y="1318298"/>
                </a:lnTo>
                <a:lnTo>
                  <a:pt x="972996" y="1319907"/>
                </a:lnTo>
                <a:lnTo>
                  <a:pt x="971385" y="1320766"/>
                </a:lnTo>
                <a:lnTo>
                  <a:pt x="969774" y="1321624"/>
                </a:lnTo>
                <a:lnTo>
                  <a:pt x="967412" y="1323233"/>
                </a:lnTo>
                <a:lnTo>
                  <a:pt x="966553" y="1323984"/>
                </a:lnTo>
                <a:lnTo>
                  <a:pt x="964942" y="1324843"/>
                </a:lnTo>
                <a:lnTo>
                  <a:pt x="962580" y="1325594"/>
                </a:lnTo>
                <a:lnTo>
                  <a:pt x="961721" y="1325594"/>
                </a:lnTo>
                <a:lnTo>
                  <a:pt x="959358" y="1326452"/>
                </a:lnTo>
                <a:lnTo>
                  <a:pt x="957748" y="1326452"/>
                </a:lnTo>
                <a:lnTo>
                  <a:pt x="956889" y="1327203"/>
                </a:lnTo>
                <a:lnTo>
                  <a:pt x="955278" y="1328062"/>
                </a:lnTo>
                <a:lnTo>
                  <a:pt x="952915" y="1328813"/>
                </a:lnTo>
                <a:lnTo>
                  <a:pt x="952056" y="1328813"/>
                </a:lnTo>
                <a:lnTo>
                  <a:pt x="950446" y="1329671"/>
                </a:lnTo>
                <a:lnTo>
                  <a:pt x="948083" y="1330422"/>
                </a:lnTo>
                <a:lnTo>
                  <a:pt x="947224" y="1330422"/>
                </a:lnTo>
                <a:lnTo>
                  <a:pt x="945613" y="1331280"/>
                </a:lnTo>
                <a:lnTo>
                  <a:pt x="937560" y="1331280"/>
                </a:lnTo>
                <a:lnTo>
                  <a:pt x="936701" y="1330422"/>
                </a:lnTo>
                <a:lnTo>
                  <a:pt x="934338" y="1330422"/>
                </a:lnTo>
                <a:lnTo>
                  <a:pt x="933479" y="1329671"/>
                </a:lnTo>
                <a:lnTo>
                  <a:pt x="931869" y="1328062"/>
                </a:lnTo>
                <a:lnTo>
                  <a:pt x="930258" y="1328062"/>
                </a:lnTo>
                <a:lnTo>
                  <a:pt x="928647" y="1327203"/>
                </a:lnTo>
                <a:lnTo>
                  <a:pt x="927895" y="1326452"/>
                </a:lnTo>
                <a:lnTo>
                  <a:pt x="926285" y="1325594"/>
                </a:lnTo>
                <a:lnTo>
                  <a:pt x="923815" y="1325594"/>
                </a:lnTo>
                <a:lnTo>
                  <a:pt x="923063" y="1324843"/>
                </a:lnTo>
                <a:lnTo>
                  <a:pt x="921453" y="1324843"/>
                </a:lnTo>
                <a:lnTo>
                  <a:pt x="919842" y="1323984"/>
                </a:lnTo>
                <a:lnTo>
                  <a:pt x="918231" y="1323984"/>
                </a:lnTo>
                <a:lnTo>
                  <a:pt x="915761" y="1323984"/>
                </a:lnTo>
                <a:lnTo>
                  <a:pt x="914151" y="1323233"/>
                </a:lnTo>
                <a:lnTo>
                  <a:pt x="912540" y="1323233"/>
                </a:lnTo>
                <a:lnTo>
                  <a:pt x="910177" y="1322375"/>
                </a:lnTo>
                <a:lnTo>
                  <a:pt x="908567" y="1322375"/>
                </a:lnTo>
                <a:lnTo>
                  <a:pt x="906097" y="1321624"/>
                </a:lnTo>
                <a:lnTo>
                  <a:pt x="904486" y="1320766"/>
                </a:lnTo>
                <a:lnTo>
                  <a:pt x="903735" y="1319907"/>
                </a:lnTo>
                <a:lnTo>
                  <a:pt x="901265" y="1319907"/>
                </a:lnTo>
                <a:lnTo>
                  <a:pt x="898902" y="1318298"/>
                </a:lnTo>
                <a:lnTo>
                  <a:pt x="896433" y="1316689"/>
                </a:lnTo>
                <a:lnTo>
                  <a:pt x="894070" y="1315079"/>
                </a:lnTo>
                <a:lnTo>
                  <a:pt x="892459" y="1314328"/>
                </a:lnTo>
                <a:lnTo>
                  <a:pt x="890849" y="1313470"/>
                </a:lnTo>
                <a:lnTo>
                  <a:pt x="889238" y="1312719"/>
                </a:lnTo>
                <a:lnTo>
                  <a:pt x="888379" y="1311860"/>
                </a:lnTo>
                <a:lnTo>
                  <a:pt x="886768" y="1311109"/>
                </a:lnTo>
                <a:lnTo>
                  <a:pt x="884406" y="1310251"/>
                </a:lnTo>
                <a:lnTo>
                  <a:pt x="883547" y="1310251"/>
                </a:lnTo>
                <a:lnTo>
                  <a:pt x="881936" y="1310251"/>
                </a:lnTo>
                <a:lnTo>
                  <a:pt x="866688" y="1311860"/>
                </a:lnTo>
                <a:lnTo>
                  <a:pt x="863466" y="1312719"/>
                </a:lnTo>
                <a:lnTo>
                  <a:pt x="861856" y="1313470"/>
                </a:lnTo>
                <a:lnTo>
                  <a:pt x="860245" y="1313470"/>
                </a:lnTo>
                <a:lnTo>
                  <a:pt x="858634" y="1314328"/>
                </a:lnTo>
                <a:lnTo>
                  <a:pt x="857775" y="1315079"/>
                </a:lnTo>
                <a:lnTo>
                  <a:pt x="854554" y="1316689"/>
                </a:lnTo>
                <a:lnTo>
                  <a:pt x="852191" y="1318298"/>
                </a:lnTo>
                <a:lnTo>
                  <a:pt x="849722" y="1319156"/>
                </a:lnTo>
                <a:lnTo>
                  <a:pt x="848970" y="1320766"/>
                </a:lnTo>
                <a:lnTo>
                  <a:pt x="846500" y="1322375"/>
                </a:lnTo>
                <a:lnTo>
                  <a:pt x="844889" y="1323233"/>
                </a:lnTo>
                <a:lnTo>
                  <a:pt x="843279" y="1325594"/>
                </a:lnTo>
                <a:lnTo>
                  <a:pt x="842527" y="1327203"/>
                </a:lnTo>
                <a:lnTo>
                  <a:pt x="840916" y="1328813"/>
                </a:lnTo>
                <a:lnTo>
                  <a:pt x="839306" y="1330422"/>
                </a:lnTo>
                <a:lnTo>
                  <a:pt x="838447" y="1331280"/>
                </a:lnTo>
                <a:lnTo>
                  <a:pt x="836836" y="1332890"/>
                </a:lnTo>
                <a:lnTo>
                  <a:pt x="835225" y="1334499"/>
                </a:lnTo>
                <a:lnTo>
                  <a:pt x="835225" y="1336108"/>
                </a:lnTo>
                <a:lnTo>
                  <a:pt x="833614" y="1337718"/>
                </a:lnTo>
                <a:lnTo>
                  <a:pt x="832863" y="1338469"/>
                </a:lnTo>
                <a:lnTo>
                  <a:pt x="832004" y="1340078"/>
                </a:lnTo>
                <a:lnTo>
                  <a:pt x="831252" y="1341688"/>
                </a:lnTo>
                <a:lnTo>
                  <a:pt x="830393" y="1342546"/>
                </a:lnTo>
                <a:lnTo>
                  <a:pt x="829641" y="1344155"/>
                </a:lnTo>
                <a:lnTo>
                  <a:pt x="828782" y="1345765"/>
                </a:lnTo>
                <a:lnTo>
                  <a:pt x="826420" y="1348125"/>
                </a:lnTo>
                <a:lnTo>
                  <a:pt x="823950" y="1349735"/>
                </a:lnTo>
                <a:lnTo>
                  <a:pt x="820729" y="1352202"/>
                </a:lnTo>
                <a:lnTo>
                  <a:pt x="818366" y="1353812"/>
                </a:lnTo>
                <a:lnTo>
                  <a:pt x="816755" y="1354563"/>
                </a:lnTo>
                <a:lnTo>
                  <a:pt x="814286" y="1356172"/>
                </a:lnTo>
                <a:lnTo>
                  <a:pt x="812675" y="1357781"/>
                </a:lnTo>
                <a:lnTo>
                  <a:pt x="811064" y="1357781"/>
                </a:lnTo>
                <a:lnTo>
                  <a:pt x="809453" y="1358640"/>
                </a:lnTo>
                <a:lnTo>
                  <a:pt x="808702" y="1359391"/>
                </a:lnTo>
                <a:lnTo>
                  <a:pt x="807091" y="1359391"/>
                </a:lnTo>
                <a:lnTo>
                  <a:pt x="799037" y="1360249"/>
                </a:lnTo>
                <a:lnTo>
                  <a:pt x="716053" y="1328813"/>
                </a:lnTo>
                <a:lnTo>
                  <a:pt x="714442" y="1328062"/>
                </a:lnTo>
                <a:lnTo>
                  <a:pt x="712831" y="1328062"/>
                </a:lnTo>
                <a:lnTo>
                  <a:pt x="712026" y="1327203"/>
                </a:lnTo>
                <a:lnTo>
                  <a:pt x="709610" y="1327203"/>
                </a:lnTo>
                <a:lnTo>
                  <a:pt x="707194" y="1326452"/>
                </a:lnTo>
                <a:lnTo>
                  <a:pt x="703972" y="1325594"/>
                </a:lnTo>
                <a:lnTo>
                  <a:pt x="702362" y="1325594"/>
                </a:lnTo>
                <a:lnTo>
                  <a:pt x="698335" y="1324843"/>
                </a:lnTo>
                <a:lnTo>
                  <a:pt x="695919" y="1323233"/>
                </a:lnTo>
                <a:lnTo>
                  <a:pt x="692697" y="1323233"/>
                </a:lnTo>
                <a:lnTo>
                  <a:pt x="689476" y="1322375"/>
                </a:lnTo>
                <a:lnTo>
                  <a:pt x="687060" y="1321624"/>
                </a:lnTo>
                <a:lnTo>
                  <a:pt x="684644" y="1320766"/>
                </a:lnTo>
                <a:lnTo>
                  <a:pt x="683033" y="1319907"/>
                </a:lnTo>
                <a:lnTo>
                  <a:pt x="682228" y="1319156"/>
                </a:lnTo>
                <a:lnTo>
                  <a:pt x="679812" y="1319156"/>
                </a:lnTo>
                <a:lnTo>
                  <a:pt x="678201" y="1318298"/>
                </a:lnTo>
                <a:lnTo>
                  <a:pt x="676590" y="1316689"/>
                </a:lnTo>
                <a:lnTo>
                  <a:pt x="674979" y="1316689"/>
                </a:lnTo>
                <a:lnTo>
                  <a:pt x="673369" y="1315938"/>
                </a:lnTo>
                <a:lnTo>
                  <a:pt x="672563" y="1315079"/>
                </a:lnTo>
                <a:lnTo>
                  <a:pt x="670953" y="1314328"/>
                </a:lnTo>
                <a:lnTo>
                  <a:pt x="669342" y="1314328"/>
                </a:lnTo>
                <a:lnTo>
                  <a:pt x="667731" y="1313470"/>
                </a:lnTo>
                <a:lnTo>
                  <a:pt x="666120" y="1311860"/>
                </a:lnTo>
                <a:lnTo>
                  <a:pt x="664510" y="1311860"/>
                </a:lnTo>
                <a:lnTo>
                  <a:pt x="662899" y="1311109"/>
                </a:lnTo>
                <a:lnTo>
                  <a:pt x="660483" y="1310251"/>
                </a:lnTo>
                <a:lnTo>
                  <a:pt x="658067" y="1309500"/>
                </a:lnTo>
                <a:lnTo>
                  <a:pt x="656456" y="1308642"/>
                </a:lnTo>
                <a:lnTo>
                  <a:pt x="654040" y="1307891"/>
                </a:lnTo>
                <a:lnTo>
                  <a:pt x="651613" y="1306281"/>
                </a:lnTo>
                <a:lnTo>
                  <a:pt x="649197" y="1305423"/>
                </a:lnTo>
                <a:lnTo>
                  <a:pt x="647586" y="1304672"/>
                </a:lnTo>
                <a:lnTo>
                  <a:pt x="645170" y="1303062"/>
                </a:lnTo>
                <a:lnTo>
                  <a:pt x="642754" y="1302204"/>
                </a:lnTo>
                <a:lnTo>
                  <a:pt x="641143" y="1301453"/>
                </a:lnTo>
                <a:lnTo>
                  <a:pt x="638727" y="1300595"/>
                </a:lnTo>
                <a:lnTo>
                  <a:pt x="637117" y="1299844"/>
                </a:lnTo>
                <a:lnTo>
                  <a:pt x="634700" y="1298985"/>
                </a:lnTo>
                <a:lnTo>
                  <a:pt x="633090" y="1298234"/>
                </a:lnTo>
                <a:lnTo>
                  <a:pt x="629868" y="1297376"/>
                </a:lnTo>
                <a:lnTo>
                  <a:pt x="628258" y="1296625"/>
                </a:lnTo>
                <a:lnTo>
                  <a:pt x="626647" y="1295767"/>
                </a:lnTo>
                <a:lnTo>
                  <a:pt x="624231" y="1295767"/>
                </a:lnTo>
                <a:lnTo>
                  <a:pt x="622620" y="1294157"/>
                </a:lnTo>
                <a:lnTo>
                  <a:pt x="619399" y="1294157"/>
                </a:lnTo>
                <a:lnTo>
                  <a:pt x="617788" y="1293406"/>
                </a:lnTo>
                <a:lnTo>
                  <a:pt x="614566" y="1293406"/>
                </a:lnTo>
                <a:lnTo>
                  <a:pt x="613761" y="1292548"/>
                </a:lnTo>
                <a:lnTo>
                  <a:pt x="611345" y="1291797"/>
                </a:lnTo>
                <a:lnTo>
                  <a:pt x="608929" y="1291797"/>
                </a:lnTo>
                <a:lnTo>
                  <a:pt x="606513" y="1290938"/>
                </a:lnTo>
                <a:lnTo>
                  <a:pt x="604097" y="1290938"/>
                </a:lnTo>
                <a:lnTo>
                  <a:pt x="602486" y="1290187"/>
                </a:lnTo>
                <a:lnTo>
                  <a:pt x="600070" y="1289329"/>
                </a:lnTo>
                <a:lnTo>
                  <a:pt x="596848" y="1288578"/>
                </a:lnTo>
                <a:lnTo>
                  <a:pt x="594432" y="1287720"/>
                </a:lnTo>
                <a:lnTo>
                  <a:pt x="592822" y="1286969"/>
                </a:lnTo>
                <a:lnTo>
                  <a:pt x="589600" y="1286969"/>
                </a:lnTo>
                <a:lnTo>
                  <a:pt x="588795" y="1286110"/>
                </a:lnTo>
                <a:lnTo>
                  <a:pt x="586379" y="1285359"/>
                </a:lnTo>
                <a:lnTo>
                  <a:pt x="584768" y="1284501"/>
                </a:lnTo>
                <a:lnTo>
                  <a:pt x="583963" y="1284501"/>
                </a:lnTo>
                <a:lnTo>
                  <a:pt x="403529" y="1180749"/>
                </a:lnTo>
                <a:lnTo>
                  <a:pt x="401918" y="1179891"/>
                </a:lnTo>
                <a:lnTo>
                  <a:pt x="401113" y="1179140"/>
                </a:lnTo>
                <a:lnTo>
                  <a:pt x="399502" y="1178282"/>
                </a:lnTo>
                <a:lnTo>
                  <a:pt x="397086" y="1177531"/>
                </a:lnTo>
                <a:lnTo>
                  <a:pt x="396281" y="1176672"/>
                </a:lnTo>
                <a:lnTo>
                  <a:pt x="394670" y="1175921"/>
                </a:lnTo>
                <a:lnTo>
                  <a:pt x="392254" y="1175063"/>
                </a:lnTo>
                <a:lnTo>
                  <a:pt x="391449" y="1174312"/>
                </a:lnTo>
                <a:lnTo>
                  <a:pt x="389838" y="1173454"/>
                </a:lnTo>
                <a:lnTo>
                  <a:pt x="388227" y="1174312"/>
                </a:lnTo>
                <a:lnTo>
                  <a:pt x="386617" y="1172703"/>
                </a:lnTo>
                <a:lnTo>
                  <a:pt x="385006" y="1171844"/>
                </a:lnTo>
                <a:lnTo>
                  <a:pt x="382590" y="1171844"/>
                </a:lnTo>
                <a:lnTo>
                  <a:pt x="381784" y="1171093"/>
                </a:lnTo>
                <a:lnTo>
                  <a:pt x="380174" y="1170235"/>
                </a:lnTo>
                <a:lnTo>
                  <a:pt x="377758" y="1169484"/>
                </a:lnTo>
                <a:lnTo>
                  <a:pt x="376952" y="1169484"/>
                </a:lnTo>
                <a:lnTo>
                  <a:pt x="375341" y="1168625"/>
                </a:lnTo>
                <a:lnTo>
                  <a:pt x="373731" y="1167874"/>
                </a:lnTo>
                <a:lnTo>
                  <a:pt x="372120" y="1167874"/>
                </a:lnTo>
                <a:lnTo>
                  <a:pt x="371315" y="1167016"/>
                </a:lnTo>
                <a:lnTo>
                  <a:pt x="368899" y="1167016"/>
                </a:lnTo>
                <a:lnTo>
                  <a:pt x="367288" y="1166265"/>
                </a:lnTo>
                <a:lnTo>
                  <a:pt x="364872" y="1165407"/>
                </a:lnTo>
                <a:lnTo>
                  <a:pt x="362456" y="1165407"/>
                </a:lnTo>
                <a:lnTo>
                  <a:pt x="360845" y="1165407"/>
                </a:lnTo>
                <a:lnTo>
                  <a:pt x="359234" y="1164656"/>
                </a:lnTo>
                <a:lnTo>
                  <a:pt x="357623" y="1164656"/>
                </a:lnTo>
                <a:lnTo>
                  <a:pt x="355207" y="1163797"/>
                </a:lnTo>
                <a:lnTo>
                  <a:pt x="353597" y="1163797"/>
                </a:lnTo>
                <a:lnTo>
                  <a:pt x="351986" y="1163797"/>
                </a:lnTo>
                <a:lnTo>
                  <a:pt x="350375" y="1163046"/>
                </a:lnTo>
                <a:lnTo>
                  <a:pt x="347959" y="1162188"/>
                </a:lnTo>
                <a:lnTo>
                  <a:pt x="347154" y="1161437"/>
                </a:lnTo>
                <a:lnTo>
                  <a:pt x="344738" y="1162188"/>
                </a:lnTo>
                <a:lnTo>
                  <a:pt x="343127" y="1161437"/>
                </a:lnTo>
                <a:lnTo>
                  <a:pt x="340711" y="1160579"/>
                </a:lnTo>
                <a:lnTo>
                  <a:pt x="338295" y="1159827"/>
                </a:lnTo>
                <a:lnTo>
                  <a:pt x="336684" y="1160579"/>
                </a:lnTo>
                <a:lnTo>
                  <a:pt x="333463" y="1159827"/>
                </a:lnTo>
                <a:lnTo>
                  <a:pt x="331852" y="1158969"/>
                </a:lnTo>
                <a:lnTo>
                  <a:pt x="329436" y="1158218"/>
                </a:lnTo>
                <a:lnTo>
                  <a:pt x="327825" y="1158218"/>
                </a:lnTo>
                <a:lnTo>
                  <a:pt x="201362" y="1135687"/>
                </a:lnTo>
                <a:lnTo>
                  <a:pt x="128868" y="1125172"/>
                </a:lnTo>
                <a:lnTo>
                  <a:pt x="127258" y="1125172"/>
                </a:lnTo>
                <a:lnTo>
                  <a:pt x="125647" y="1124421"/>
                </a:lnTo>
                <a:lnTo>
                  <a:pt x="124036" y="1123563"/>
                </a:lnTo>
                <a:lnTo>
                  <a:pt x="122425" y="1123563"/>
                </a:lnTo>
                <a:lnTo>
                  <a:pt x="121620" y="1123563"/>
                </a:lnTo>
                <a:lnTo>
                  <a:pt x="119204" y="1122812"/>
                </a:lnTo>
                <a:lnTo>
                  <a:pt x="35435" y="1091375"/>
                </a:lnTo>
                <a:lnTo>
                  <a:pt x="0" y="1070453"/>
                </a:lnTo>
                <a:lnTo>
                  <a:pt x="8858" y="1049531"/>
                </a:lnTo>
                <a:lnTo>
                  <a:pt x="9664" y="1048673"/>
                </a:lnTo>
                <a:lnTo>
                  <a:pt x="9664" y="1047063"/>
                </a:lnTo>
                <a:lnTo>
                  <a:pt x="10469" y="1046312"/>
                </a:lnTo>
                <a:lnTo>
                  <a:pt x="11275" y="1044703"/>
                </a:lnTo>
                <a:lnTo>
                  <a:pt x="12080" y="1043094"/>
                </a:lnTo>
                <a:lnTo>
                  <a:pt x="12885" y="1041484"/>
                </a:lnTo>
                <a:lnTo>
                  <a:pt x="13691" y="1039875"/>
                </a:lnTo>
                <a:lnTo>
                  <a:pt x="14496" y="1039017"/>
                </a:lnTo>
                <a:lnTo>
                  <a:pt x="15301" y="1037407"/>
                </a:lnTo>
                <a:lnTo>
                  <a:pt x="16107" y="1035798"/>
                </a:lnTo>
                <a:lnTo>
                  <a:pt x="18523" y="1034188"/>
                </a:lnTo>
                <a:lnTo>
                  <a:pt x="19328" y="1032579"/>
                </a:lnTo>
                <a:lnTo>
                  <a:pt x="20134" y="1031828"/>
                </a:lnTo>
                <a:lnTo>
                  <a:pt x="21744" y="1030219"/>
                </a:lnTo>
                <a:lnTo>
                  <a:pt x="23355" y="1029360"/>
                </a:lnTo>
                <a:lnTo>
                  <a:pt x="24160" y="1029360"/>
                </a:lnTo>
                <a:lnTo>
                  <a:pt x="26576" y="1028609"/>
                </a:lnTo>
                <a:lnTo>
                  <a:pt x="33019" y="1028609"/>
                </a:lnTo>
                <a:lnTo>
                  <a:pt x="34630" y="1027751"/>
                </a:lnTo>
                <a:lnTo>
                  <a:pt x="36241" y="1027751"/>
                </a:lnTo>
                <a:lnTo>
                  <a:pt x="37852" y="1027000"/>
                </a:lnTo>
                <a:lnTo>
                  <a:pt x="39462" y="1027000"/>
                </a:lnTo>
                <a:lnTo>
                  <a:pt x="40268" y="1027000"/>
                </a:lnTo>
                <a:lnTo>
                  <a:pt x="42684" y="1025390"/>
                </a:lnTo>
                <a:lnTo>
                  <a:pt x="45100" y="1025390"/>
                </a:lnTo>
                <a:lnTo>
                  <a:pt x="46711" y="1024532"/>
                </a:lnTo>
                <a:lnTo>
                  <a:pt x="48321" y="1023781"/>
                </a:lnTo>
                <a:lnTo>
                  <a:pt x="49127" y="1023781"/>
                </a:lnTo>
                <a:lnTo>
                  <a:pt x="51543" y="1022923"/>
                </a:lnTo>
                <a:lnTo>
                  <a:pt x="53153" y="1022172"/>
                </a:lnTo>
                <a:lnTo>
                  <a:pt x="53959" y="1021313"/>
                </a:lnTo>
                <a:lnTo>
                  <a:pt x="56375" y="1019704"/>
                </a:lnTo>
                <a:lnTo>
                  <a:pt x="57180" y="1018953"/>
                </a:lnTo>
                <a:lnTo>
                  <a:pt x="59596" y="1017344"/>
                </a:lnTo>
                <a:lnTo>
                  <a:pt x="60402" y="1015734"/>
                </a:lnTo>
                <a:lnTo>
                  <a:pt x="61207" y="1014876"/>
                </a:lnTo>
                <a:lnTo>
                  <a:pt x="62818" y="1013266"/>
                </a:lnTo>
                <a:lnTo>
                  <a:pt x="63623" y="1011657"/>
                </a:lnTo>
                <a:lnTo>
                  <a:pt x="64429" y="1010048"/>
                </a:lnTo>
                <a:lnTo>
                  <a:pt x="65234" y="1008438"/>
                </a:lnTo>
                <a:lnTo>
                  <a:pt x="65234" y="1007687"/>
                </a:lnTo>
                <a:lnTo>
                  <a:pt x="66039" y="1006829"/>
                </a:lnTo>
                <a:lnTo>
                  <a:pt x="66845" y="1004468"/>
                </a:lnTo>
                <a:lnTo>
                  <a:pt x="66845" y="1003610"/>
                </a:lnTo>
                <a:lnTo>
                  <a:pt x="66845" y="1002001"/>
                </a:lnTo>
                <a:lnTo>
                  <a:pt x="66039" y="1001250"/>
                </a:lnTo>
                <a:lnTo>
                  <a:pt x="66039" y="999640"/>
                </a:lnTo>
                <a:lnTo>
                  <a:pt x="66039" y="998031"/>
                </a:lnTo>
                <a:lnTo>
                  <a:pt x="66039" y="997173"/>
                </a:lnTo>
                <a:lnTo>
                  <a:pt x="65234" y="995563"/>
                </a:lnTo>
                <a:lnTo>
                  <a:pt x="65234" y="993954"/>
                </a:lnTo>
                <a:lnTo>
                  <a:pt x="64429" y="992344"/>
                </a:lnTo>
                <a:lnTo>
                  <a:pt x="63623" y="989984"/>
                </a:lnTo>
                <a:lnTo>
                  <a:pt x="63623" y="989126"/>
                </a:lnTo>
                <a:lnTo>
                  <a:pt x="63623" y="988375"/>
                </a:lnTo>
                <a:lnTo>
                  <a:pt x="62818" y="985907"/>
                </a:lnTo>
                <a:lnTo>
                  <a:pt x="62012" y="984298"/>
                </a:lnTo>
                <a:lnTo>
                  <a:pt x="62012" y="982688"/>
                </a:lnTo>
                <a:lnTo>
                  <a:pt x="61207" y="980328"/>
                </a:lnTo>
                <a:lnTo>
                  <a:pt x="60402" y="978718"/>
                </a:lnTo>
                <a:lnTo>
                  <a:pt x="59596" y="977109"/>
                </a:lnTo>
                <a:lnTo>
                  <a:pt x="59596" y="976251"/>
                </a:lnTo>
                <a:lnTo>
                  <a:pt x="59596" y="974641"/>
                </a:lnTo>
                <a:lnTo>
                  <a:pt x="59596" y="973890"/>
                </a:lnTo>
                <a:lnTo>
                  <a:pt x="59596" y="972281"/>
                </a:lnTo>
                <a:lnTo>
                  <a:pt x="58791" y="970671"/>
                </a:lnTo>
                <a:lnTo>
                  <a:pt x="58791" y="967453"/>
                </a:lnTo>
                <a:lnTo>
                  <a:pt x="58791" y="964234"/>
                </a:lnTo>
                <a:lnTo>
                  <a:pt x="58791" y="961766"/>
                </a:lnTo>
                <a:lnTo>
                  <a:pt x="58791" y="960157"/>
                </a:lnTo>
                <a:lnTo>
                  <a:pt x="57986" y="957796"/>
                </a:lnTo>
                <a:lnTo>
                  <a:pt x="57986" y="942454"/>
                </a:lnTo>
                <a:lnTo>
                  <a:pt x="58791" y="940844"/>
                </a:lnTo>
                <a:lnTo>
                  <a:pt x="58791" y="939235"/>
                </a:lnTo>
                <a:lnTo>
                  <a:pt x="59596" y="937625"/>
                </a:lnTo>
                <a:lnTo>
                  <a:pt x="59596" y="936016"/>
                </a:lnTo>
                <a:lnTo>
                  <a:pt x="59596" y="934407"/>
                </a:lnTo>
                <a:lnTo>
                  <a:pt x="59596" y="932046"/>
                </a:lnTo>
                <a:lnTo>
                  <a:pt x="60402" y="930437"/>
                </a:lnTo>
                <a:lnTo>
                  <a:pt x="61207" y="928828"/>
                </a:lnTo>
                <a:lnTo>
                  <a:pt x="62012" y="927969"/>
                </a:lnTo>
                <a:lnTo>
                  <a:pt x="62012" y="926360"/>
                </a:lnTo>
                <a:lnTo>
                  <a:pt x="62818" y="925609"/>
                </a:lnTo>
                <a:lnTo>
                  <a:pt x="64429" y="923999"/>
                </a:lnTo>
                <a:lnTo>
                  <a:pt x="65234" y="921532"/>
                </a:lnTo>
                <a:lnTo>
                  <a:pt x="65234" y="920781"/>
                </a:lnTo>
                <a:lnTo>
                  <a:pt x="66845" y="919922"/>
                </a:lnTo>
                <a:lnTo>
                  <a:pt x="67650" y="918313"/>
                </a:lnTo>
                <a:lnTo>
                  <a:pt x="68455" y="915952"/>
                </a:lnTo>
                <a:lnTo>
                  <a:pt x="70066" y="914343"/>
                </a:lnTo>
                <a:lnTo>
                  <a:pt x="71677" y="913485"/>
                </a:lnTo>
                <a:lnTo>
                  <a:pt x="72482" y="911875"/>
                </a:lnTo>
                <a:lnTo>
                  <a:pt x="72482" y="911124"/>
                </a:lnTo>
                <a:lnTo>
                  <a:pt x="74093" y="909515"/>
                </a:lnTo>
                <a:lnTo>
                  <a:pt x="74898" y="907047"/>
                </a:lnTo>
                <a:lnTo>
                  <a:pt x="75704" y="906296"/>
                </a:lnTo>
                <a:lnTo>
                  <a:pt x="76520" y="903828"/>
                </a:lnTo>
                <a:lnTo>
                  <a:pt x="78130" y="903077"/>
                </a:lnTo>
                <a:lnTo>
                  <a:pt x="78936" y="900610"/>
                </a:lnTo>
                <a:lnTo>
                  <a:pt x="80547" y="899000"/>
                </a:lnTo>
                <a:lnTo>
                  <a:pt x="81352" y="897391"/>
                </a:lnTo>
                <a:lnTo>
                  <a:pt x="82157" y="895782"/>
                </a:lnTo>
                <a:lnTo>
                  <a:pt x="83768" y="893421"/>
                </a:lnTo>
                <a:lnTo>
                  <a:pt x="84573" y="891812"/>
                </a:lnTo>
                <a:lnTo>
                  <a:pt x="85379" y="889344"/>
                </a:lnTo>
                <a:lnTo>
                  <a:pt x="86184" y="886125"/>
                </a:lnTo>
                <a:lnTo>
                  <a:pt x="87795" y="885374"/>
                </a:lnTo>
                <a:lnTo>
                  <a:pt x="88600" y="882906"/>
                </a:lnTo>
                <a:lnTo>
                  <a:pt x="88600" y="881297"/>
                </a:lnTo>
                <a:lnTo>
                  <a:pt x="89405" y="878937"/>
                </a:lnTo>
                <a:lnTo>
                  <a:pt x="89405" y="877327"/>
                </a:lnTo>
                <a:lnTo>
                  <a:pt x="90211" y="875718"/>
                </a:lnTo>
                <a:lnTo>
                  <a:pt x="90211" y="874109"/>
                </a:lnTo>
                <a:lnTo>
                  <a:pt x="90211" y="872499"/>
                </a:lnTo>
                <a:lnTo>
                  <a:pt x="90211" y="870890"/>
                </a:lnTo>
                <a:lnTo>
                  <a:pt x="90211" y="869280"/>
                </a:lnTo>
                <a:lnTo>
                  <a:pt x="90211" y="867671"/>
                </a:lnTo>
                <a:lnTo>
                  <a:pt x="91016" y="866062"/>
                </a:lnTo>
                <a:lnTo>
                  <a:pt x="91016" y="864452"/>
                </a:lnTo>
                <a:lnTo>
                  <a:pt x="91822" y="862843"/>
                </a:lnTo>
                <a:lnTo>
                  <a:pt x="92627" y="861985"/>
                </a:lnTo>
                <a:lnTo>
                  <a:pt x="91822" y="859624"/>
                </a:lnTo>
                <a:lnTo>
                  <a:pt x="93432" y="858015"/>
                </a:lnTo>
                <a:lnTo>
                  <a:pt x="94238" y="856405"/>
                </a:lnTo>
                <a:lnTo>
                  <a:pt x="95043" y="855547"/>
                </a:lnTo>
                <a:lnTo>
                  <a:pt x="95043" y="853938"/>
                </a:lnTo>
                <a:lnTo>
                  <a:pt x="96654" y="852328"/>
                </a:lnTo>
                <a:lnTo>
                  <a:pt x="97459" y="851577"/>
                </a:lnTo>
                <a:lnTo>
                  <a:pt x="98264" y="849109"/>
                </a:lnTo>
                <a:lnTo>
                  <a:pt x="99070" y="848358"/>
                </a:lnTo>
                <a:lnTo>
                  <a:pt x="100681" y="846749"/>
                </a:lnTo>
                <a:lnTo>
                  <a:pt x="102291" y="845140"/>
                </a:lnTo>
                <a:lnTo>
                  <a:pt x="103902" y="843530"/>
                </a:lnTo>
                <a:lnTo>
                  <a:pt x="105513" y="841063"/>
                </a:lnTo>
                <a:lnTo>
                  <a:pt x="106318" y="840312"/>
                </a:lnTo>
                <a:lnTo>
                  <a:pt x="107929" y="838702"/>
                </a:lnTo>
                <a:lnTo>
                  <a:pt x="109540" y="837093"/>
                </a:lnTo>
                <a:lnTo>
                  <a:pt x="109540" y="836234"/>
                </a:lnTo>
                <a:lnTo>
                  <a:pt x="111150" y="833874"/>
                </a:lnTo>
                <a:lnTo>
                  <a:pt x="112761" y="833016"/>
                </a:lnTo>
                <a:lnTo>
                  <a:pt x="113566" y="831406"/>
                </a:lnTo>
                <a:lnTo>
                  <a:pt x="114372" y="829797"/>
                </a:lnTo>
                <a:lnTo>
                  <a:pt x="115982" y="829046"/>
                </a:lnTo>
                <a:lnTo>
                  <a:pt x="115982" y="827436"/>
                </a:lnTo>
                <a:lnTo>
                  <a:pt x="117593" y="826578"/>
                </a:lnTo>
                <a:lnTo>
                  <a:pt x="118399" y="825827"/>
                </a:lnTo>
                <a:lnTo>
                  <a:pt x="119204" y="824218"/>
                </a:lnTo>
                <a:lnTo>
                  <a:pt x="120009" y="822608"/>
                </a:lnTo>
                <a:lnTo>
                  <a:pt x="121620" y="821750"/>
                </a:lnTo>
                <a:lnTo>
                  <a:pt x="123231" y="820999"/>
                </a:lnTo>
                <a:lnTo>
                  <a:pt x="124036" y="819390"/>
                </a:lnTo>
                <a:lnTo>
                  <a:pt x="125647" y="818531"/>
                </a:lnTo>
                <a:lnTo>
                  <a:pt x="127258" y="818531"/>
                </a:lnTo>
                <a:lnTo>
                  <a:pt x="128063" y="816922"/>
                </a:lnTo>
                <a:lnTo>
                  <a:pt x="129674" y="816171"/>
                </a:lnTo>
                <a:lnTo>
                  <a:pt x="131284" y="815312"/>
                </a:lnTo>
                <a:lnTo>
                  <a:pt x="132895" y="814561"/>
                </a:lnTo>
                <a:lnTo>
                  <a:pt x="134506" y="813703"/>
                </a:lnTo>
                <a:lnTo>
                  <a:pt x="136117" y="813703"/>
                </a:lnTo>
                <a:lnTo>
                  <a:pt x="137727" y="812952"/>
                </a:lnTo>
                <a:lnTo>
                  <a:pt x="139338" y="812952"/>
                </a:lnTo>
                <a:lnTo>
                  <a:pt x="140143" y="812094"/>
                </a:lnTo>
                <a:lnTo>
                  <a:pt x="142559" y="812094"/>
                </a:lnTo>
                <a:lnTo>
                  <a:pt x="143365" y="811343"/>
                </a:lnTo>
                <a:lnTo>
                  <a:pt x="152224" y="810484"/>
                </a:lnTo>
                <a:lnTo>
                  <a:pt x="160288" y="805656"/>
                </a:lnTo>
                <a:lnTo>
                  <a:pt x="162704" y="804047"/>
                </a:lnTo>
                <a:lnTo>
                  <a:pt x="164315" y="803188"/>
                </a:lnTo>
                <a:lnTo>
                  <a:pt x="166731" y="801579"/>
                </a:lnTo>
                <a:lnTo>
                  <a:pt x="168342" y="801579"/>
                </a:lnTo>
                <a:lnTo>
                  <a:pt x="171563" y="800828"/>
                </a:lnTo>
                <a:lnTo>
                  <a:pt x="173979" y="799970"/>
                </a:lnTo>
                <a:lnTo>
                  <a:pt x="176395" y="799219"/>
                </a:lnTo>
                <a:lnTo>
                  <a:pt x="179617" y="797609"/>
                </a:lnTo>
                <a:lnTo>
                  <a:pt x="182838" y="796000"/>
                </a:lnTo>
                <a:lnTo>
                  <a:pt x="185254" y="795142"/>
                </a:lnTo>
                <a:lnTo>
                  <a:pt x="187670" y="794390"/>
                </a:lnTo>
                <a:lnTo>
                  <a:pt x="189281" y="793532"/>
                </a:lnTo>
                <a:lnTo>
                  <a:pt x="190892" y="791923"/>
                </a:lnTo>
                <a:lnTo>
                  <a:pt x="192503" y="791172"/>
                </a:lnTo>
                <a:lnTo>
                  <a:pt x="208610" y="778297"/>
                </a:lnTo>
                <a:lnTo>
                  <a:pt x="209415" y="776687"/>
                </a:lnTo>
                <a:lnTo>
                  <a:pt x="210221" y="775078"/>
                </a:lnTo>
                <a:lnTo>
                  <a:pt x="211831" y="773469"/>
                </a:lnTo>
                <a:lnTo>
                  <a:pt x="213442" y="772610"/>
                </a:lnTo>
                <a:lnTo>
                  <a:pt x="215053" y="772610"/>
                </a:lnTo>
                <a:lnTo>
                  <a:pt x="215858" y="773469"/>
                </a:lnTo>
                <a:lnTo>
                  <a:pt x="218274" y="774220"/>
                </a:lnTo>
                <a:lnTo>
                  <a:pt x="219885" y="775829"/>
                </a:lnTo>
                <a:lnTo>
                  <a:pt x="221496" y="776687"/>
                </a:lnTo>
                <a:lnTo>
                  <a:pt x="222301" y="776687"/>
                </a:lnTo>
                <a:lnTo>
                  <a:pt x="223912" y="775829"/>
                </a:lnTo>
                <a:lnTo>
                  <a:pt x="225523" y="774220"/>
                </a:lnTo>
                <a:lnTo>
                  <a:pt x="226328" y="773469"/>
                </a:lnTo>
                <a:lnTo>
                  <a:pt x="227939" y="773469"/>
                </a:lnTo>
                <a:lnTo>
                  <a:pt x="229549" y="773469"/>
                </a:lnTo>
                <a:lnTo>
                  <a:pt x="231160" y="774220"/>
                </a:lnTo>
                <a:lnTo>
                  <a:pt x="232771" y="774220"/>
                </a:lnTo>
                <a:lnTo>
                  <a:pt x="234382" y="774220"/>
                </a:lnTo>
                <a:lnTo>
                  <a:pt x="235187" y="774220"/>
                </a:lnTo>
                <a:lnTo>
                  <a:pt x="236798" y="773469"/>
                </a:lnTo>
                <a:lnTo>
                  <a:pt x="238408" y="773469"/>
                </a:lnTo>
                <a:lnTo>
                  <a:pt x="239214" y="773469"/>
                </a:lnTo>
                <a:lnTo>
                  <a:pt x="240824" y="773469"/>
                </a:lnTo>
                <a:lnTo>
                  <a:pt x="242446" y="772610"/>
                </a:lnTo>
                <a:lnTo>
                  <a:pt x="243251" y="772610"/>
                </a:lnTo>
                <a:lnTo>
                  <a:pt x="244862" y="773469"/>
                </a:lnTo>
                <a:lnTo>
                  <a:pt x="246473" y="773469"/>
                </a:lnTo>
                <a:lnTo>
                  <a:pt x="248083" y="773469"/>
                </a:lnTo>
                <a:lnTo>
                  <a:pt x="249694" y="773469"/>
                </a:lnTo>
                <a:lnTo>
                  <a:pt x="251305" y="772610"/>
                </a:lnTo>
                <a:lnTo>
                  <a:pt x="252110" y="771001"/>
                </a:lnTo>
                <a:lnTo>
                  <a:pt x="251305" y="769391"/>
                </a:lnTo>
                <a:lnTo>
                  <a:pt x="251305" y="767782"/>
                </a:lnTo>
                <a:lnTo>
                  <a:pt x="250500" y="767031"/>
                </a:lnTo>
                <a:lnTo>
                  <a:pt x="250500" y="765422"/>
                </a:lnTo>
                <a:lnTo>
                  <a:pt x="250500" y="764563"/>
                </a:lnTo>
                <a:lnTo>
                  <a:pt x="250500" y="762954"/>
                </a:lnTo>
                <a:lnTo>
                  <a:pt x="250500" y="762203"/>
                </a:lnTo>
                <a:lnTo>
                  <a:pt x="252110" y="761344"/>
                </a:lnTo>
                <a:lnTo>
                  <a:pt x="253721" y="759735"/>
                </a:lnTo>
                <a:lnTo>
                  <a:pt x="254526" y="759735"/>
                </a:lnTo>
                <a:lnTo>
                  <a:pt x="255332" y="758984"/>
                </a:lnTo>
                <a:lnTo>
                  <a:pt x="257748" y="758984"/>
                </a:lnTo>
                <a:lnTo>
                  <a:pt x="260164" y="758126"/>
                </a:lnTo>
                <a:lnTo>
                  <a:pt x="261775" y="758126"/>
                </a:lnTo>
                <a:lnTo>
                  <a:pt x="274660" y="758126"/>
                </a:lnTo>
                <a:lnTo>
                  <a:pt x="277076" y="757375"/>
                </a:lnTo>
                <a:lnTo>
                  <a:pt x="279493" y="757375"/>
                </a:lnTo>
                <a:lnTo>
                  <a:pt x="281103" y="757375"/>
                </a:lnTo>
                <a:lnTo>
                  <a:pt x="284325" y="756516"/>
                </a:lnTo>
                <a:lnTo>
                  <a:pt x="285935" y="755765"/>
                </a:lnTo>
                <a:lnTo>
                  <a:pt x="288352" y="755765"/>
                </a:lnTo>
                <a:lnTo>
                  <a:pt x="289962" y="754907"/>
                </a:lnTo>
                <a:lnTo>
                  <a:pt x="291573" y="754907"/>
                </a:lnTo>
                <a:lnTo>
                  <a:pt x="293184" y="754907"/>
                </a:lnTo>
                <a:lnTo>
                  <a:pt x="294794" y="754156"/>
                </a:lnTo>
                <a:lnTo>
                  <a:pt x="297211" y="754156"/>
                </a:lnTo>
                <a:lnTo>
                  <a:pt x="298016" y="753298"/>
                </a:lnTo>
                <a:lnTo>
                  <a:pt x="299627" y="753298"/>
                </a:lnTo>
                <a:lnTo>
                  <a:pt x="302043" y="754156"/>
                </a:lnTo>
                <a:lnTo>
                  <a:pt x="302848" y="754907"/>
                </a:lnTo>
                <a:lnTo>
                  <a:pt x="305264" y="755765"/>
                </a:lnTo>
                <a:lnTo>
                  <a:pt x="306875" y="756516"/>
                </a:lnTo>
                <a:lnTo>
                  <a:pt x="308486" y="758126"/>
                </a:lnTo>
                <a:lnTo>
                  <a:pt x="309291" y="758126"/>
                </a:lnTo>
                <a:lnTo>
                  <a:pt x="311707" y="757375"/>
                </a:lnTo>
                <a:lnTo>
                  <a:pt x="312512" y="756516"/>
                </a:lnTo>
                <a:lnTo>
                  <a:pt x="314123" y="754907"/>
                </a:lnTo>
                <a:lnTo>
                  <a:pt x="315734" y="753298"/>
                </a:lnTo>
                <a:lnTo>
                  <a:pt x="318150" y="750937"/>
                </a:lnTo>
                <a:lnTo>
                  <a:pt x="319761" y="749328"/>
                </a:lnTo>
                <a:lnTo>
                  <a:pt x="322982" y="746860"/>
                </a:lnTo>
                <a:lnTo>
                  <a:pt x="324604" y="745251"/>
                </a:lnTo>
                <a:lnTo>
                  <a:pt x="326214" y="743641"/>
                </a:lnTo>
                <a:lnTo>
                  <a:pt x="328630" y="742890"/>
                </a:lnTo>
                <a:lnTo>
                  <a:pt x="331047" y="741281"/>
                </a:lnTo>
                <a:lnTo>
                  <a:pt x="333463" y="741281"/>
                </a:lnTo>
                <a:lnTo>
                  <a:pt x="335073" y="741281"/>
                </a:lnTo>
                <a:lnTo>
                  <a:pt x="336684" y="740423"/>
                </a:lnTo>
                <a:lnTo>
                  <a:pt x="338295" y="740423"/>
                </a:lnTo>
                <a:lnTo>
                  <a:pt x="339906" y="740423"/>
                </a:lnTo>
                <a:lnTo>
                  <a:pt x="341516" y="739671"/>
                </a:lnTo>
                <a:lnTo>
                  <a:pt x="343127" y="739671"/>
                </a:lnTo>
                <a:lnTo>
                  <a:pt x="343932" y="739671"/>
                </a:lnTo>
                <a:lnTo>
                  <a:pt x="345543" y="739671"/>
                </a:lnTo>
                <a:lnTo>
                  <a:pt x="347959" y="739671"/>
                </a:lnTo>
                <a:lnTo>
                  <a:pt x="348765" y="739671"/>
                </a:lnTo>
                <a:lnTo>
                  <a:pt x="350375" y="739671"/>
                </a:lnTo>
                <a:lnTo>
                  <a:pt x="352791" y="740423"/>
                </a:lnTo>
                <a:lnTo>
                  <a:pt x="354402" y="741281"/>
                </a:lnTo>
                <a:lnTo>
                  <a:pt x="356013" y="741281"/>
                </a:lnTo>
                <a:lnTo>
                  <a:pt x="356818" y="742890"/>
                </a:lnTo>
                <a:lnTo>
                  <a:pt x="358429" y="743641"/>
                </a:lnTo>
                <a:lnTo>
                  <a:pt x="359234" y="743641"/>
                </a:lnTo>
                <a:lnTo>
                  <a:pt x="361650" y="742890"/>
                </a:lnTo>
                <a:lnTo>
                  <a:pt x="364872" y="742032"/>
                </a:lnTo>
                <a:lnTo>
                  <a:pt x="368093" y="740423"/>
                </a:lnTo>
                <a:lnTo>
                  <a:pt x="371315" y="739671"/>
                </a:lnTo>
                <a:lnTo>
                  <a:pt x="374536" y="738813"/>
                </a:lnTo>
                <a:lnTo>
                  <a:pt x="377758" y="737204"/>
                </a:lnTo>
                <a:lnTo>
                  <a:pt x="379368" y="738062"/>
                </a:lnTo>
                <a:lnTo>
                  <a:pt x="381784" y="738062"/>
                </a:lnTo>
                <a:lnTo>
                  <a:pt x="383395" y="738062"/>
                </a:lnTo>
                <a:lnTo>
                  <a:pt x="385006" y="738062"/>
                </a:lnTo>
                <a:lnTo>
                  <a:pt x="387422" y="738062"/>
                </a:lnTo>
                <a:lnTo>
                  <a:pt x="388227" y="738062"/>
                </a:lnTo>
                <a:lnTo>
                  <a:pt x="389838" y="738813"/>
                </a:lnTo>
                <a:lnTo>
                  <a:pt x="391449" y="739671"/>
                </a:lnTo>
                <a:lnTo>
                  <a:pt x="393059" y="740423"/>
                </a:lnTo>
                <a:lnTo>
                  <a:pt x="394670" y="741281"/>
                </a:lnTo>
                <a:lnTo>
                  <a:pt x="396281" y="742032"/>
                </a:lnTo>
                <a:lnTo>
                  <a:pt x="398697" y="742890"/>
                </a:lnTo>
                <a:lnTo>
                  <a:pt x="400308" y="743641"/>
                </a:lnTo>
                <a:lnTo>
                  <a:pt x="401918" y="745251"/>
                </a:lnTo>
                <a:lnTo>
                  <a:pt x="403529" y="745251"/>
                </a:lnTo>
                <a:lnTo>
                  <a:pt x="404335" y="746860"/>
                </a:lnTo>
                <a:lnTo>
                  <a:pt x="405956" y="748469"/>
                </a:lnTo>
                <a:lnTo>
                  <a:pt x="407567" y="748469"/>
                </a:lnTo>
                <a:lnTo>
                  <a:pt x="409177" y="750937"/>
                </a:lnTo>
                <a:lnTo>
                  <a:pt x="410788" y="751688"/>
                </a:lnTo>
                <a:lnTo>
                  <a:pt x="412399" y="750937"/>
                </a:lnTo>
                <a:lnTo>
                  <a:pt x="414010" y="750079"/>
                </a:lnTo>
                <a:lnTo>
                  <a:pt x="415620" y="748469"/>
                </a:lnTo>
                <a:lnTo>
                  <a:pt x="416426" y="746860"/>
                </a:lnTo>
                <a:lnTo>
                  <a:pt x="417231" y="746109"/>
                </a:lnTo>
                <a:lnTo>
                  <a:pt x="418036" y="743641"/>
                </a:lnTo>
                <a:lnTo>
                  <a:pt x="418842" y="742890"/>
                </a:lnTo>
                <a:lnTo>
                  <a:pt x="420453" y="741281"/>
                </a:lnTo>
                <a:lnTo>
                  <a:pt x="421258" y="740423"/>
                </a:lnTo>
                <a:lnTo>
                  <a:pt x="423674" y="740423"/>
                </a:lnTo>
                <a:lnTo>
                  <a:pt x="423674" y="742032"/>
                </a:lnTo>
                <a:lnTo>
                  <a:pt x="422869" y="742890"/>
                </a:lnTo>
                <a:lnTo>
                  <a:pt x="422869" y="745251"/>
                </a:lnTo>
                <a:lnTo>
                  <a:pt x="423674" y="746860"/>
                </a:lnTo>
                <a:lnTo>
                  <a:pt x="424479" y="745251"/>
                </a:lnTo>
                <a:lnTo>
                  <a:pt x="425285" y="744500"/>
                </a:lnTo>
                <a:lnTo>
                  <a:pt x="426090" y="742890"/>
                </a:lnTo>
                <a:lnTo>
                  <a:pt x="426895" y="741281"/>
                </a:lnTo>
                <a:lnTo>
                  <a:pt x="427701" y="740423"/>
                </a:lnTo>
                <a:lnTo>
                  <a:pt x="428506" y="738813"/>
                </a:lnTo>
                <a:lnTo>
                  <a:pt x="429312" y="738062"/>
                </a:lnTo>
                <a:lnTo>
                  <a:pt x="429312" y="736453"/>
                </a:lnTo>
                <a:lnTo>
                  <a:pt x="430117" y="734843"/>
                </a:lnTo>
                <a:lnTo>
                  <a:pt x="430117" y="733985"/>
                </a:lnTo>
                <a:lnTo>
                  <a:pt x="430117" y="732376"/>
                </a:lnTo>
                <a:lnTo>
                  <a:pt x="430922" y="730766"/>
                </a:lnTo>
                <a:lnTo>
                  <a:pt x="430922" y="730015"/>
                </a:lnTo>
                <a:lnTo>
                  <a:pt x="430922" y="728406"/>
                </a:lnTo>
                <a:lnTo>
                  <a:pt x="430922" y="727547"/>
                </a:lnTo>
                <a:lnTo>
                  <a:pt x="430922" y="725938"/>
                </a:lnTo>
                <a:lnTo>
                  <a:pt x="431728" y="724329"/>
                </a:lnTo>
                <a:lnTo>
                  <a:pt x="431728" y="722719"/>
                </a:lnTo>
                <a:lnTo>
                  <a:pt x="431728" y="721110"/>
                </a:lnTo>
                <a:lnTo>
                  <a:pt x="431728" y="720359"/>
                </a:lnTo>
                <a:lnTo>
                  <a:pt x="431728" y="717891"/>
                </a:lnTo>
                <a:lnTo>
                  <a:pt x="432533" y="717140"/>
                </a:lnTo>
                <a:lnTo>
                  <a:pt x="432533" y="705016"/>
                </a:lnTo>
                <a:lnTo>
                  <a:pt x="433338" y="702656"/>
                </a:lnTo>
                <a:lnTo>
                  <a:pt x="433338" y="700188"/>
                </a:lnTo>
                <a:lnTo>
                  <a:pt x="433338" y="698579"/>
                </a:lnTo>
                <a:lnTo>
                  <a:pt x="433338" y="695360"/>
                </a:lnTo>
                <a:lnTo>
                  <a:pt x="433338" y="693750"/>
                </a:lnTo>
                <a:lnTo>
                  <a:pt x="434144" y="691390"/>
                </a:lnTo>
                <a:lnTo>
                  <a:pt x="434949" y="688922"/>
                </a:lnTo>
                <a:lnTo>
                  <a:pt x="434949" y="685704"/>
                </a:lnTo>
                <a:lnTo>
                  <a:pt x="434949" y="684094"/>
                </a:lnTo>
                <a:lnTo>
                  <a:pt x="434949" y="681734"/>
                </a:lnTo>
                <a:lnTo>
                  <a:pt x="435754" y="679266"/>
                </a:lnTo>
                <a:lnTo>
                  <a:pt x="436560" y="676906"/>
                </a:lnTo>
                <a:lnTo>
                  <a:pt x="436560" y="674438"/>
                </a:lnTo>
                <a:lnTo>
                  <a:pt x="436560" y="671219"/>
                </a:lnTo>
                <a:lnTo>
                  <a:pt x="436560" y="668859"/>
                </a:lnTo>
                <a:lnTo>
                  <a:pt x="437365" y="665640"/>
                </a:lnTo>
                <a:lnTo>
                  <a:pt x="438171" y="662421"/>
                </a:lnTo>
                <a:lnTo>
                  <a:pt x="438171" y="659953"/>
                </a:lnTo>
                <a:lnTo>
                  <a:pt x="438171" y="657593"/>
                </a:lnTo>
                <a:lnTo>
                  <a:pt x="439781" y="655125"/>
                </a:lnTo>
                <a:lnTo>
                  <a:pt x="439781" y="651907"/>
                </a:lnTo>
                <a:lnTo>
                  <a:pt x="439781" y="649546"/>
                </a:lnTo>
                <a:lnTo>
                  <a:pt x="440587" y="646327"/>
                </a:lnTo>
                <a:lnTo>
                  <a:pt x="441392" y="643860"/>
                </a:lnTo>
                <a:lnTo>
                  <a:pt x="442197" y="640641"/>
                </a:lnTo>
                <a:lnTo>
                  <a:pt x="442197" y="637422"/>
                </a:lnTo>
                <a:lnTo>
                  <a:pt x="443003" y="634203"/>
                </a:lnTo>
                <a:lnTo>
                  <a:pt x="443808" y="630985"/>
                </a:lnTo>
                <a:lnTo>
                  <a:pt x="444613" y="628624"/>
                </a:lnTo>
                <a:lnTo>
                  <a:pt x="444613" y="626156"/>
                </a:lnTo>
                <a:lnTo>
                  <a:pt x="445419" y="622938"/>
                </a:lnTo>
                <a:lnTo>
                  <a:pt x="446224" y="621328"/>
                </a:lnTo>
                <a:lnTo>
                  <a:pt x="446224" y="619719"/>
                </a:lnTo>
                <a:lnTo>
                  <a:pt x="446224" y="617358"/>
                </a:lnTo>
                <a:lnTo>
                  <a:pt x="446224" y="615749"/>
                </a:lnTo>
                <a:lnTo>
                  <a:pt x="446224" y="612530"/>
                </a:lnTo>
                <a:lnTo>
                  <a:pt x="447029" y="608453"/>
                </a:lnTo>
                <a:lnTo>
                  <a:pt x="447835" y="605234"/>
                </a:lnTo>
                <a:lnTo>
                  <a:pt x="447835" y="601265"/>
                </a:lnTo>
                <a:lnTo>
                  <a:pt x="448640" y="596436"/>
                </a:lnTo>
                <a:lnTo>
                  <a:pt x="449446" y="593218"/>
                </a:lnTo>
                <a:lnTo>
                  <a:pt x="449446" y="587531"/>
                </a:lnTo>
                <a:lnTo>
                  <a:pt x="449446" y="583561"/>
                </a:lnTo>
                <a:lnTo>
                  <a:pt x="450251" y="580343"/>
                </a:lnTo>
                <a:lnTo>
                  <a:pt x="450251" y="577124"/>
                </a:lnTo>
                <a:lnTo>
                  <a:pt x="450251" y="572296"/>
                </a:lnTo>
                <a:lnTo>
                  <a:pt x="451056" y="568219"/>
                </a:lnTo>
                <a:lnTo>
                  <a:pt x="451862" y="564249"/>
                </a:lnTo>
                <a:lnTo>
                  <a:pt x="451862" y="561030"/>
                </a:lnTo>
                <a:lnTo>
                  <a:pt x="452667" y="557811"/>
                </a:lnTo>
                <a:lnTo>
                  <a:pt x="453472" y="554593"/>
                </a:lnTo>
                <a:lnTo>
                  <a:pt x="453472" y="552125"/>
                </a:lnTo>
                <a:lnTo>
                  <a:pt x="453472" y="548906"/>
                </a:lnTo>
                <a:lnTo>
                  <a:pt x="454278" y="547297"/>
                </a:lnTo>
                <a:lnTo>
                  <a:pt x="455083" y="544078"/>
                </a:lnTo>
                <a:lnTo>
                  <a:pt x="455888" y="542469"/>
                </a:lnTo>
                <a:lnTo>
                  <a:pt x="455888" y="540001"/>
                </a:lnTo>
                <a:lnTo>
                  <a:pt x="455888" y="537640"/>
                </a:lnTo>
                <a:lnTo>
                  <a:pt x="456694" y="535173"/>
                </a:lnTo>
                <a:lnTo>
                  <a:pt x="457499" y="531954"/>
                </a:lnTo>
                <a:lnTo>
                  <a:pt x="457499" y="529593"/>
                </a:lnTo>
                <a:lnTo>
                  <a:pt x="458305" y="527126"/>
                </a:lnTo>
                <a:lnTo>
                  <a:pt x="459110" y="524765"/>
                </a:lnTo>
                <a:lnTo>
                  <a:pt x="459110" y="522298"/>
                </a:lnTo>
                <a:lnTo>
                  <a:pt x="459110" y="520688"/>
                </a:lnTo>
                <a:lnTo>
                  <a:pt x="459915" y="517469"/>
                </a:lnTo>
                <a:lnTo>
                  <a:pt x="460721" y="516718"/>
                </a:lnTo>
                <a:lnTo>
                  <a:pt x="461526" y="514251"/>
                </a:lnTo>
                <a:lnTo>
                  <a:pt x="462331" y="512641"/>
                </a:lnTo>
                <a:lnTo>
                  <a:pt x="462331" y="511032"/>
                </a:lnTo>
                <a:lnTo>
                  <a:pt x="463942" y="507813"/>
                </a:lnTo>
                <a:lnTo>
                  <a:pt x="464747" y="504594"/>
                </a:lnTo>
                <a:lnTo>
                  <a:pt x="464747" y="501376"/>
                </a:lnTo>
                <a:lnTo>
                  <a:pt x="466358" y="498157"/>
                </a:lnTo>
                <a:lnTo>
                  <a:pt x="467164" y="494187"/>
                </a:lnTo>
                <a:lnTo>
                  <a:pt x="468774" y="490968"/>
                </a:lnTo>
                <a:lnTo>
                  <a:pt x="469580" y="488501"/>
                </a:lnTo>
                <a:lnTo>
                  <a:pt x="471190" y="486140"/>
                </a:lnTo>
                <a:lnTo>
                  <a:pt x="472801" y="483672"/>
                </a:lnTo>
                <a:lnTo>
                  <a:pt x="473606" y="480454"/>
                </a:lnTo>
                <a:lnTo>
                  <a:pt x="476023" y="478093"/>
                </a:lnTo>
                <a:lnTo>
                  <a:pt x="476828" y="475626"/>
                </a:lnTo>
                <a:lnTo>
                  <a:pt x="478439" y="473265"/>
                </a:lnTo>
                <a:lnTo>
                  <a:pt x="479244" y="470797"/>
                </a:lnTo>
                <a:lnTo>
                  <a:pt x="480049" y="468437"/>
                </a:lnTo>
                <a:lnTo>
                  <a:pt x="480855" y="466828"/>
                </a:lnTo>
                <a:lnTo>
                  <a:pt x="481660" y="465218"/>
                </a:lnTo>
                <a:lnTo>
                  <a:pt x="481660" y="457171"/>
                </a:lnTo>
                <a:lnTo>
                  <a:pt x="480855" y="456313"/>
                </a:lnTo>
                <a:lnTo>
                  <a:pt x="480855" y="454704"/>
                </a:lnTo>
                <a:lnTo>
                  <a:pt x="479244" y="452343"/>
                </a:lnTo>
                <a:lnTo>
                  <a:pt x="479244" y="450734"/>
                </a:lnTo>
                <a:lnTo>
                  <a:pt x="478439" y="447515"/>
                </a:lnTo>
                <a:lnTo>
                  <a:pt x="477633" y="445047"/>
                </a:lnTo>
                <a:lnTo>
                  <a:pt x="477633" y="442687"/>
                </a:lnTo>
                <a:lnTo>
                  <a:pt x="476828" y="440219"/>
                </a:lnTo>
                <a:lnTo>
                  <a:pt x="476828" y="437000"/>
                </a:lnTo>
                <a:lnTo>
                  <a:pt x="477633" y="433782"/>
                </a:lnTo>
                <a:lnTo>
                  <a:pt x="477633" y="430563"/>
                </a:lnTo>
                <a:lnTo>
                  <a:pt x="478439" y="427344"/>
                </a:lnTo>
                <a:lnTo>
                  <a:pt x="477633" y="423374"/>
                </a:lnTo>
                <a:lnTo>
                  <a:pt x="477633" y="420156"/>
                </a:lnTo>
                <a:lnTo>
                  <a:pt x="477633" y="415327"/>
                </a:lnTo>
                <a:lnTo>
                  <a:pt x="478439" y="412109"/>
                </a:lnTo>
                <a:lnTo>
                  <a:pt x="478439" y="408890"/>
                </a:lnTo>
                <a:lnTo>
                  <a:pt x="478439" y="404813"/>
                </a:lnTo>
                <a:lnTo>
                  <a:pt x="478439" y="401594"/>
                </a:lnTo>
                <a:lnTo>
                  <a:pt x="479244" y="398375"/>
                </a:lnTo>
                <a:lnTo>
                  <a:pt x="479244" y="396015"/>
                </a:lnTo>
                <a:lnTo>
                  <a:pt x="479244" y="392796"/>
                </a:lnTo>
                <a:lnTo>
                  <a:pt x="480049" y="388719"/>
                </a:lnTo>
                <a:lnTo>
                  <a:pt x="480855" y="384749"/>
                </a:lnTo>
                <a:lnTo>
                  <a:pt x="480855" y="382281"/>
                </a:lnTo>
                <a:lnTo>
                  <a:pt x="481660" y="379921"/>
                </a:lnTo>
                <a:lnTo>
                  <a:pt x="481660" y="379063"/>
                </a:lnTo>
                <a:lnTo>
                  <a:pt x="481660" y="376702"/>
                </a:lnTo>
                <a:lnTo>
                  <a:pt x="481660" y="375844"/>
                </a:lnTo>
                <a:lnTo>
                  <a:pt x="481660" y="374234"/>
                </a:lnTo>
                <a:lnTo>
                  <a:pt x="480855" y="373483"/>
                </a:lnTo>
                <a:lnTo>
                  <a:pt x="480855" y="371874"/>
                </a:lnTo>
                <a:lnTo>
                  <a:pt x="480049" y="370265"/>
                </a:lnTo>
                <a:lnTo>
                  <a:pt x="479244" y="368655"/>
                </a:lnTo>
                <a:lnTo>
                  <a:pt x="478439" y="367046"/>
                </a:lnTo>
                <a:lnTo>
                  <a:pt x="478439" y="366188"/>
                </a:lnTo>
                <a:lnTo>
                  <a:pt x="477633" y="365437"/>
                </a:lnTo>
                <a:lnTo>
                  <a:pt x="476828" y="363827"/>
                </a:lnTo>
                <a:lnTo>
                  <a:pt x="476828" y="362218"/>
                </a:lnTo>
                <a:lnTo>
                  <a:pt x="476023" y="361359"/>
                </a:lnTo>
                <a:lnTo>
                  <a:pt x="475217" y="358999"/>
                </a:lnTo>
                <a:lnTo>
                  <a:pt x="475217" y="358141"/>
                </a:lnTo>
                <a:lnTo>
                  <a:pt x="474412" y="355780"/>
                </a:lnTo>
                <a:lnTo>
                  <a:pt x="473606" y="354922"/>
                </a:lnTo>
                <a:lnTo>
                  <a:pt x="472801" y="352561"/>
                </a:lnTo>
                <a:lnTo>
                  <a:pt x="471996" y="350094"/>
                </a:lnTo>
                <a:lnTo>
                  <a:pt x="471190" y="348484"/>
                </a:lnTo>
                <a:lnTo>
                  <a:pt x="470385" y="346124"/>
                </a:lnTo>
                <a:lnTo>
                  <a:pt x="469580" y="344515"/>
                </a:lnTo>
                <a:lnTo>
                  <a:pt x="467969" y="342905"/>
                </a:lnTo>
                <a:lnTo>
                  <a:pt x="467164" y="340437"/>
                </a:lnTo>
                <a:lnTo>
                  <a:pt x="466358" y="338077"/>
                </a:lnTo>
                <a:lnTo>
                  <a:pt x="465553" y="337219"/>
                </a:lnTo>
                <a:lnTo>
                  <a:pt x="464747" y="334858"/>
                </a:lnTo>
                <a:lnTo>
                  <a:pt x="463137" y="332391"/>
                </a:lnTo>
                <a:lnTo>
                  <a:pt x="461526" y="330781"/>
                </a:lnTo>
                <a:lnTo>
                  <a:pt x="460721" y="328421"/>
                </a:lnTo>
                <a:lnTo>
                  <a:pt x="459915" y="327562"/>
                </a:lnTo>
                <a:lnTo>
                  <a:pt x="459110" y="325953"/>
                </a:lnTo>
                <a:lnTo>
                  <a:pt x="457499" y="324344"/>
                </a:lnTo>
                <a:lnTo>
                  <a:pt x="455888" y="322734"/>
                </a:lnTo>
                <a:lnTo>
                  <a:pt x="454278" y="321125"/>
                </a:lnTo>
                <a:lnTo>
                  <a:pt x="452667" y="319515"/>
                </a:lnTo>
                <a:lnTo>
                  <a:pt x="451862" y="317906"/>
                </a:lnTo>
                <a:lnTo>
                  <a:pt x="450251" y="317155"/>
                </a:lnTo>
                <a:lnTo>
                  <a:pt x="448640" y="314687"/>
                </a:lnTo>
                <a:lnTo>
                  <a:pt x="447029" y="313936"/>
                </a:lnTo>
                <a:lnTo>
                  <a:pt x="446224" y="312327"/>
                </a:lnTo>
                <a:lnTo>
                  <a:pt x="444613" y="311469"/>
                </a:lnTo>
                <a:lnTo>
                  <a:pt x="443003" y="309859"/>
                </a:lnTo>
                <a:lnTo>
                  <a:pt x="441392" y="309108"/>
                </a:lnTo>
                <a:lnTo>
                  <a:pt x="439781" y="308250"/>
                </a:lnTo>
                <a:lnTo>
                  <a:pt x="436560" y="306640"/>
                </a:lnTo>
                <a:lnTo>
                  <a:pt x="434949" y="305889"/>
                </a:lnTo>
                <a:lnTo>
                  <a:pt x="432533" y="305031"/>
                </a:lnTo>
                <a:lnTo>
                  <a:pt x="430922" y="303422"/>
                </a:lnTo>
                <a:lnTo>
                  <a:pt x="427701" y="302671"/>
                </a:lnTo>
                <a:lnTo>
                  <a:pt x="426090" y="301061"/>
                </a:lnTo>
                <a:lnTo>
                  <a:pt x="423674" y="300203"/>
                </a:lnTo>
                <a:lnTo>
                  <a:pt x="421258" y="298594"/>
                </a:lnTo>
                <a:lnTo>
                  <a:pt x="418842" y="297842"/>
                </a:lnTo>
                <a:lnTo>
                  <a:pt x="415620" y="296233"/>
                </a:lnTo>
                <a:lnTo>
                  <a:pt x="414815" y="295375"/>
                </a:lnTo>
                <a:lnTo>
                  <a:pt x="411594" y="293765"/>
                </a:lnTo>
                <a:lnTo>
                  <a:pt x="409983" y="292907"/>
                </a:lnTo>
                <a:lnTo>
                  <a:pt x="408372" y="292156"/>
                </a:lnTo>
                <a:lnTo>
                  <a:pt x="406761" y="290547"/>
                </a:lnTo>
                <a:lnTo>
                  <a:pt x="405140" y="288937"/>
                </a:lnTo>
                <a:lnTo>
                  <a:pt x="404335" y="287328"/>
                </a:lnTo>
                <a:lnTo>
                  <a:pt x="403529" y="287328"/>
                </a:lnTo>
                <a:lnTo>
                  <a:pt x="402724" y="284860"/>
                </a:lnTo>
                <a:lnTo>
                  <a:pt x="401918" y="284109"/>
                </a:lnTo>
                <a:lnTo>
                  <a:pt x="401113" y="282500"/>
                </a:lnTo>
                <a:lnTo>
                  <a:pt x="400308" y="280890"/>
                </a:lnTo>
                <a:lnTo>
                  <a:pt x="400308" y="278423"/>
                </a:lnTo>
                <a:lnTo>
                  <a:pt x="400308" y="277672"/>
                </a:lnTo>
                <a:lnTo>
                  <a:pt x="399502" y="276062"/>
                </a:lnTo>
                <a:lnTo>
                  <a:pt x="399502" y="274453"/>
                </a:lnTo>
                <a:lnTo>
                  <a:pt x="399502" y="272843"/>
                </a:lnTo>
                <a:lnTo>
                  <a:pt x="399502" y="270376"/>
                </a:lnTo>
                <a:lnTo>
                  <a:pt x="399502" y="268766"/>
                </a:lnTo>
                <a:lnTo>
                  <a:pt x="399502" y="265548"/>
                </a:lnTo>
                <a:lnTo>
                  <a:pt x="398697" y="263938"/>
                </a:lnTo>
                <a:lnTo>
                  <a:pt x="398697" y="262329"/>
                </a:lnTo>
                <a:lnTo>
                  <a:pt x="398697" y="261578"/>
                </a:lnTo>
                <a:lnTo>
                  <a:pt x="397892" y="259110"/>
                </a:lnTo>
                <a:lnTo>
                  <a:pt x="397892" y="257501"/>
                </a:lnTo>
                <a:lnTo>
                  <a:pt x="398697" y="255891"/>
                </a:lnTo>
                <a:lnTo>
                  <a:pt x="398697" y="254282"/>
                </a:lnTo>
                <a:lnTo>
                  <a:pt x="398697" y="243016"/>
                </a:lnTo>
                <a:lnTo>
                  <a:pt x="397892" y="239797"/>
                </a:lnTo>
                <a:lnTo>
                  <a:pt x="397892" y="236579"/>
                </a:lnTo>
                <a:lnTo>
                  <a:pt x="397892" y="234218"/>
                </a:lnTo>
                <a:lnTo>
                  <a:pt x="397892" y="230999"/>
                </a:lnTo>
                <a:lnTo>
                  <a:pt x="398697" y="228532"/>
                </a:lnTo>
                <a:lnTo>
                  <a:pt x="398697" y="226171"/>
                </a:lnTo>
                <a:lnTo>
                  <a:pt x="398697" y="222953"/>
                </a:lnTo>
                <a:lnTo>
                  <a:pt x="397892" y="220485"/>
                </a:lnTo>
                <a:lnTo>
                  <a:pt x="397892" y="215657"/>
                </a:lnTo>
                <a:lnTo>
                  <a:pt x="398697" y="212438"/>
                </a:lnTo>
                <a:lnTo>
                  <a:pt x="398697" y="210078"/>
                </a:lnTo>
                <a:lnTo>
                  <a:pt x="398697" y="200421"/>
                </a:lnTo>
                <a:lnTo>
                  <a:pt x="399502" y="197953"/>
                </a:lnTo>
                <a:lnTo>
                  <a:pt x="400308" y="196344"/>
                </a:lnTo>
                <a:lnTo>
                  <a:pt x="401113" y="195593"/>
                </a:lnTo>
                <a:lnTo>
                  <a:pt x="401113" y="194735"/>
                </a:lnTo>
                <a:lnTo>
                  <a:pt x="403529" y="194735"/>
                </a:lnTo>
                <a:lnTo>
                  <a:pt x="405140" y="194735"/>
                </a:lnTo>
                <a:lnTo>
                  <a:pt x="406761" y="196344"/>
                </a:lnTo>
                <a:lnTo>
                  <a:pt x="407567" y="197202"/>
                </a:lnTo>
                <a:lnTo>
                  <a:pt x="408372" y="198812"/>
                </a:lnTo>
                <a:lnTo>
                  <a:pt x="409177" y="199563"/>
                </a:lnTo>
                <a:lnTo>
                  <a:pt x="409177" y="202031"/>
                </a:lnTo>
                <a:lnTo>
                  <a:pt x="409983" y="202782"/>
                </a:lnTo>
                <a:lnTo>
                  <a:pt x="410788" y="204391"/>
                </a:lnTo>
                <a:lnTo>
                  <a:pt x="412399" y="206000"/>
                </a:lnTo>
                <a:lnTo>
                  <a:pt x="413204" y="206000"/>
                </a:lnTo>
                <a:lnTo>
                  <a:pt x="414815" y="205249"/>
                </a:lnTo>
                <a:lnTo>
                  <a:pt x="416426" y="205249"/>
                </a:lnTo>
                <a:lnTo>
                  <a:pt x="418842" y="203640"/>
                </a:lnTo>
                <a:lnTo>
                  <a:pt x="420453" y="202031"/>
                </a:lnTo>
                <a:lnTo>
                  <a:pt x="420453" y="201172"/>
                </a:lnTo>
                <a:lnTo>
                  <a:pt x="421258" y="200421"/>
                </a:lnTo>
                <a:lnTo>
                  <a:pt x="422869" y="198812"/>
                </a:lnTo>
                <a:lnTo>
                  <a:pt x="423674" y="197202"/>
                </a:lnTo>
                <a:lnTo>
                  <a:pt x="423674" y="196344"/>
                </a:lnTo>
                <a:lnTo>
                  <a:pt x="424479" y="193984"/>
                </a:lnTo>
                <a:lnTo>
                  <a:pt x="425285" y="192374"/>
                </a:lnTo>
                <a:lnTo>
                  <a:pt x="426090" y="190765"/>
                </a:lnTo>
                <a:lnTo>
                  <a:pt x="426895" y="189156"/>
                </a:lnTo>
                <a:lnTo>
                  <a:pt x="427701" y="187546"/>
                </a:lnTo>
                <a:lnTo>
                  <a:pt x="428506" y="185937"/>
                </a:lnTo>
                <a:lnTo>
                  <a:pt x="430117" y="184327"/>
                </a:lnTo>
                <a:lnTo>
                  <a:pt x="430117" y="183469"/>
                </a:lnTo>
                <a:lnTo>
                  <a:pt x="431728" y="183469"/>
                </a:lnTo>
                <a:lnTo>
                  <a:pt x="433338" y="184327"/>
                </a:lnTo>
                <a:lnTo>
                  <a:pt x="434949" y="185078"/>
                </a:lnTo>
                <a:lnTo>
                  <a:pt x="435754" y="185937"/>
                </a:lnTo>
                <a:lnTo>
                  <a:pt x="437365" y="187546"/>
                </a:lnTo>
                <a:lnTo>
                  <a:pt x="438976" y="188297"/>
                </a:lnTo>
                <a:lnTo>
                  <a:pt x="440587" y="188297"/>
                </a:lnTo>
                <a:lnTo>
                  <a:pt x="441392" y="189907"/>
                </a:lnTo>
                <a:lnTo>
                  <a:pt x="443808" y="189907"/>
                </a:lnTo>
                <a:lnTo>
                  <a:pt x="444613" y="189156"/>
                </a:lnTo>
                <a:lnTo>
                  <a:pt x="446224" y="187546"/>
                </a:lnTo>
                <a:lnTo>
                  <a:pt x="447029" y="186688"/>
                </a:lnTo>
                <a:lnTo>
                  <a:pt x="448640" y="185937"/>
                </a:lnTo>
                <a:lnTo>
                  <a:pt x="449446" y="184327"/>
                </a:lnTo>
                <a:lnTo>
                  <a:pt x="451056" y="182718"/>
                </a:lnTo>
                <a:lnTo>
                  <a:pt x="451862" y="181109"/>
                </a:lnTo>
                <a:lnTo>
                  <a:pt x="452667" y="180250"/>
                </a:lnTo>
                <a:lnTo>
                  <a:pt x="454278" y="178641"/>
                </a:lnTo>
                <a:lnTo>
                  <a:pt x="454278" y="177032"/>
                </a:lnTo>
                <a:lnTo>
                  <a:pt x="455083" y="176280"/>
                </a:lnTo>
                <a:lnTo>
                  <a:pt x="456694" y="173813"/>
                </a:lnTo>
                <a:lnTo>
                  <a:pt x="458305" y="173813"/>
                </a:lnTo>
                <a:lnTo>
                  <a:pt x="459110" y="173813"/>
                </a:lnTo>
                <a:lnTo>
                  <a:pt x="461526" y="174671"/>
                </a:lnTo>
                <a:lnTo>
                  <a:pt x="463137" y="174671"/>
                </a:lnTo>
                <a:lnTo>
                  <a:pt x="464747" y="175422"/>
                </a:lnTo>
                <a:lnTo>
                  <a:pt x="466358" y="176280"/>
                </a:lnTo>
                <a:lnTo>
                  <a:pt x="468774" y="177032"/>
                </a:lnTo>
                <a:lnTo>
                  <a:pt x="469580" y="177032"/>
                </a:lnTo>
                <a:lnTo>
                  <a:pt x="471996" y="176280"/>
                </a:lnTo>
                <a:lnTo>
                  <a:pt x="473606" y="176280"/>
                </a:lnTo>
                <a:lnTo>
                  <a:pt x="489724" y="176280"/>
                </a:lnTo>
                <a:lnTo>
                  <a:pt x="491335" y="177032"/>
                </a:lnTo>
                <a:lnTo>
                  <a:pt x="492141" y="177890"/>
                </a:lnTo>
                <a:lnTo>
                  <a:pt x="494557" y="178641"/>
                </a:lnTo>
                <a:lnTo>
                  <a:pt x="496167" y="180250"/>
                </a:lnTo>
                <a:lnTo>
                  <a:pt x="496973" y="181860"/>
                </a:lnTo>
                <a:lnTo>
                  <a:pt x="497778" y="182718"/>
                </a:lnTo>
                <a:lnTo>
                  <a:pt x="499389" y="184327"/>
                </a:lnTo>
                <a:lnTo>
                  <a:pt x="501000" y="185937"/>
                </a:lnTo>
                <a:lnTo>
                  <a:pt x="502610" y="186688"/>
                </a:lnTo>
                <a:lnTo>
                  <a:pt x="504221" y="186688"/>
                </a:lnTo>
                <a:lnTo>
                  <a:pt x="505832" y="186688"/>
                </a:lnTo>
                <a:lnTo>
                  <a:pt x="507442" y="185078"/>
                </a:lnTo>
                <a:lnTo>
                  <a:pt x="508248" y="184327"/>
                </a:lnTo>
                <a:lnTo>
                  <a:pt x="509859" y="182718"/>
                </a:lnTo>
                <a:lnTo>
                  <a:pt x="510664" y="181860"/>
                </a:lnTo>
                <a:lnTo>
                  <a:pt x="512275" y="180250"/>
                </a:lnTo>
                <a:lnTo>
                  <a:pt x="513885" y="178641"/>
                </a:lnTo>
                <a:lnTo>
                  <a:pt x="514691" y="176280"/>
                </a:lnTo>
                <a:lnTo>
                  <a:pt x="515496" y="174671"/>
                </a:lnTo>
                <a:lnTo>
                  <a:pt x="515496" y="172203"/>
                </a:lnTo>
                <a:lnTo>
                  <a:pt x="516301" y="169843"/>
                </a:lnTo>
                <a:lnTo>
                  <a:pt x="516301" y="168985"/>
                </a:lnTo>
                <a:lnTo>
                  <a:pt x="516301" y="166624"/>
                </a:lnTo>
                <a:lnTo>
                  <a:pt x="516301" y="165766"/>
                </a:lnTo>
                <a:lnTo>
                  <a:pt x="515496" y="164156"/>
                </a:lnTo>
                <a:lnTo>
                  <a:pt x="515496" y="162547"/>
                </a:lnTo>
                <a:lnTo>
                  <a:pt x="515496" y="161796"/>
                </a:lnTo>
                <a:lnTo>
                  <a:pt x="514691" y="159328"/>
                </a:lnTo>
                <a:lnTo>
                  <a:pt x="514691" y="158577"/>
                </a:lnTo>
                <a:lnTo>
                  <a:pt x="513885" y="156968"/>
                </a:lnTo>
                <a:lnTo>
                  <a:pt x="513885" y="156110"/>
                </a:lnTo>
                <a:lnTo>
                  <a:pt x="513885" y="154500"/>
                </a:lnTo>
                <a:lnTo>
                  <a:pt x="513080" y="152891"/>
                </a:lnTo>
                <a:lnTo>
                  <a:pt x="513080" y="152140"/>
                </a:lnTo>
                <a:lnTo>
                  <a:pt x="512275" y="150530"/>
                </a:lnTo>
                <a:lnTo>
                  <a:pt x="511469" y="149672"/>
                </a:lnTo>
                <a:lnTo>
                  <a:pt x="511469" y="147312"/>
                </a:lnTo>
                <a:lnTo>
                  <a:pt x="510664" y="146453"/>
                </a:lnTo>
                <a:lnTo>
                  <a:pt x="509859" y="144844"/>
                </a:lnTo>
                <a:lnTo>
                  <a:pt x="509859" y="144093"/>
                </a:lnTo>
                <a:lnTo>
                  <a:pt x="509053" y="142483"/>
                </a:lnTo>
                <a:lnTo>
                  <a:pt x="508248" y="141625"/>
                </a:lnTo>
                <a:lnTo>
                  <a:pt x="506637" y="140016"/>
                </a:lnTo>
                <a:lnTo>
                  <a:pt x="505026" y="140016"/>
                </a:lnTo>
                <a:lnTo>
                  <a:pt x="503416" y="140016"/>
                </a:lnTo>
                <a:lnTo>
                  <a:pt x="424479" y="140016"/>
                </a:lnTo>
                <a:lnTo>
                  <a:pt x="425285" y="67594"/>
                </a:lnTo>
                <a:lnTo>
                  <a:pt x="425285" y="65984"/>
                </a:lnTo>
                <a:lnTo>
                  <a:pt x="426090" y="65233"/>
                </a:lnTo>
                <a:lnTo>
                  <a:pt x="426895" y="63624"/>
                </a:lnTo>
                <a:lnTo>
                  <a:pt x="428506" y="62014"/>
                </a:lnTo>
                <a:lnTo>
                  <a:pt x="437365" y="62014"/>
                </a:lnTo>
                <a:lnTo>
                  <a:pt x="439781" y="63624"/>
                </a:lnTo>
                <a:lnTo>
                  <a:pt x="441392" y="64375"/>
                </a:lnTo>
                <a:lnTo>
                  <a:pt x="443003" y="65233"/>
                </a:lnTo>
                <a:lnTo>
                  <a:pt x="444613" y="65984"/>
                </a:lnTo>
                <a:lnTo>
                  <a:pt x="446224" y="66843"/>
                </a:lnTo>
                <a:lnTo>
                  <a:pt x="447835" y="67594"/>
                </a:lnTo>
                <a:lnTo>
                  <a:pt x="448640" y="68452"/>
                </a:lnTo>
                <a:lnTo>
                  <a:pt x="450251" y="68452"/>
                </a:lnTo>
                <a:lnTo>
                  <a:pt x="452667" y="68452"/>
                </a:lnTo>
                <a:lnTo>
                  <a:pt x="453472" y="69203"/>
                </a:lnTo>
                <a:lnTo>
                  <a:pt x="455888" y="69203"/>
                </a:lnTo>
                <a:lnTo>
                  <a:pt x="457499" y="68452"/>
                </a:lnTo>
                <a:lnTo>
                  <a:pt x="479244" y="67594"/>
                </a:lnTo>
                <a:lnTo>
                  <a:pt x="600070" y="63624"/>
                </a:lnTo>
                <a:lnTo>
                  <a:pt x="600875" y="63624"/>
                </a:lnTo>
                <a:lnTo>
                  <a:pt x="602486" y="63624"/>
                </a:lnTo>
                <a:lnTo>
                  <a:pt x="604097" y="63624"/>
                </a:lnTo>
                <a:lnTo>
                  <a:pt x="605707" y="63624"/>
                </a:lnTo>
                <a:lnTo>
                  <a:pt x="607318" y="63624"/>
                </a:lnTo>
                <a:lnTo>
                  <a:pt x="608929" y="63624"/>
                </a:lnTo>
                <a:lnTo>
                  <a:pt x="610540" y="62765"/>
                </a:lnTo>
                <a:lnTo>
                  <a:pt x="611345" y="61156"/>
                </a:lnTo>
                <a:lnTo>
                  <a:pt x="612150" y="59547"/>
                </a:lnTo>
                <a:lnTo>
                  <a:pt x="612956" y="57937"/>
                </a:lnTo>
                <a:lnTo>
                  <a:pt x="612150" y="56328"/>
                </a:lnTo>
                <a:lnTo>
                  <a:pt x="612150" y="55577"/>
                </a:lnTo>
                <a:lnTo>
                  <a:pt x="612150" y="53967"/>
                </a:lnTo>
                <a:lnTo>
                  <a:pt x="611345" y="53109"/>
                </a:lnTo>
                <a:lnTo>
                  <a:pt x="609734" y="53109"/>
                </a:lnTo>
                <a:lnTo>
                  <a:pt x="608124" y="52358"/>
                </a:lnTo>
                <a:lnTo>
                  <a:pt x="606513" y="51500"/>
                </a:lnTo>
                <a:lnTo>
                  <a:pt x="604097" y="51500"/>
                </a:lnTo>
                <a:lnTo>
                  <a:pt x="603291" y="49890"/>
                </a:lnTo>
                <a:lnTo>
                  <a:pt x="604097" y="48281"/>
                </a:lnTo>
                <a:lnTo>
                  <a:pt x="605707" y="47530"/>
                </a:lnTo>
                <a:lnTo>
                  <a:pt x="606513" y="46672"/>
                </a:lnTo>
                <a:lnTo>
                  <a:pt x="608124" y="45921"/>
                </a:lnTo>
                <a:lnTo>
                  <a:pt x="609734" y="45062"/>
                </a:lnTo>
                <a:lnTo>
                  <a:pt x="610540" y="44311"/>
                </a:lnTo>
                <a:lnTo>
                  <a:pt x="612150" y="43453"/>
                </a:lnTo>
                <a:lnTo>
                  <a:pt x="613761" y="42702"/>
                </a:lnTo>
                <a:lnTo>
                  <a:pt x="615372" y="41843"/>
                </a:lnTo>
                <a:lnTo>
                  <a:pt x="617788" y="41092"/>
                </a:lnTo>
                <a:lnTo>
                  <a:pt x="618593" y="40234"/>
                </a:lnTo>
                <a:lnTo>
                  <a:pt x="620204" y="41092"/>
                </a:lnTo>
                <a:lnTo>
                  <a:pt x="622620" y="41843"/>
                </a:lnTo>
                <a:lnTo>
                  <a:pt x="623425" y="43453"/>
                </a:lnTo>
                <a:lnTo>
                  <a:pt x="625036" y="45062"/>
                </a:lnTo>
                <a:lnTo>
                  <a:pt x="625841" y="46672"/>
                </a:lnTo>
                <a:lnTo>
                  <a:pt x="626647" y="47530"/>
                </a:lnTo>
                <a:lnTo>
                  <a:pt x="629063" y="49139"/>
                </a:lnTo>
                <a:lnTo>
                  <a:pt x="629063" y="49890"/>
                </a:lnTo>
                <a:lnTo>
                  <a:pt x="630674" y="51500"/>
                </a:lnTo>
                <a:lnTo>
                  <a:pt x="632284" y="53109"/>
                </a:lnTo>
                <a:lnTo>
                  <a:pt x="633895" y="54718"/>
                </a:lnTo>
                <a:lnTo>
                  <a:pt x="634700" y="55577"/>
                </a:lnTo>
                <a:lnTo>
                  <a:pt x="636311" y="57186"/>
                </a:lnTo>
                <a:lnTo>
                  <a:pt x="638727" y="58796"/>
                </a:lnTo>
                <a:lnTo>
                  <a:pt x="640338" y="60405"/>
                </a:lnTo>
                <a:lnTo>
                  <a:pt x="641143" y="61156"/>
                </a:lnTo>
                <a:lnTo>
                  <a:pt x="643559" y="62014"/>
                </a:lnTo>
                <a:lnTo>
                  <a:pt x="645170" y="62765"/>
                </a:lnTo>
                <a:lnTo>
                  <a:pt x="658872" y="62765"/>
                </a:lnTo>
                <a:lnTo>
                  <a:pt x="659677" y="61156"/>
                </a:lnTo>
                <a:lnTo>
                  <a:pt x="661288" y="60405"/>
                </a:lnTo>
                <a:lnTo>
                  <a:pt x="662899" y="58796"/>
                </a:lnTo>
                <a:lnTo>
                  <a:pt x="662899" y="57186"/>
                </a:lnTo>
                <a:lnTo>
                  <a:pt x="665315" y="53967"/>
                </a:lnTo>
                <a:lnTo>
                  <a:pt x="666120" y="53109"/>
                </a:lnTo>
                <a:lnTo>
                  <a:pt x="666120" y="50749"/>
                </a:lnTo>
                <a:lnTo>
                  <a:pt x="667731" y="48281"/>
                </a:lnTo>
                <a:lnTo>
                  <a:pt x="668536" y="46672"/>
                </a:lnTo>
                <a:lnTo>
                  <a:pt x="668536" y="44311"/>
                </a:lnTo>
                <a:lnTo>
                  <a:pt x="670147" y="43453"/>
                </a:lnTo>
                <a:lnTo>
                  <a:pt x="670953" y="41092"/>
                </a:lnTo>
                <a:lnTo>
                  <a:pt x="671758" y="39483"/>
                </a:lnTo>
                <a:lnTo>
                  <a:pt x="672563" y="37015"/>
                </a:lnTo>
                <a:lnTo>
                  <a:pt x="673369" y="36157"/>
                </a:lnTo>
                <a:lnTo>
                  <a:pt x="674174" y="34548"/>
                </a:lnTo>
                <a:lnTo>
                  <a:pt x="674979" y="32938"/>
                </a:lnTo>
                <a:lnTo>
                  <a:pt x="675785" y="32187"/>
                </a:lnTo>
                <a:lnTo>
                  <a:pt x="676590" y="31329"/>
                </a:lnTo>
                <a:lnTo>
                  <a:pt x="678201" y="29719"/>
                </a:lnTo>
                <a:lnTo>
                  <a:pt x="678201" y="28968"/>
                </a:lnTo>
                <a:lnTo>
                  <a:pt x="679812" y="27359"/>
                </a:lnTo>
                <a:lnTo>
                  <a:pt x="680617" y="25750"/>
                </a:lnTo>
                <a:lnTo>
                  <a:pt x="682228" y="24891"/>
                </a:lnTo>
                <a:lnTo>
                  <a:pt x="683838" y="22531"/>
                </a:lnTo>
                <a:lnTo>
                  <a:pt x="685449" y="20921"/>
                </a:lnTo>
                <a:lnTo>
                  <a:pt x="687060" y="20063"/>
                </a:lnTo>
                <a:lnTo>
                  <a:pt x="688671" y="19312"/>
                </a:lnTo>
                <a:lnTo>
                  <a:pt x="690281" y="19312"/>
                </a:lnTo>
                <a:lnTo>
                  <a:pt x="692697" y="18454"/>
                </a:lnTo>
                <a:lnTo>
                  <a:pt x="693503" y="17703"/>
                </a:lnTo>
                <a:lnTo>
                  <a:pt x="695113" y="16844"/>
                </a:lnTo>
                <a:lnTo>
                  <a:pt x="697530" y="16844"/>
                </a:lnTo>
                <a:lnTo>
                  <a:pt x="698335" y="16844"/>
                </a:lnTo>
                <a:lnTo>
                  <a:pt x="699946" y="16844"/>
                </a:lnTo>
                <a:lnTo>
                  <a:pt x="701556" y="17703"/>
                </a:lnTo>
                <a:lnTo>
                  <a:pt x="703167" y="18454"/>
                </a:lnTo>
                <a:lnTo>
                  <a:pt x="704778" y="18454"/>
                </a:lnTo>
                <a:lnTo>
                  <a:pt x="706388" y="20063"/>
                </a:lnTo>
                <a:lnTo>
                  <a:pt x="707999" y="20921"/>
                </a:lnTo>
                <a:lnTo>
                  <a:pt x="709610" y="23282"/>
                </a:lnTo>
                <a:lnTo>
                  <a:pt x="711221" y="24891"/>
                </a:lnTo>
                <a:lnTo>
                  <a:pt x="712831" y="26501"/>
                </a:lnTo>
                <a:lnTo>
                  <a:pt x="713637" y="27359"/>
                </a:lnTo>
                <a:lnTo>
                  <a:pt x="714442" y="28968"/>
                </a:lnTo>
                <a:lnTo>
                  <a:pt x="715247" y="29719"/>
                </a:lnTo>
                <a:lnTo>
                  <a:pt x="716053" y="31329"/>
                </a:lnTo>
                <a:lnTo>
                  <a:pt x="716858" y="32938"/>
                </a:lnTo>
                <a:lnTo>
                  <a:pt x="717664" y="34548"/>
                </a:lnTo>
                <a:lnTo>
                  <a:pt x="717664" y="35406"/>
                </a:lnTo>
                <a:lnTo>
                  <a:pt x="717664" y="45921"/>
                </a:lnTo>
                <a:lnTo>
                  <a:pt x="716858" y="49139"/>
                </a:lnTo>
                <a:lnTo>
                  <a:pt x="716053" y="51500"/>
                </a:lnTo>
                <a:lnTo>
                  <a:pt x="716053" y="52358"/>
                </a:lnTo>
                <a:lnTo>
                  <a:pt x="716858" y="53967"/>
                </a:lnTo>
                <a:lnTo>
                  <a:pt x="718469" y="55577"/>
                </a:lnTo>
                <a:lnTo>
                  <a:pt x="720885" y="57186"/>
                </a:lnTo>
                <a:lnTo>
                  <a:pt x="722496" y="57937"/>
                </a:lnTo>
                <a:lnTo>
                  <a:pt x="724106" y="58796"/>
                </a:lnTo>
                <a:lnTo>
                  <a:pt x="726523" y="59547"/>
                </a:lnTo>
                <a:lnTo>
                  <a:pt x="727328" y="60405"/>
                </a:lnTo>
                <a:lnTo>
                  <a:pt x="730549" y="61156"/>
                </a:lnTo>
                <a:lnTo>
                  <a:pt x="732160" y="61156"/>
                </a:lnTo>
                <a:lnTo>
                  <a:pt x="733771" y="62765"/>
                </a:lnTo>
                <a:lnTo>
                  <a:pt x="733771" y="64375"/>
                </a:lnTo>
                <a:lnTo>
                  <a:pt x="734576" y="65233"/>
                </a:lnTo>
                <a:lnTo>
                  <a:pt x="734576" y="66843"/>
                </a:lnTo>
                <a:lnTo>
                  <a:pt x="735392" y="68452"/>
                </a:lnTo>
                <a:lnTo>
                  <a:pt x="734576" y="70812"/>
                </a:lnTo>
                <a:lnTo>
                  <a:pt x="734576" y="74031"/>
                </a:lnTo>
                <a:lnTo>
                  <a:pt x="734576" y="77250"/>
                </a:lnTo>
                <a:lnTo>
                  <a:pt x="735392" y="79718"/>
                </a:lnTo>
                <a:lnTo>
                  <a:pt x="735392" y="82936"/>
                </a:lnTo>
                <a:lnTo>
                  <a:pt x="736198" y="86155"/>
                </a:lnTo>
                <a:lnTo>
                  <a:pt x="736198" y="89374"/>
                </a:lnTo>
                <a:lnTo>
                  <a:pt x="736198" y="92593"/>
                </a:lnTo>
                <a:lnTo>
                  <a:pt x="736198" y="95811"/>
                </a:lnTo>
                <a:lnTo>
                  <a:pt x="735392" y="99030"/>
                </a:lnTo>
                <a:lnTo>
                  <a:pt x="736198" y="102249"/>
                </a:lnTo>
                <a:lnTo>
                  <a:pt x="735392" y="104609"/>
                </a:lnTo>
                <a:lnTo>
                  <a:pt x="734576" y="106219"/>
                </a:lnTo>
                <a:lnTo>
                  <a:pt x="733771" y="108686"/>
                </a:lnTo>
                <a:lnTo>
                  <a:pt x="733771" y="110296"/>
                </a:lnTo>
                <a:lnTo>
                  <a:pt x="732965" y="112656"/>
                </a:lnTo>
                <a:lnTo>
                  <a:pt x="732965" y="114266"/>
                </a:lnTo>
                <a:lnTo>
                  <a:pt x="731355" y="115875"/>
                </a:lnTo>
                <a:lnTo>
                  <a:pt x="730549" y="118343"/>
                </a:lnTo>
                <a:lnTo>
                  <a:pt x="730549" y="119952"/>
                </a:lnTo>
                <a:lnTo>
                  <a:pt x="730549" y="121561"/>
                </a:lnTo>
                <a:lnTo>
                  <a:pt x="730549" y="122313"/>
                </a:lnTo>
                <a:lnTo>
                  <a:pt x="729744" y="123922"/>
                </a:lnTo>
                <a:lnTo>
                  <a:pt x="729744" y="125531"/>
                </a:lnTo>
                <a:lnTo>
                  <a:pt x="730549" y="127999"/>
                </a:lnTo>
                <a:lnTo>
                  <a:pt x="730549" y="128750"/>
                </a:lnTo>
                <a:lnTo>
                  <a:pt x="731355" y="131218"/>
                </a:lnTo>
                <a:lnTo>
                  <a:pt x="732965" y="131969"/>
                </a:lnTo>
                <a:lnTo>
                  <a:pt x="734576" y="133578"/>
                </a:lnTo>
                <a:lnTo>
                  <a:pt x="736198" y="134437"/>
                </a:lnTo>
                <a:lnTo>
                  <a:pt x="737808" y="134437"/>
                </a:lnTo>
                <a:lnTo>
                  <a:pt x="739419" y="133578"/>
                </a:lnTo>
                <a:lnTo>
                  <a:pt x="739419" y="133578"/>
                </a:lnTo>
                <a:lnTo>
                  <a:pt x="761164" y="133578"/>
                </a:lnTo>
                <a:lnTo>
                  <a:pt x="761969" y="132827"/>
                </a:lnTo>
                <a:lnTo>
                  <a:pt x="764385" y="132827"/>
                </a:lnTo>
                <a:lnTo>
                  <a:pt x="765996" y="131969"/>
                </a:lnTo>
                <a:lnTo>
                  <a:pt x="768412" y="131969"/>
                </a:lnTo>
                <a:lnTo>
                  <a:pt x="770023" y="131218"/>
                </a:lnTo>
                <a:lnTo>
                  <a:pt x="773244" y="131218"/>
                </a:lnTo>
                <a:lnTo>
                  <a:pt x="774855" y="131218"/>
                </a:lnTo>
                <a:lnTo>
                  <a:pt x="776466" y="130359"/>
                </a:lnTo>
                <a:lnTo>
                  <a:pt x="778077" y="131218"/>
                </a:lnTo>
                <a:lnTo>
                  <a:pt x="778882" y="131969"/>
                </a:lnTo>
                <a:lnTo>
                  <a:pt x="781319" y="131969"/>
                </a:lnTo>
                <a:lnTo>
                  <a:pt x="782930" y="132827"/>
                </a:lnTo>
                <a:lnTo>
                  <a:pt x="784541" y="134437"/>
                </a:lnTo>
                <a:lnTo>
                  <a:pt x="785293" y="135188"/>
                </a:lnTo>
                <a:lnTo>
                  <a:pt x="786903" y="136797"/>
                </a:lnTo>
                <a:lnTo>
                  <a:pt x="787762" y="137655"/>
                </a:lnTo>
                <a:lnTo>
                  <a:pt x="789373" y="139265"/>
                </a:lnTo>
                <a:lnTo>
                  <a:pt x="790125" y="140874"/>
                </a:lnTo>
                <a:lnTo>
                  <a:pt x="791735" y="141625"/>
                </a:lnTo>
                <a:lnTo>
                  <a:pt x="792595" y="143235"/>
                </a:lnTo>
                <a:lnTo>
                  <a:pt x="793346" y="144093"/>
                </a:lnTo>
                <a:lnTo>
                  <a:pt x="794957" y="146453"/>
                </a:lnTo>
                <a:lnTo>
                  <a:pt x="796568" y="147312"/>
                </a:lnTo>
                <a:lnTo>
                  <a:pt x="797427" y="148921"/>
                </a:lnTo>
                <a:lnTo>
                  <a:pt x="799037" y="150530"/>
                </a:lnTo>
                <a:lnTo>
                  <a:pt x="800648" y="152140"/>
                </a:lnTo>
                <a:lnTo>
                  <a:pt x="802259" y="153749"/>
                </a:lnTo>
                <a:lnTo>
                  <a:pt x="803870" y="155359"/>
                </a:lnTo>
                <a:lnTo>
                  <a:pt x="804621" y="156968"/>
                </a:lnTo>
                <a:lnTo>
                  <a:pt x="807091" y="158577"/>
                </a:lnTo>
                <a:lnTo>
                  <a:pt x="808702" y="160187"/>
                </a:lnTo>
                <a:lnTo>
                  <a:pt x="809453" y="163405"/>
                </a:lnTo>
                <a:lnTo>
                  <a:pt x="811064" y="165766"/>
                </a:lnTo>
                <a:lnTo>
                  <a:pt x="813534" y="167375"/>
                </a:lnTo>
                <a:lnTo>
                  <a:pt x="815145" y="168985"/>
                </a:lnTo>
                <a:lnTo>
                  <a:pt x="815896" y="169843"/>
                </a:lnTo>
                <a:lnTo>
                  <a:pt x="818366" y="171452"/>
                </a:lnTo>
                <a:lnTo>
                  <a:pt x="819977" y="173062"/>
                </a:lnTo>
                <a:lnTo>
                  <a:pt x="820729" y="173813"/>
                </a:lnTo>
                <a:lnTo>
                  <a:pt x="822339" y="174671"/>
                </a:lnTo>
                <a:lnTo>
                  <a:pt x="824809" y="176280"/>
                </a:lnTo>
                <a:lnTo>
                  <a:pt x="825561" y="176280"/>
                </a:lnTo>
                <a:lnTo>
                  <a:pt x="828030" y="177032"/>
                </a:lnTo>
                <a:lnTo>
                  <a:pt x="829641" y="177032"/>
                </a:lnTo>
                <a:lnTo>
                  <a:pt x="843279" y="177032"/>
                </a:lnTo>
                <a:lnTo>
                  <a:pt x="845748" y="176280"/>
                </a:lnTo>
                <a:lnTo>
                  <a:pt x="847359" y="176280"/>
                </a:lnTo>
                <a:lnTo>
                  <a:pt x="849722" y="175422"/>
                </a:lnTo>
                <a:lnTo>
                  <a:pt x="851332" y="175422"/>
                </a:lnTo>
                <a:lnTo>
                  <a:pt x="852943" y="175422"/>
                </a:lnTo>
                <a:lnTo>
                  <a:pt x="854554" y="174671"/>
                </a:lnTo>
                <a:lnTo>
                  <a:pt x="857024" y="174671"/>
                </a:lnTo>
                <a:lnTo>
                  <a:pt x="858634" y="173813"/>
                </a:lnTo>
                <a:lnTo>
                  <a:pt x="860997" y="173813"/>
                </a:lnTo>
                <a:lnTo>
                  <a:pt x="864218" y="173062"/>
                </a:lnTo>
                <a:lnTo>
                  <a:pt x="867440" y="173062"/>
                </a:lnTo>
                <a:lnTo>
                  <a:pt x="870661" y="172203"/>
                </a:lnTo>
                <a:lnTo>
                  <a:pt x="874742" y="172203"/>
                </a:lnTo>
                <a:lnTo>
                  <a:pt x="878715" y="171452"/>
                </a:lnTo>
                <a:lnTo>
                  <a:pt x="881184" y="171452"/>
                </a:lnTo>
                <a:lnTo>
                  <a:pt x="883547" y="170594"/>
                </a:lnTo>
                <a:lnTo>
                  <a:pt x="886768" y="169843"/>
                </a:lnTo>
                <a:lnTo>
                  <a:pt x="888379" y="169843"/>
                </a:lnTo>
                <a:lnTo>
                  <a:pt x="890849" y="168985"/>
                </a:lnTo>
                <a:lnTo>
                  <a:pt x="893211" y="168985"/>
                </a:lnTo>
                <a:lnTo>
                  <a:pt x="896433" y="168234"/>
                </a:lnTo>
                <a:lnTo>
                  <a:pt x="898043" y="168234"/>
                </a:lnTo>
                <a:lnTo>
                  <a:pt x="900513" y="167375"/>
                </a:lnTo>
                <a:lnTo>
                  <a:pt x="902876" y="167375"/>
                </a:lnTo>
                <a:lnTo>
                  <a:pt x="904486" y="166624"/>
                </a:lnTo>
                <a:lnTo>
                  <a:pt x="906097" y="166624"/>
                </a:lnTo>
                <a:lnTo>
                  <a:pt x="908567" y="166624"/>
                </a:lnTo>
                <a:lnTo>
                  <a:pt x="910177" y="165766"/>
                </a:lnTo>
                <a:lnTo>
                  <a:pt x="912540" y="165766"/>
                </a:lnTo>
                <a:lnTo>
                  <a:pt x="913399" y="165766"/>
                </a:lnTo>
                <a:lnTo>
                  <a:pt x="915761" y="165766"/>
                </a:lnTo>
                <a:lnTo>
                  <a:pt x="918231" y="165015"/>
                </a:lnTo>
                <a:lnTo>
                  <a:pt x="919842" y="165015"/>
                </a:lnTo>
                <a:lnTo>
                  <a:pt x="922204" y="164156"/>
                </a:lnTo>
                <a:lnTo>
                  <a:pt x="923815" y="164156"/>
                </a:lnTo>
                <a:lnTo>
                  <a:pt x="926285" y="163405"/>
                </a:lnTo>
                <a:lnTo>
                  <a:pt x="927895" y="162547"/>
                </a:lnTo>
                <a:lnTo>
                  <a:pt x="930258" y="161796"/>
                </a:lnTo>
                <a:lnTo>
                  <a:pt x="931869" y="160938"/>
                </a:lnTo>
                <a:lnTo>
                  <a:pt x="934338" y="160187"/>
                </a:lnTo>
                <a:lnTo>
                  <a:pt x="935090" y="158577"/>
                </a:lnTo>
                <a:lnTo>
                  <a:pt x="936701" y="157719"/>
                </a:lnTo>
                <a:lnTo>
                  <a:pt x="938311" y="156968"/>
                </a:lnTo>
                <a:lnTo>
                  <a:pt x="939171" y="155359"/>
                </a:lnTo>
                <a:lnTo>
                  <a:pt x="941640" y="153749"/>
                </a:lnTo>
                <a:lnTo>
                  <a:pt x="942392" y="152891"/>
                </a:lnTo>
                <a:lnTo>
                  <a:pt x="944003" y="151281"/>
                </a:lnTo>
                <a:lnTo>
                  <a:pt x="945613" y="149672"/>
                </a:lnTo>
                <a:lnTo>
                  <a:pt x="946472" y="148063"/>
                </a:lnTo>
                <a:lnTo>
                  <a:pt x="947224" y="146453"/>
                </a:lnTo>
                <a:lnTo>
                  <a:pt x="948835" y="145702"/>
                </a:lnTo>
                <a:lnTo>
                  <a:pt x="949694" y="144844"/>
                </a:lnTo>
                <a:lnTo>
                  <a:pt x="952056" y="144093"/>
                </a:lnTo>
                <a:lnTo>
                  <a:pt x="953667" y="144844"/>
                </a:lnTo>
                <a:lnTo>
                  <a:pt x="954526" y="145702"/>
                </a:lnTo>
                <a:lnTo>
                  <a:pt x="956889" y="146453"/>
                </a:lnTo>
                <a:lnTo>
                  <a:pt x="958499" y="147312"/>
                </a:lnTo>
                <a:lnTo>
                  <a:pt x="959358" y="147312"/>
                </a:lnTo>
                <a:lnTo>
                  <a:pt x="961721" y="148063"/>
                </a:lnTo>
                <a:lnTo>
                  <a:pt x="964190" y="148921"/>
                </a:lnTo>
                <a:lnTo>
                  <a:pt x="965801" y="148921"/>
                </a:lnTo>
                <a:lnTo>
                  <a:pt x="967412" y="148921"/>
                </a:lnTo>
                <a:lnTo>
                  <a:pt x="968164" y="148921"/>
                </a:lnTo>
                <a:lnTo>
                  <a:pt x="970633" y="148921"/>
                </a:lnTo>
                <a:lnTo>
                  <a:pt x="972996" y="148921"/>
                </a:lnTo>
                <a:lnTo>
                  <a:pt x="973855" y="148063"/>
                </a:lnTo>
                <a:lnTo>
                  <a:pt x="974606" y="147312"/>
                </a:lnTo>
                <a:lnTo>
                  <a:pt x="976217" y="145702"/>
                </a:lnTo>
                <a:lnTo>
                  <a:pt x="977076" y="144093"/>
                </a:lnTo>
                <a:lnTo>
                  <a:pt x="979439" y="142483"/>
                </a:lnTo>
                <a:lnTo>
                  <a:pt x="980298" y="140874"/>
                </a:lnTo>
                <a:lnTo>
                  <a:pt x="980298" y="140016"/>
                </a:lnTo>
                <a:lnTo>
                  <a:pt x="981908" y="138406"/>
                </a:lnTo>
                <a:lnTo>
                  <a:pt x="983519" y="136797"/>
                </a:lnTo>
                <a:lnTo>
                  <a:pt x="983519" y="136046"/>
                </a:lnTo>
                <a:lnTo>
                  <a:pt x="985130" y="134437"/>
                </a:lnTo>
                <a:lnTo>
                  <a:pt x="987492" y="132827"/>
                </a:lnTo>
                <a:lnTo>
                  <a:pt x="988351" y="131218"/>
                </a:lnTo>
                <a:lnTo>
                  <a:pt x="989962" y="129608"/>
                </a:lnTo>
                <a:lnTo>
                  <a:pt x="990714" y="128750"/>
                </a:lnTo>
                <a:lnTo>
                  <a:pt x="992324" y="127141"/>
                </a:lnTo>
                <a:lnTo>
                  <a:pt x="994794" y="125531"/>
                </a:lnTo>
                <a:lnTo>
                  <a:pt x="995546" y="125531"/>
                </a:lnTo>
                <a:lnTo>
                  <a:pt x="997157" y="123922"/>
                </a:lnTo>
                <a:lnTo>
                  <a:pt x="998767" y="123171"/>
                </a:lnTo>
                <a:lnTo>
                  <a:pt x="999626" y="122313"/>
                </a:lnTo>
                <a:lnTo>
                  <a:pt x="1001237" y="120703"/>
                </a:lnTo>
                <a:lnTo>
                  <a:pt x="1002848" y="119952"/>
                </a:lnTo>
                <a:lnTo>
                  <a:pt x="1004459" y="118343"/>
                </a:lnTo>
                <a:lnTo>
                  <a:pt x="1006069" y="117484"/>
                </a:lnTo>
                <a:lnTo>
                  <a:pt x="1007680" y="115875"/>
                </a:lnTo>
                <a:lnTo>
                  <a:pt x="1009291" y="113515"/>
                </a:lnTo>
                <a:lnTo>
                  <a:pt x="1010042" y="112656"/>
                </a:lnTo>
                <a:lnTo>
                  <a:pt x="1011653" y="111047"/>
                </a:lnTo>
                <a:lnTo>
                  <a:pt x="1013264" y="110296"/>
                </a:lnTo>
                <a:lnTo>
                  <a:pt x="1014875" y="108686"/>
                </a:lnTo>
                <a:lnTo>
                  <a:pt x="1017344" y="107828"/>
                </a:lnTo>
                <a:lnTo>
                  <a:pt x="1018096" y="106219"/>
                </a:lnTo>
                <a:lnTo>
                  <a:pt x="1020566" y="104609"/>
                </a:lnTo>
                <a:lnTo>
                  <a:pt x="1022177" y="103000"/>
                </a:lnTo>
                <a:lnTo>
                  <a:pt x="1024539" y="101391"/>
                </a:lnTo>
                <a:lnTo>
                  <a:pt x="1025398" y="100640"/>
                </a:lnTo>
                <a:lnTo>
                  <a:pt x="1027760" y="99781"/>
                </a:lnTo>
                <a:lnTo>
                  <a:pt x="1028619" y="98172"/>
                </a:lnTo>
                <a:lnTo>
                  <a:pt x="1030230" y="96562"/>
                </a:lnTo>
                <a:lnTo>
                  <a:pt x="1032593" y="95811"/>
                </a:lnTo>
                <a:lnTo>
                  <a:pt x="1033452" y="94202"/>
                </a:lnTo>
                <a:lnTo>
                  <a:pt x="1035062" y="92593"/>
                </a:lnTo>
                <a:lnTo>
                  <a:pt x="1036673" y="92593"/>
                </a:lnTo>
                <a:lnTo>
                  <a:pt x="1037425" y="90983"/>
                </a:lnTo>
                <a:lnTo>
                  <a:pt x="1039036" y="89374"/>
                </a:lnTo>
                <a:lnTo>
                  <a:pt x="1040646" y="88516"/>
                </a:lnTo>
                <a:lnTo>
                  <a:pt x="1043116" y="87764"/>
                </a:lnTo>
                <a:lnTo>
                  <a:pt x="1043868" y="86155"/>
                </a:lnTo>
                <a:lnTo>
                  <a:pt x="1046337" y="84546"/>
                </a:lnTo>
                <a:lnTo>
                  <a:pt x="1047948" y="83687"/>
                </a:lnTo>
                <a:lnTo>
                  <a:pt x="1050311" y="82936"/>
                </a:lnTo>
                <a:lnTo>
                  <a:pt x="1051921" y="81327"/>
                </a:lnTo>
                <a:lnTo>
                  <a:pt x="1053532" y="80469"/>
                </a:lnTo>
                <a:lnTo>
                  <a:pt x="1055143" y="79718"/>
                </a:lnTo>
                <a:lnTo>
                  <a:pt x="1056002" y="78859"/>
                </a:lnTo>
                <a:lnTo>
                  <a:pt x="1057613" y="78859"/>
                </a:lnTo>
                <a:lnTo>
                  <a:pt x="1059223" y="78108"/>
                </a:lnTo>
                <a:lnTo>
                  <a:pt x="1059975" y="77250"/>
                </a:lnTo>
                <a:lnTo>
                  <a:pt x="1062445" y="76499"/>
                </a:lnTo>
                <a:lnTo>
                  <a:pt x="1064055" y="75640"/>
                </a:lnTo>
                <a:lnTo>
                  <a:pt x="1066418" y="74889"/>
                </a:lnTo>
                <a:lnTo>
                  <a:pt x="1068029" y="74889"/>
                </a:lnTo>
                <a:lnTo>
                  <a:pt x="1070498" y="74031"/>
                </a:lnTo>
                <a:lnTo>
                  <a:pt x="1072109" y="74031"/>
                </a:lnTo>
                <a:lnTo>
                  <a:pt x="1073720" y="73280"/>
                </a:lnTo>
                <a:lnTo>
                  <a:pt x="1075331" y="73280"/>
                </a:lnTo>
                <a:lnTo>
                  <a:pt x="1076941" y="72422"/>
                </a:lnTo>
                <a:lnTo>
                  <a:pt x="1077693" y="70812"/>
                </a:lnTo>
                <a:lnTo>
                  <a:pt x="1079304" y="69203"/>
                </a:lnTo>
                <a:lnTo>
                  <a:pt x="1080163" y="68452"/>
                </a:lnTo>
                <a:lnTo>
                  <a:pt x="1080914" y="66843"/>
                </a:lnTo>
                <a:lnTo>
                  <a:pt x="1082525" y="65233"/>
                </a:lnTo>
                <a:lnTo>
                  <a:pt x="1083384" y="63624"/>
                </a:lnTo>
                <a:lnTo>
                  <a:pt x="1083384" y="62014"/>
                </a:lnTo>
                <a:lnTo>
                  <a:pt x="1084136" y="60405"/>
                </a:lnTo>
                <a:lnTo>
                  <a:pt x="1084995" y="58796"/>
                </a:lnTo>
                <a:lnTo>
                  <a:pt x="1085747" y="57186"/>
                </a:lnTo>
                <a:lnTo>
                  <a:pt x="1085747" y="55577"/>
                </a:lnTo>
                <a:lnTo>
                  <a:pt x="1086606" y="54718"/>
                </a:lnTo>
                <a:lnTo>
                  <a:pt x="1085747" y="53109"/>
                </a:lnTo>
                <a:lnTo>
                  <a:pt x="1086606" y="51500"/>
                </a:lnTo>
                <a:lnTo>
                  <a:pt x="1086606" y="49890"/>
                </a:lnTo>
                <a:lnTo>
                  <a:pt x="1086606" y="49139"/>
                </a:lnTo>
                <a:lnTo>
                  <a:pt x="1086606" y="46672"/>
                </a:lnTo>
                <a:lnTo>
                  <a:pt x="1087357" y="45921"/>
                </a:lnTo>
                <a:lnTo>
                  <a:pt x="1087357" y="44311"/>
                </a:lnTo>
                <a:lnTo>
                  <a:pt x="1087357" y="42702"/>
                </a:lnTo>
                <a:lnTo>
                  <a:pt x="1088216" y="41843"/>
                </a:lnTo>
                <a:lnTo>
                  <a:pt x="1087357" y="40234"/>
                </a:lnTo>
                <a:lnTo>
                  <a:pt x="1088216" y="38625"/>
                </a:lnTo>
                <a:lnTo>
                  <a:pt x="1088968" y="37015"/>
                </a:lnTo>
                <a:lnTo>
                  <a:pt x="1089827" y="35406"/>
                </a:lnTo>
                <a:lnTo>
                  <a:pt x="1090579" y="33797"/>
                </a:lnTo>
                <a:lnTo>
                  <a:pt x="1090579" y="32187"/>
                </a:lnTo>
                <a:lnTo>
                  <a:pt x="1091438" y="29719"/>
                </a:lnTo>
                <a:lnTo>
                  <a:pt x="1092189" y="28968"/>
                </a:lnTo>
                <a:lnTo>
                  <a:pt x="1093048" y="26501"/>
                </a:lnTo>
                <a:lnTo>
                  <a:pt x="1093800" y="24891"/>
                </a:lnTo>
                <a:lnTo>
                  <a:pt x="1095411" y="23282"/>
                </a:lnTo>
                <a:lnTo>
                  <a:pt x="1096270" y="21673"/>
                </a:lnTo>
                <a:lnTo>
                  <a:pt x="1097022" y="20063"/>
                </a:lnTo>
                <a:lnTo>
                  <a:pt x="1098632" y="17703"/>
                </a:lnTo>
                <a:lnTo>
                  <a:pt x="1100243" y="16844"/>
                </a:lnTo>
                <a:lnTo>
                  <a:pt x="1101854" y="16093"/>
                </a:lnTo>
                <a:lnTo>
                  <a:pt x="1103465" y="14484"/>
                </a:lnTo>
                <a:lnTo>
                  <a:pt x="1105075" y="13626"/>
                </a:lnTo>
                <a:lnTo>
                  <a:pt x="1106686" y="13626"/>
                </a:lnTo>
                <a:lnTo>
                  <a:pt x="1108297" y="12875"/>
                </a:lnTo>
                <a:lnTo>
                  <a:pt x="1109156" y="12875"/>
                </a:lnTo>
                <a:lnTo>
                  <a:pt x="1110766" y="12016"/>
                </a:lnTo>
                <a:lnTo>
                  <a:pt x="1112377" y="11265"/>
                </a:lnTo>
                <a:lnTo>
                  <a:pt x="1114740" y="11265"/>
                </a:lnTo>
                <a:lnTo>
                  <a:pt x="1116350" y="10407"/>
                </a:lnTo>
                <a:lnTo>
                  <a:pt x="1117209" y="10407"/>
                </a:lnTo>
                <a:lnTo>
                  <a:pt x="1118820" y="10407"/>
                </a:lnTo>
                <a:lnTo>
                  <a:pt x="1121182" y="10407"/>
                </a:lnTo>
                <a:lnTo>
                  <a:pt x="1123652" y="10407"/>
                </a:lnTo>
                <a:lnTo>
                  <a:pt x="1126015" y="9656"/>
                </a:lnTo>
                <a:lnTo>
                  <a:pt x="1128484" y="9656"/>
                </a:lnTo>
                <a:lnTo>
                  <a:pt x="1130095" y="9656"/>
                </a:lnTo>
                <a:lnTo>
                  <a:pt x="1131706" y="8797"/>
                </a:lnTo>
                <a:lnTo>
                  <a:pt x="1134068" y="8046"/>
                </a:lnTo>
                <a:lnTo>
                  <a:pt x="1134927" y="8046"/>
                </a:lnTo>
                <a:lnTo>
                  <a:pt x="1136538" y="8046"/>
                </a:lnTo>
                <a:lnTo>
                  <a:pt x="1138149" y="7188"/>
                </a:lnTo>
                <a:lnTo>
                  <a:pt x="1138900" y="6437"/>
                </a:lnTo>
                <a:lnTo>
                  <a:pt x="1142122" y="5579"/>
                </a:lnTo>
                <a:lnTo>
                  <a:pt x="1143733" y="5579"/>
                </a:lnTo>
                <a:lnTo>
                  <a:pt x="1145343" y="5579"/>
                </a:lnTo>
                <a:lnTo>
                  <a:pt x="1146954" y="4828"/>
                </a:lnTo>
                <a:lnTo>
                  <a:pt x="1147813" y="4828"/>
                </a:lnTo>
                <a:lnTo>
                  <a:pt x="1149424" y="4828"/>
                </a:lnTo>
                <a:lnTo>
                  <a:pt x="1151035" y="3969"/>
                </a:lnTo>
                <a:lnTo>
                  <a:pt x="1152645" y="3218"/>
                </a:lnTo>
                <a:lnTo>
                  <a:pt x="1155008" y="3218"/>
                </a:lnTo>
                <a:lnTo>
                  <a:pt x="1155867" y="2360"/>
                </a:lnTo>
                <a:lnTo>
                  <a:pt x="1158229" y="2360"/>
                </a:lnTo>
                <a:lnTo>
                  <a:pt x="1159840" y="1609"/>
                </a:lnTo>
                <a:lnTo>
                  <a:pt x="1160699" y="1609"/>
                </a:lnTo>
                <a:lnTo>
                  <a:pt x="1163061" y="751"/>
                </a:lnTo>
                <a:lnTo>
                  <a:pt x="1163920" y="751"/>
                </a:lnTo>
                <a:lnTo>
                  <a:pt x="1166283" y="751"/>
                </a:lnTo>
                <a:lnTo>
                  <a:pt x="1174336" y="751"/>
                </a:lnTo>
                <a:lnTo>
                  <a:pt x="1175947" y="1609"/>
                </a:lnTo>
                <a:lnTo>
                  <a:pt x="1183249" y="0"/>
                </a:lnTo>
                <a:lnTo>
                  <a:pt x="1205799" y="12016"/>
                </a:lnTo>
                <a:lnTo>
                  <a:pt x="1207410" y="12016"/>
                </a:lnTo>
                <a:lnTo>
                  <a:pt x="1208162" y="12875"/>
                </a:lnTo>
                <a:lnTo>
                  <a:pt x="1209772" y="14484"/>
                </a:lnTo>
                <a:lnTo>
                  <a:pt x="1211383" y="14484"/>
                </a:lnTo>
                <a:lnTo>
                  <a:pt x="1212242" y="14484"/>
                </a:lnTo>
                <a:lnTo>
                  <a:pt x="1213853" y="15235"/>
                </a:lnTo>
                <a:lnTo>
                  <a:pt x="1214605" y="16844"/>
                </a:lnTo>
                <a:lnTo>
                  <a:pt x="1215464" y="18454"/>
                </a:lnTo>
                <a:lnTo>
                  <a:pt x="1215464" y="20063"/>
                </a:lnTo>
                <a:lnTo>
                  <a:pt x="1216215" y="21673"/>
                </a:lnTo>
                <a:lnTo>
                  <a:pt x="1216215" y="23282"/>
                </a:lnTo>
                <a:lnTo>
                  <a:pt x="1216215" y="26501"/>
                </a:lnTo>
                <a:lnTo>
                  <a:pt x="1217074" y="29719"/>
                </a:lnTo>
                <a:lnTo>
                  <a:pt x="1217826" y="32938"/>
                </a:lnTo>
                <a:lnTo>
                  <a:pt x="1218685" y="36157"/>
                </a:lnTo>
                <a:lnTo>
                  <a:pt x="1219437" y="39483"/>
                </a:lnTo>
                <a:lnTo>
                  <a:pt x="1220296" y="41843"/>
                </a:lnTo>
                <a:lnTo>
                  <a:pt x="1221047" y="45062"/>
                </a:lnTo>
                <a:lnTo>
                  <a:pt x="1221907" y="49139"/>
                </a:lnTo>
                <a:lnTo>
                  <a:pt x="1223517" y="51500"/>
                </a:lnTo>
                <a:lnTo>
                  <a:pt x="1224269" y="53967"/>
                </a:lnTo>
                <a:lnTo>
                  <a:pt x="1225128" y="57937"/>
                </a:lnTo>
                <a:lnTo>
                  <a:pt x="1225880" y="60405"/>
                </a:lnTo>
                <a:lnTo>
                  <a:pt x="1227490" y="62765"/>
                </a:lnTo>
                <a:lnTo>
                  <a:pt x="1228349" y="65984"/>
                </a:lnTo>
                <a:lnTo>
                  <a:pt x="1229960" y="69203"/>
                </a:lnTo>
                <a:lnTo>
                  <a:pt x="1229960" y="70812"/>
                </a:lnTo>
                <a:lnTo>
                  <a:pt x="1232323" y="73280"/>
                </a:lnTo>
                <a:lnTo>
                  <a:pt x="1233933" y="75640"/>
                </a:lnTo>
                <a:lnTo>
                  <a:pt x="1234792" y="78108"/>
                </a:lnTo>
                <a:lnTo>
                  <a:pt x="1236403" y="79718"/>
                </a:lnTo>
                <a:lnTo>
                  <a:pt x="1238014" y="82078"/>
                </a:lnTo>
                <a:lnTo>
                  <a:pt x="1239625" y="83687"/>
                </a:lnTo>
                <a:lnTo>
                  <a:pt x="1241987" y="86155"/>
                </a:lnTo>
                <a:lnTo>
                  <a:pt x="1243598" y="88516"/>
                </a:lnTo>
                <a:lnTo>
                  <a:pt x="1245208" y="91734"/>
                </a:lnTo>
                <a:lnTo>
                  <a:pt x="1247678" y="93344"/>
                </a:lnTo>
                <a:lnTo>
                  <a:pt x="1249289" y="94953"/>
                </a:lnTo>
                <a:lnTo>
                  <a:pt x="1251651" y="97421"/>
                </a:lnTo>
                <a:lnTo>
                  <a:pt x="1254873" y="99781"/>
                </a:lnTo>
                <a:lnTo>
                  <a:pt x="1256483" y="103000"/>
                </a:lnTo>
                <a:lnTo>
                  <a:pt x="1258953" y="104609"/>
                </a:lnTo>
                <a:lnTo>
                  <a:pt x="1261316" y="106219"/>
                </a:lnTo>
                <a:lnTo>
                  <a:pt x="1262175" y="108686"/>
                </a:lnTo>
                <a:lnTo>
                  <a:pt x="1264537" y="111047"/>
                </a:lnTo>
                <a:lnTo>
                  <a:pt x="1265396" y="113515"/>
                </a:lnTo>
                <a:lnTo>
                  <a:pt x="1267759" y="115875"/>
                </a:lnTo>
                <a:lnTo>
                  <a:pt x="1268618" y="118343"/>
                </a:lnTo>
                <a:lnTo>
                  <a:pt x="1270228" y="119952"/>
                </a:lnTo>
                <a:lnTo>
                  <a:pt x="1271839" y="123171"/>
                </a:lnTo>
                <a:lnTo>
                  <a:pt x="1273450" y="124780"/>
                </a:lnTo>
                <a:lnTo>
                  <a:pt x="1274201" y="126390"/>
                </a:lnTo>
                <a:lnTo>
                  <a:pt x="1275060" y="128750"/>
                </a:lnTo>
                <a:lnTo>
                  <a:pt x="1275812" y="131218"/>
                </a:lnTo>
                <a:lnTo>
                  <a:pt x="1276671" y="132827"/>
                </a:lnTo>
                <a:lnTo>
                  <a:pt x="1276671" y="135188"/>
                </a:lnTo>
                <a:lnTo>
                  <a:pt x="1277423" y="137655"/>
                </a:lnTo>
                <a:lnTo>
                  <a:pt x="1279034" y="140874"/>
                </a:lnTo>
                <a:lnTo>
                  <a:pt x="1279893" y="144093"/>
                </a:lnTo>
                <a:lnTo>
                  <a:pt x="1279893" y="147312"/>
                </a:lnTo>
                <a:lnTo>
                  <a:pt x="1280644" y="151281"/>
                </a:lnTo>
                <a:lnTo>
                  <a:pt x="1280644" y="154500"/>
                </a:lnTo>
                <a:lnTo>
                  <a:pt x="1280644" y="156968"/>
                </a:lnTo>
                <a:lnTo>
                  <a:pt x="1280644" y="160187"/>
                </a:lnTo>
                <a:lnTo>
                  <a:pt x="1280644" y="162547"/>
                </a:lnTo>
                <a:lnTo>
                  <a:pt x="1280644" y="165766"/>
                </a:lnTo>
                <a:lnTo>
                  <a:pt x="1279893" y="168985"/>
                </a:lnTo>
                <a:lnTo>
                  <a:pt x="1280644" y="172203"/>
                </a:lnTo>
                <a:lnTo>
                  <a:pt x="1280644" y="175422"/>
                </a:lnTo>
                <a:lnTo>
                  <a:pt x="1280644" y="178641"/>
                </a:lnTo>
                <a:lnTo>
                  <a:pt x="1280644" y="201172"/>
                </a:lnTo>
                <a:lnTo>
                  <a:pt x="1279893" y="203640"/>
                </a:lnTo>
                <a:lnTo>
                  <a:pt x="1279893" y="206859"/>
                </a:lnTo>
                <a:lnTo>
                  <a:pt x="1280644" y="210078"/>
                </a:lnTo>
                <a:lnTo>
                  <a:pt x="1279034" y="212438"/>
                </a:lnTo>
                <a:lnTo>
                  <a:pt x="1278282" y="216515"/>
                </a:lnTo>
                <a:lnTo>
                  <a:pt x="1279034" y="220485"/>
                </a:lnTo>
                <a:lnTo>
                  <a:pt x="1278282" y="224562"/>
                </a:lnTo>
                <a:lnTo>
                  <a:pt x="1277423" y="227781"/>
                </a:lnTo>
                <a:lnTo>
                  <a:pt x="1277423" y="230999"/>
                </a:lnTo>
                <a:lnTo>
                  <a:pt x="1277423" y="234218"/>
                </a:lnTo>
                <a:lnTo>
                  <a:pt x="1277423" y="237437"/>
                </a:lnTo>
                <a:lnTo>
                  <a:pt x="1276671" y="240656"/>
                </a:lnTo>
                <a:lnTo>
                  <a:pt x="1276671" y="244626"/>
                </a:lnTo>
                <a:lnTo>
                  <a:pt x="1276671" y="247844"/>
                </a:lnTo>
                <a:lnTo>
                  <a:pt x="1276671" y="251063"/>
                </a:lnTo>
                <a:lnTo>
                  <a:pt x="1276671" y="254282"/>
                </a:lnTo>
                <a:lnTo>
                  <a:pt x="1275812" y="257501"/>
                </a:lnTo>
                <a:lnTo>
                  <a:pt x="1275812" y="259968"/>
                </a:lnTo>
                <a:lnTo>
                  <a:pt x="1275812" y="263187"/>
                </a:lnTo>
                <a:lnTo>
                  <a:pt x="1275812" y="265548"/>
                </a:lnTo>
                <a:lnTo>
                  <a:pt x="1275812" y="268015"/>
                </a:lnTo>
                <a:lnTo>
                  <a:pt x="1276671" y="269625"/>
                </a:lnTo>
                <a:lnTo>
                  <a:pt x="1276671" y="272843"/>
                </a:lnTo>
                <a:lnTo>
                  <a:pt x="1277423" y="275204"/>
                </a:lnTo>
                <a:lnTo>
                  <a:pt x="1278282" y="278423"/>
                </a:lnTo>
                <a:lnTo>
                  <a:pt x="1279034" y="281641"/>
                </a:lnTo>
                <a:lnTo>
                  <a:pt x="1279893" y="284860"/>
                </a:lnTo>
                <a:lnTo>
                  <a:pt x="1280644" y="288079"/>
                </a:lnTo>
                <a:lnTo>
                  <a:pt x="1281503" y="290547"/>
                </a:lnTo>
                <a:lnTo>
                  <a:pt x="1282255" y="293765"/>
                </a:lnTo>
                <a:lnTo>
                  <a:pt x="1283114" y="296233"/>
                </a:lnTo>
                <a:lnTo>
                  <a:pt x="1283866" y="298594"/>
                </a:lnTo>
                <a:lnTo>
                  <a:pt x="1283866" y="301061"/>
                </a:lnTo>
                <a:lnTo>
                  <a:pt x="1284725" y="304280"/>
                </a:lnTo>
                <a:lnTo>
                  <a:pt x="1285476" y="306640"/>
                </a:lnTo>
                <a:lnTo>
                  <a:pt x="1286336" y="309108"/>
                </a:lnTo>
                <a:lnTo>
                  <a:pt x="1286336" y="311469"/>
                </a:lnTo>
                <a:lnTo>
                  <a:pt x="1286336" y="313936"/>
                </a:lnTo>
                <a:lnTo>
                  <a:pt x="1286336" y="315546"/>
                </a:lnTo>
                <a:lnTo>
                  <a:pt x="1286336" y="318764"/>
                </a:lnTo>
                <a:lnTo>
                  <a:pt x="1287087" y="320374"/>
                </a:lnTo>
                <a:lnTo>
                  <a:pt x="1287946" y="322734"/>
                </a:lnTo>
                <a:lnTo>
                  <a:pt x="1288698" y="325202"/>
                </a:lnTo>
                <a:lnTo>
                  <a:pt x="1289557" y="328421"/>
                </a:lnTo>
                <a:lnTo>
                  <a:pt x="1291168" y="330781"/>
                </a:lnTo>
                <a:lnTo>
                  <a:pt x="1291919" y="334000"/>
                </a:lnTo>
                <a:lnTo>
                  <a:pt x="1293530" y="336468"/>
                </a:lnTo>
                <a:lnTo>
                  <a:pt x="1295141" y="339686"/>
                </a:lnTo>
                <a:lnTo>
                  <a:pt x="1296752" y="342905"/>
                </a:lnTo>
                <a:lnTo>
                  <a:pt x="1298362" y="344515"/>
                </a:lnTo>
                <a:lnTo>
                  <a:pt x="1299221" y="346124"/>
                </a:lnTo>
                <a:lnTo>
                  <a:pt x="1300832" y="347733"/>
                </a:lnTo>
                <a:lnTo>
                  <a:pt x="1302443" y="348484"/>
                </a:lnTo>
                <a:lnTo>
                  <a:pt x="1303194" y="350094"/>
                </a:lnTo>
                <a:lnTo>
                  <a:pt x="1304805" y="350952"/>
                </a:lnTo>
                <a:lnTo>
                  <a:pt x="1305664" y="352561"/>
                </a:lnTo>
                <a:lnTo>
                  <a:pt x="1307275" y="353313"/>
                </a:lnTo>
                <a:lnTo>
                  <a:pt x="1308886" y="354171"/>
                </a:lnTo>
                <a:lnTo>
                  <a:pt x="1310496" y="355780"/>
                </a:lnTo>
                <a:lnTo>
                  <a:pt x="1311248" y="356531"/>
                </a:lnTo>
                <a:lnTo>
                  <a:pt x="1312107" y="358141"/>
                </a:lnTo>
                <a:lnTo>
                  <a:pt x="1313718" y="358999"/>
                </a:lnTo>
                <a:lnTo>
                  <a:pt x="1315329" y="359750"/>
                </a:lnTo>
                <a:lnTo>
                  <a:pt x="1316939" y="361359"/>
                </a:lnTo>
                <a:lnTo>
                  <a:pt x="1319302" y="362969"/>
                </a:lnTo>
                <a:lnTo>
                  <a:pt x="1321772" y="363827"/>
                </a:lnTo>
                <a:lnTo>
                  <a:pt x="1324134" y="365437"/>
                </a:lnTo>
                <a:lnTo>
                  <a:pt x="1326604" y="367046"/>
                </a:lnTo>
                <a:lnTo>
                  <a:pt x="1328966" y="368655"/>
                </a:lnTo>
                <a:lnTo>
                  <a:pt x="1332188" y="370265"/>
                </a:lnTo>
                <a:lnTo>
                  <a:pt x="1334657" y="371874"/>
                </a:lnTo>
                <a:lnTo>
                  <a:pt x="1337020" y="374234"/>
                </a:lnTo>
                <a:lnTo>
                  <a:pt x="1338630" y="375093"/>
                </a:lnTo>
                <a:lnTo>
                  <a:pt x="1340241" y="375844"/>
                </a:lnTo>
                <a:lnTo>
                  <a:pt x="1341852" y="376702"/>
                </a:lnTo>
                <a:lnTo>
                  <a:pt x="1342711" y="378312"/>
                </a:lnTo>
                <a:lnTo>
                  <a:pt x="1343463" y="379921"/>
                </a:lnTo>
                <a:lnTo>
                  <a:pt x="1345073" y="380672"/>
                </a:lnTo>
                <a:lnTo>
                  <a:pt x="1345932" y="382281"/>
                </a:lnTo>
                <a:lnTo>
                  <a:pt x="1347543" y="383140"/>
                </a:lnTo>
                <a:lnTo>
                  <a:pt x="1348295" y="384749"/>
                </a:lnTo>
                <a:lnTo>
                  <a:pt x="1349154" y="385500"/>
                </a:lnTo>
                <a:lnTo>
                  <a:pt x="1349906" y="387110"/>
                </a:lnTo>
                <a:lnTo>
                  <a:pt x="1350765" y="387968"/>
                </a:lnTo>
                <a:lnTo>
                  <a:pt x="1351624" y="388719"/>
                </a:lnTo>
                <a:lnTo>
                  <a:pt x="1353234" y="390328"/>
                </a:lnTo>
                <a:lnTo>
                  <a:pt x="1354845" y="391938"/>
                </a:lnTo>
                <a:lnTo>
                  <a:pt x="1355597" y="393547"/>
                </a:lnTo>
                <a:lnTo>
                  <a:pt x="1357207" y="393547"/>
                </a:lnTo>
                <a:lnTo>
                  <a:pt x="1358818" y="394405"/>
                </a:lnTo>
                <a:lnTo>
                  <a:pt x="1360429" y="395156"/>
                </a:lnTo>
                <a:lnTo>
                  <a:pt x="1362040" y="396015"/>
                </a:lnTo>
                <a:lnTo>
                  <a:pt x="1363650" y="395156"/>
                </a:lnTo>
                <a:lnTo>
                  <a:pt x="1365261" y="395156"/>
                </a:lnTo>
                <a:lnTo>
                  <a:pt x="1367731" y="394405"/>
                </a:lnTo>
                <a:lnTo>
                  <a:pt x="1369342" y="393547"/>
                </a:lnTo>
                <a:lnTo>
                  <a:pt x="1370093" y="392796"/>
                </a:lnTo>
                <a:lnTo>
                  <a:pt x="1371704" y="391187"/>
                </a:lnTo>
                <a:lnTo>
                  <a:pt x="1373315" y="390328"/>
                </a:lnTo>
                <a:lnTo>
                  <a:pt x="1373315" y="389577"/>
                </a:lnTo>
                <a:lnTo>
                  <a:pt x="1373315" y="387110"/>
                </a:lnTo>
                <a:lnTo>
                  <a:pt x="1374174" y="386358"/>
                </a:lnTo>
                <a:lnTo>
                  <a:pt x="1374174" y="383891"/>
                </a:lnTo>
                <a:lnTo>
                  <a:pt x="1373315" y="383891"/>
                </a:lnTo>
                <a:lnTo>
                  <a:pt x="1373315" y="381530"/>
                </a:lnTo>
                <a:lnTo>
                  <a:pt x="1372563" y="380672"/>
                </a:lnTo>
                <a:lnTo>
                  <a:pt x="1372563" y="379063"/>
                </a:lnTo>
                <a:lnTo>
                  <a:pt x="1371704" y="378312"/>
                </a:lnTo>
                <a:lnTo>
                  <a:pt x="1371704" y="371016"/>
                </a:lnTo>
                <a:lnTo>
                  <a:pt x="1372563" y="368655"/>
                </a:lnTo>
                <a:lnTo>
                  <a:pt x="1372563" y="367797"/>
                </a:lnTo>
                <a:lnTo>
                  <a:pt x="1371704" y="365437"/>
                </a:lnTo>
                <a:lnTo>
                  <a:pt x="1372563" y="363827"/>
                </a:lnTo>
                <a:lnTo>
                  <a:pt x="1372563" y="362218"/>
                </a:lnTo>
                <a:lnTo>
                  <a:pt x="1373315" y="361359"/>
                </a:lnTo>
                <a:lnTo>
                  <a:pt x="1374174" y="359750"/>
                </a:lnTo>
                <a:lnTo>
                  <a:pt x="1374174" y="358141"/>
                </a:lnTo>
                <a:lnTo>
                  <a:pt x="1374174" y="357390"/>
                </a:lnTo>
                <a:lnTo>
                  <a:pt x="1375784" y="354922"/>
                </a:lnTo>
                <a:lnTo>
                  <a:pt x="1376536" y="354171"/>
                </a:lnTo>
                <a:lnTo>
                  <a:pt x="1377395" y="351703"/>
                </a:lnTo>
                <a:lnTo>
                  <a:pt x="1378147" y="350952"/>
                </a:lnTo>
                <a:lnTo>
                  <a:pt x="1379006" y="349343"/>
                </a:lnTo>
                <a:lnTo>
                  <a:pt x="1379758" y="347733"/>
                </a:lnTo>
                <a:lnTo>
                  <a:pt x="1380617" y="346875"/>
                </a:lnTo>
                <a:lnTo>
                  <a:pt x="1381368" y="345266"/>
                </a:lnTo>
                <a:lnTo>
                  <a:pt x="1382227" y="344515"/>
                </a:lnTo>
                <a:lnTo>
                  <a:pt x="1383838" y="343656"/>
                </a:lnTo>
                <a:lnTo>
                  <a:pt x="1383838" y="342047"/>
                </a:lnTo>
                <a:lnTo>
                  <a:pt x="1384590" y="340437"/>
                </a:lnTo>
                <a:lnTo>
                  <a:pt x="1386201" y="338828"/>
                </a:lnTo>
                <a:lnTo>
                  <a:pt x="1387060" y="337219"/>
                </a:lnTo>
                <a:lnTo>
                  <a:pt x="1387060" y="336468"/>
                </a:lnTo>
                <a:lnTo>
                  <a:pt x="1387811" y="334858"/>
                </a:lnTo>
                <a:lnTo>
                  <a:pt x="1388670" y="333249"/>
                </a:lnTo>
                <a:lnTo>
                  <a:pt x="1389422" y="331639"/>
                </a:lnTo>
                <a:lnTo>
                  <a:pt x="1390281" y="330030"/>
                </a:lnTo>
                <a:lnTo>
                  <a:pt x="1391033" y="327562"/>
                </a:lnTo>
                <a:lnTo>
                  <a:pt x="1391892" y="325953"/>
                </a:lnTo>
                <a:lnTo>
                  <a:pt x="1393502" y="323593"/>
                </a:lnTo>
                <a:lnTo>
                  <a:pt x="1393502" y="322734"/>
                </a:lnTo>
                <a:lnTo>
                  <a:pt x="1394254" y="320374"/>
                </a:lnTo>
                <a:lnTo>
                  <a:pt x="1395865" y="317906"/>
                </a:lnTo>
                <a:lnTo>
                  <a:pt x="1396724" y="316297"/>
                </a:lnTo>
                <a:lnTo>
                  <a:pt x="1398335" y="313936"/>
                </a:lnTo>
                <a:lnTo>
                  <a:pt x="1399945" y="312327"/>
                </a:lnTo>
                <a:lnTo>
                  <a:pt x="1400697" y="310718"/>
                </a:lnTo>
                <a:lnTo>
                  <a:pt x="1402308" y="309108"/>
                </a:lnTo>
                <a:lnTo>
                  <a:pt x="1403918" y="306640"/>
                </a:lnTo>
                <a:lnTo>
                  <a:pt x="1406388" y="305031"/>
                </a:lnTo>
                <a:lnTo>
                  <a:pt x="1407140" y="303422"/>
                </a:lnTo>
                <a:lnTo>
                  <a:pt x="1408751" y="301812"/>
                </a:lnTo>
                <a:lnTo>
                  <a:pt x="1410361" y="301061"/>
                </a:lnTo>
                <a:lnTo>
                  <a:pt x="1411220" y="301061"/>
                </a:lnTo>
                <a:lnTo>
                  <a:pt x="1413583" y="300203"/>
                </a:lnTo>
                <a:lnTo>
                  <a:pt x="1415194" y="300203"/>
                </a:lnTo>
                <a:lnTo>
                  <a:pt x="1416804" y="299452"/>
                </a:lnTo>
                <a:lnTo>
                  <a:pt x="1419274" y="299452"/>
                </a:lnTo>
                <a:lnTo>
                  <a:pt x="1421636" y="300203"/>
                </a:lnTo>
                <a:lnTo>
                  <a:pt x="1424106" y="301061"/>
                </a:lnTo>
                <a:lnTo>
                  <a:pt x="1427328" y="301061"/>
                </a:lnTo>
                <a:lnTo>
                  <a:pt x="1429690" y="301812"/>
                </a:lnTo>
                <a:lnTo>
                  <a:pt x="1432912" y="302671"/>
                </a:lnTo>
                <a:lnTo>
                  <a:pt x="1435381" y="302671"/>
                </a:lnTo>
                <a:lnTo>
                  <a:pt x="1438603" y="304280"/>
                </a:lnTo>
                <a:lnTo>
                  <a:pt x="1440965" y="305031"/>
                </a:lnTo>
                <a:lnTo>
                  <a:pt x="1443435" y="306640"/>
                </a:lnTo>
                <a:lnTo>
                  <a:pt x="1446656" y="307499"/>
                </a:lnTo>
                <a:lnTo>
                  <a:pt x="1449019" y="309108"/>
                </a:lnTo>
                <a:lnTo>
                  <a:pt x="1453099" y="309859"/>
                </a:lnTo>
                <a:lnTo>
                  <a:pt x="1455462" y="311469"/>
                </a:lnTo>
                <a:lnTo>
                  <a:pt x="1458683" y="312327"/>
                </a:lnTo>
                <a:lnTo>
                  <a:pt x="1461153" y="313078"/>
                </a:lnTo>
                <a:lnTo>
                  <a:pt x="1463515" y="313936"/>
                </a:lnTo>
                <a:lnTo>
                  <a:pt x="1465985" y="314687"/>
                </a:lnTo>
                <a:lnTo>
                  <a:pt x="1468348" y="316297"/>
                </a:lnTo>
                <a:lnTo>
                  <a:pt x="1469958" y="316297"/>
                </a:lnTo>
                <a:lnTo>
                  <a:pt x="1471569" y="317906"/>
                </a:lnTo>
                <a:lnTo>
                  <a:pt x="1473180" y="318764"/>
                </a:lnTo>
                <a:lnTo>
                  <a:pt x="1474039" y="319515"/>
                </a:lnTo>
                <a:lnTo>
                  <a:pt x="1476401" y="321983"/>
                </a:lnTo>
                <a:lnTo>
                  <a:pt x="1478012" y="322734"/>
                </a:lnTo>
                <a:lnTo>
                  <a:pt x="1478871" y="324344"/>
                </a:lnTo>
                <a:lnTo>
                  <a:pt x="1479623" y="325953"/>
                </a:lnTo>
                <a:lnTo>
                  <a:pt x="1480482" y="327562"/>
                </a:lnTo>
                <a:lnTo>
                  <a:pt x="1482844" y="329172"/>
                </a:lnTo>
                <a:lnTo>
                  <a:pt x="1484455" y="330030"/>
                </a:lnTo>
                <a:lnTo>
                  <a:pt x="1485314" y="330030"/>
                </a:lnTo>
                <a:lnTo>
                  <a:pt x="1487676" y="330781"/>
                </a:lnTo>
                <a:lnTo>
                  <a:pt x="1489287" y="330781"/>
                </a:lnTo>
                <a:lnTo>
                  <a:pt x="1490146" y="330781"/>
                </a:lnTo>
                <a:lnTo>
                  <a:pt x="1491757" y="330781"/>
                </a:lnTo>
                <a:lnTo>
                  <a:pt x="1493367" y="330781"/>
                </a:lnTo>
                <a:lnTo>
                  <a:pt x="1494119" y="330030"/>
                </a:lnTo>
                <a:lnTo>
                  <a:pt x="1494978" y="330030"/>
                </a:lnTo>
                <a:lnTo>
                  <a:pt x="1496589" y="330030"/>
                </a:lnTo>
                <a:lnTo>
                  <a:pt x="1498200" y="329172"/>
                </a:lnTo>
                <a:lnTo>
                  <a:pt x="1500562" y="328421"/>
                </a:lnTo>
                <a:lnTo>
                  <a:pt x="1502173" y="328421"/>
                </a:lnTo>
                <a:lnTo>
                  <a:pt x="1503032" y="327562"/>
                </a:lnTo>
                <a:lnTo>
                  <a:pt x="1505394" y="327562"/>
                </a:lnTo>
                <a:lnTo>
                  <a:pt x="1507005" y="326811"/>
                </a:lnTo>
                <a:lnTo>
                  <a:pt x="1507864" y="325953"/>
                </a:lnTo>
                <a:lnTo>
                  <a:pt x="1509475" y="325953"/>
                </a:lnTo>
                <a:lnTo>
                  <a:pt x="1511085" y="325202"/>
                </a:lnTo>
                <a:lnTo>
                  <a:pt x="1512696" y="323593"/>
                </a:lnTo>
                <a:lnTo>
                  <a:pt x="1514307" y="321983"/>
                </a:lnTo>
                <a:lnTo>
                  <a:pt x="1515059" y="321125"/>
                </a:lnTo>
                <a:lnTo>
                  <a:pt x="1515918" y="320374"/>
                </a:lnTo>
                <a:lnTo>
                  <a:pt x="1516669" y="318764"/>
                </a:lnTo>
                <a:lnTo>
                  <a:pt x="1518280" y="317906"/>
                </a:lnTo>
                <a:lnTo>
                  <a:pt x="1518280" y="316297"/>
                </a:lnTo>
                <a:lnTo>
                  <a:pt x="1519139" y="314687"/>
                </a:lnTo>
                <a:lnTo>
                  <a:pt x="1519891" y="313936"/>
                </a:lnTo>
                <a:lnTo>
                  <a:pt x="1520750" y="312327"/>
                </a:lnTo>
                <a:lnTo>
                  <a:pt x="1521501" y="310718"/>
                </a:lnTo>
                <a:lnTo>
                  <a:pt x="1520750" y="309859"/>
                </a:lnTo>
                <a:lnTo>
                  <a:pt x="1521501" y="308250"/>
                </a:lnTo>
                <a:lnTo>
                  <a:pt x="1522361" y="306640"/>
                </a:lnTo>
                <a:lnTo>
                  <a:pt x="1522361" y="305031"/>
                </a:lnTo>
                <a:lnTo>
                  <a:pt x="1523112" y="304280"/>
                </a:lnTo>
                <a:lnTo>
                  <a:pt x="1523971" y="301812"/>
                </a:lnTo>
                <a:lnTo>
                  <a:pt x="1523971" y="301061"/>
                </a:lnTo>
                <a:lnTo>
                  <a:pt x="1523971" y="299452"/>
                </a:lnTo>
                <a:lnTo>
                  <a:pt x="1524723" y="296984"/>
                </a:lnTo>
                <a:lnTo>
                  <a:pt x="1525582" y="296233"/>
                </a:lnTo>
                <a:lnTo>
                  <a:pt x="1525582" y="294516"/>
                </a:lnTo>
                <a:lnTo>
                  <a:pt x="1525582" y="292907"/>
                </a:lnTo>
                <a:lnTo>
                  <a:pt x="1525582" y="291298"/>
                </a:lnTo>
                <a:lnTo>
                  <a:pt x="1525582" y="290547"/>
                </a:lnTo>
                <a:lnTo>
                  <a:pt x="1525582" y="288937"/>
                </a:lnTo>
                <a:lnTo>
                  <a:pt x="1526334" y="287328"/>
                </a:lnTo>
                <a:lnTo>
                  <a:pt x="1527193" y="285718"/>
                </a:lnTo>
                <a:lnTo>
                  <a:pt x="1527944" y="284109"/>
                </a:lnTo>
                <a:lnTo>
                  <a:pt x="1528803" y="283251"/>
                </a:lnTo>
                <a:lnTo>
                  <a:pt x="1528803" y="281641"/>
                </a:lnTo>
                <a:lnTo>
                  <a:pt x="1530414" y="280032"/>
                </a:lnTo>
                <a:lnTo>
                  <a:pt x="1532025" y="279281"/>
                </a:lnTo>
                <a:lnTo>
                  <a:pt x="1532777" y="278423"/>
                </a:lnTo>
                <a:lnTo>
                  <a:pt x="1534387" y="277672"/>
                </a:lnTo>
                <a:lnTo>
                  <a:pt x="1535998" y="276813"/>
                </a:lnTo>
                <a:lnTo>
                  <a:pt x="1536857" y="276062"/>
                </a:lnTo>
                <a:lnTo>
                  <a:pt x="1539219" y="276062"/>
                </a:lnTo>
                <a:lnTo>
                  <a:pt x="1540830" y="275204"/>
                </a:lnTo>
                <a:lnTo>
                  <a:pt x="1543300" y="273594"/>
                </a:lnTo>
                <a:lnTo>
                  <a:pt x="1544052" y="272843"/>
                </a:lnTo>
                <a:lnTo>
                  <a:pt x="1545662" y="271234"/>
                </a:lnTo>
                <a:lnTo>
                  <a:pt x="1547273" y="269625"/>
                </a:lnTo>
                <a:lnTo>
                  <a:pt x="1548884" y="267157"/>
                </a:lnTo>
                <a:lnTo>
                  <a:pt x="1550495" y="265548"/>
                </a:lnTo>
                <a:lnTo>
                  <a:pt x="1552105" y="263938"/>
                </a:lnTo>
                <a:lnTo>
                  <a:pt x="1553716" y="260719"/>
                </a:lnTo>
                <a:lnTo>
                  <a:pt x="1554575" y="259110"/>
                </a:lnTo>
                <a:lnTo>
                  <a:pt x="1556937" y="256750"/>
                </a:lnTo>
                <a:lnTo>
                  <a:pt x="1557796" y="255140"/>
                </a:lnTo>
                <a:lnTo>
                  <a:pt x="1558548" y="252672"/>
                </a:lnTo>
                <a:lnTo>
                  <a:pt x="1559407" y="251063"/>
                </a:lnTo>
                <a:lnTo>
                  <a:pt x="1560159" y="249454"/>
                </a:lnTo>
                <a:lnTo>
                  <a:pt x="1561018" y="247844"/>
                </a:lnTo>
                <a:lnTo>
                  <a:pt x="1561018" y="246235"/>
                </a:lnTo>
                <a:lnTo>
                  <a:pt x="1561018" y="245484"/>
                </a:lnTo>
                <a:lnTo>
                  <a:pt x="1561018" y="243016"/>
                </a:lnTo>
                <a:lnTo>
                  <a:pt x="1560159" y="241407"/>
                </a:lnTo>
                <a:lnTo>
                  <a:pt x="1560159" y="239797"/>
                </a:lnTo>
                <a:lnTo>
                  <a:pt x="1559407" y="238188"/>
                </a:lnTo>
                <a:lnTo>
                  <a:pt x="1558548" y="237437"/>
                </a:lnTo>
                <a:lnTo>
                  <a:pt x="1558548" y="236579"/>
                </a:lnTo>
                <a:lnTo>
                  <a:pt x="1558548" y="234218"/>
                </a:lnTo>
                <a:lnTo>
                  <a:pt x="1558548" y="232609"/>
                </a:lnTo>
                <a:lnTo>
                  <a:pt x="1558548" y="230999"/>
                </a:lnTo>
                <a:lnTo>
                  <a:pt x="1559407" y="229390"/>
                </a:lnTo>
                <a:lnTo>
                  <a:pt x="1560159" y="227781"/>
                </a:lnTo>
                <a:lnTo>
                  <a:pt x="1560159" y="225313"/>
                </a:lnTo>
                <a:lnTo>
                  <a:pt x="1561770" y="223704"/>
                </a:lnTo>
                <a:lnTo>
                  <a:pt x="1562629" y="222094"/>
                </a:lnTo>
                <a:lnTo>
                  <a:pt x="1563380" y="220485"/>
                </a:lnTo>
                <a:lnTo>
                  <a:pt x="1564239" y="219734"/>
                </a:lnTo>
                <a:lnTo>
                  <a:pt x="1565850" y="217266"/>
                </a:lnTo>
                <a:lnTo>
                  <a:pt x="1567461" y="216515"/>
                </a:lnTo>
                <a:lnTo>
                  <a:pt x="1569072" y="215657"/>
                </a:lnTo>
                <a:lnTo>
                  <a:pt x="1570682" y="214906"/>
                </a:lnTo>
                <a:lnTo>
                  <a:pt x="1571434" y="214047"/>
                </a:lnTo>
                <a:lnTo>
                  <a:pt x="1573045" y="214047"/>
                </a:lnTo>
                <a:lnTo>
                  <a:pt x="1575514" y="213296"/>
                </a:lnTo>
                <a:lnTo>
                  <a:pt x="1577125" y="213296"/>
                </a:lnTo>
                <a:lnTo>
                  <a:pt x="1578736" y="213296"/>
                </a:lnTo>
                <a:lnTo>
                  <a:pt x="1587541" y="213296"/>
                </a:lnTo>
                <a:lnTo>
                  <a:pt x="1589152" y="214047"/>
                </a:lnTo>
                <a:lnTo>
                  <a:pt x="1590011" y="214047"/>
                </a:lnTo>
                <a:lnTo>
                  <a:pt x="1592373" y="214906"/>
                </a:lnTo>
                <a:lnTo>
                  <a:pt x="1593984" y="214906"/>
                </a:lnTo>
                <a:lnTo>
                  <a:pt x="1595595" y="215657"/>
                </a:lnTo>
                <a:lnTo>
                  <a:pt x="1597206" y="216515"/>
                </a:lnTo>
                <a:lnTo>
                  <a:pt x="1598816" y="217266"/>
                </a:lnTo>
                <a:lnTo>
                  <a:pt x="1599675" y="217266"/>
                </a:lnTo>
                <a:lnTo>
                  <a:pt x="1601286" y="218124"/>
                </a:lnTo>
                <a:lnTo>
                  <a:pt x="1602897" y="218124"/>
                </a:lnTo>
                <a:lnTo>
                  <a:pt x="1603648" y="218875"/>
                </a:lnTo>
                <a:lnTo>
                  <a:pt x="1605259" y="219734"/>
                </a:lnTo>
                <a:lnTo>
                  <a:pt x="1606870" y="218875"/>
                </a:lnTo>
                <a:lnTo>
                  <a:pt x="1608481" y="220485"/>
                </a:lnTo>
                <a:lnTo>
                  <a:pt x="1610950" y="221343"/>
                </a:lnTo>
                <a:lnTo>
                  <a:pt x="1613313" y="221343"/>
                </a:lnTo>
                <a:lnTo>
                  <a:pt x="1614924" y="222094"/>
                </a:lnTo>
                <a:lnTo>
                  <a:pt x="1618145" y="222953"/>
                </a:lnTo>
                <a:lnTo>
                  <a:pt x="1620615" y="222953"/>
                </a:lnTo>
                <a:lnTo>
                  <a:pt x="1622977" y="223704"/>
                </a:lnTo>
                <a:lnTo>
                  <a:pt x="1624588" y="224562"/>
                </a:lnTo>
                <a:lnTo>
                  <a:pt x="1627058" y="225313"/>
                </a:lnTo>
                <a:lnTo>
                  <a:pt x="1628668" y="225313"/>
                </a:lnTo>
                <a:lnTo>
                  <a:pt x="1630279" y="225313"/>
                </a:lnTo>
                <a:lnTo>
                  <a:pt x="1632642" y="225313"/>
                </a:lnTo>
                <a:lnTo>
                  <a:pt x="1634252" y="225313"/>
                </a:lnTo>
                <a:lnTo>
                  <a:pt x="1635863" y="225313"/>
                </a:lnTo>
                <a:lnTo>
                  <a:pt x="1637474" y="225313"/>
                </a:lnTo>
                <a:lnTo>
                  <a:pt x="1640695" y="224562"/>
                </a:lnTo>
                <a:lnTo>
                  <a:pt x="1643165" y="224562"/>
                </a:lnTo>
                <a:lnTo>
                  <a:pt x="1647997" y="223704"/>
                </a:lnTo>
                <a:lnTo>
                  <a:pt x="1651219" y="222953"/>
                </a:lnTo>
                <a:lnTo>
                  <a:pt x="1654440" y="222953"/>
                </a:lnTo>
                <a:lnTo>
                  <a:pt x="1656051" y="222953"/>
                </a:lnTo>
                <a:lnTo>
                  <a:pt x="1658413" y="222953"/>
                </a:lnTo>
                <a:lnTo>
                  <a:pt x="1660883" y="222953"/>
                </a:lnTo>
                <a:lnTo>
                  <a:pt x="1663245" y="222094"/>
                </a:lnTo>
                <a:lnTo>
                  <a:pt x="1664856" y="222094"/>
                </a:lnTo>
                <a:lnTo>
                  <a:pt x="1667326" y="222094"/>
                </a:lnTo>
                <a:lnTo>
                  <a:pt x="1668077" y="222094"/>
                </a:lnTo>
                <a:lnTo>
                  <a:pt x="1670547" y="221343"/>
                </a:lnTo>
                <a:lnTo>
                  <a:pt x="1672158" y="221343"/>
                </a:lnTo>
                <a:lnTo>
                  <a:pt x="1680212" y="218875"/>
                </a:lnTo>
                <a:lnTo>
                  <a:pt x="1681822" y="260719"/>
                </a:lnTo>
                <a:lnTo>
                  <a:pt x="1681822" y="262329"/>
                </a:lnTo>
                <a:lnTo>
                  <a:pt x="1682574" y="263938"/>
                </a:lnTo>
                <a:lnTo>
                  <a:pt x="1682574" y="266406"/>
                </a:lnTo>
                <a:lnTo>
                  <a:pt x="1682574" y="268015"/>
                </a:lnTo>
                <a:lnTo>
                  <a:pt x="1683433" y="270376"/>
                </a:lnTo>
                <a:lnTo>
                  <a:pt x="1684185" y="271985"/>
                </a:lnTo>
                <a:lnTo>
                  <a:pt x="1684185" y="273594"/>
                </a:lnTo>
                <a:lnTo>
                  <a:pt x="1684185" y="275204"/>
                </a:lnTo>
                <a:lnTo>
                  <a:pt x="1685044" y="276813"/>
                </a:lnTo>
                <a:lnTo>
                  <a:pt x="1685044" y="279281"/>
                </a:lnTo>
                <a:lnTo>
                  <a:pt x="1685795" y="280032"/>
                </a:lnTo>
                <a:lnTo>
                  <a:pt x="1685795" y="282500"/>
                </a:lnTo>
                <a:lnTo>
                  <a:pt x="1686654" y="284109"/>
                </a:lnTo>
                <a:lnTo>
                  <a:pt x="1687406" y="285718"/>
                </a:lnTo>
                <a:lnTo>
                  <a:pt x="1687406" y="287328"/>
                </a:lnTo>
                <a:lnTo>
                  <a:pt x="1688265" y="288937"/>
                </a:lnTo>
                <a:lnTo>
                  <a:pt x="1689017" y="290547"/>
                </a:lnTo>
                <a:lnTo>
                  <a:pt x="1689876" y="292907"/>
                </a:lnTo>
                <a:lnTo>
                  <a:pt x="1691487" y="295375"/>
                </a:lnTo>
                <a:lnTo>
                  <a:pt x="1692238" y="298594"/>
                </a:lnTo>
                <a:lnTo>
                  <a:pt x="1693097" y="301061"/>
                </a:lnTo>
                <a:lnTo>
                  <a:pt x="1693849" y="303422"/>
                </a:lnTo>
                <a:lnTo>
                  <a:pt x="1694708" y="305889"/>
                </a:lnTo>
                <a:lnTo>
                  <a:pt x="1695460" y="306640"/>
                </a:lnTo>
                <a:lnTo>
                  <a:pt x="1696319" y="308250"/>
                </a:lnTo>
                <a:lnTo>
                  <a:pt x="1697071" y="309859"/>
                </a:lnTo>
                <a:lnTo>
                  <a:pt x="1697930" y="311469"/>
                </a:lnTo>
                <a:lnTo>
                  <a:pt x="1698681" y="313078"/>
                </a:lnTo>
                <a:lnTo>
                  <a:pt x="1700292" y="315546"/>
                </a:lnTo>
                <a:lnTo>
                  <a:pt x="1701903" y="316297"/>
                </a:lnTo>
                <a:lnTo>
                  <a:pt x="1703513" y="317906"/>
                </a:lnTo>
                <a:lnTo>
                  <a:pt x="1705124" y="320374"/>
                </a:lnTo>
                <a:lnTo>
                  <a:pt x="1707594" y="322734"/>
                </a:lnTo>
                <a:lnTo>
                  <a:pt x="1709956" y="324344"/>
                </a:lnTo>
                <a:lnTo>
                  <a:pt x="1710815" y="325953"/>
                </a:lnTo>
                <a:lnTo>
                  <a:pt x="1712426" y="327562"/>
                </a:lnTo>
                <a:lnTo>
                  <a:pt x="1714037" y="330030"/>
                </a:lnTo>
                <a:lnTo>
                  <a:pt x="1714789" y="331639"/>
                </a:lnTo>
                <a:lnTo>
                  <a:pt x="1715648" y="332391"/>
                </a:lnTo>
                <a:lnTo>
                  <a:pt x="1716399" y="334000"/>
                </a:lnTo>
                <a:lnTo>
                  <a:pt x="1718010" y="335609"/>
                </a:lnTo>
                <a:lnTo>
                  <a:pt x="1719621" y="338077"/>
                </a:lnTo>
                <a:lnTo>
                  <a:pt x="1722090" y="338828"/>
                </a:lnTo>
                <a:lnTo>
                  <a:pt x="1723701" y="341296"/>
                </a:lnTo>
                <a:lnTo>
                  <a:pt x="1726064" y="342905"/>
                </a:lnTo>
                <a:lnTo>
                  <a:pt x="1728533" y="343656"/>
                </a:lnTo>
                <a:lnTo>
                  <a:pt x="1730896" y="345266"/>
                </a:lnTo>
                <a:lnTo>
                  <a:pt x="1733366" y="346124"/>
                </a:lnTo>
                <a:lnTo>
                  <a:pt x="1734976" y="347733"/>
                </a:lnTo>
                <a:lnTo>
                  <a:pt x="1737339" y="348484"/>
                </a:lnTo>
                <a:lnTo>
                  <a:pt x="1738198" y="350094"/>
                </a:lnTo>
                <a:lnTo>
                  <a:pt x="1740560" y="350952"/>
                </a:lnTo>
                <a:lnTo>
                  <a:pt x="1742171" y="352561"/>
                </a:lnTo>
                <a:lnTo>
                  <a:pt x="1743782" y="353313"/>
                </a:lnTo>
                <a:lnTo>
                  <a:pt x="1746251" y="355780"/>
                </a:lnTo>
                <a:lnTo>
                  <a:pt x="1747862" y="356531"/>
                </a:lnTo>
                <a:lnTo>
                  <a:pt x="1749473" y="358141"/>
                </a:lnTo>
                <a:lnTo>
                  <a:pt x="1751084" y="359750"/>
                </a:lnTo>
                <a:lnTo>
                  <a:pt x="1752694" y="361359"/>
                </a:lnTo>
                <a:lnTo>
                  <a:pt x="1753446" y="363827"/>
                </a:lnTo>
                <a:lnTo>
                  <a:pt x="1755057" y="364578"/>
                </a:lnTo>
                <a:lnTo>
                  <a:pt x="1755916" y="367046"/>
                </a:lnTo>
                <a:lnTo>
                  <a:pt x="1755916" y="368655"/>
                </a:lnTo>
                <a:lnTo>
                  <a:pt x="1756667" y="370265"/>
                </a:lnTo>
                <a:lnTo>
                  <a:pt x="1757526" y="371874"/>
                </a:lnTo>
                <a:lnTo>
                  <a:pt x="1757526" y="372625"/>
                </a:lnTo>
                <a:lnTo>
                  <a:pt x="1758278" y="375093"/>
                </a:lnTo>
                <a:lnTo>
                  <a:pt x="1758278" y="375844"/>
                </a:lnTo>
                <a:lnTo>
                  <a:pt x="1759137" y="377453"/>
                </a:lnTo>
                <a:lnTo>
                  <a:pt x="1759889" y="379063"/>
                </a:lnTo>
                <a:lnTo>
                  <a:pt x="1760748" y="381530"/>
                </a:lnTo>
                <a:lnTo>
                  <a:pt x="1762359" y="383891"/>
                </a:lnTo>
                <a:lnTo>
                  <a:pt x="1763969" y="386358"/>
                </a:lnTo>
                <a:lnTo>
                  <a:pt x="1765580" y="388719"/>
                </a:lnTo>
                <a:lnTo>
                  <a:pt x="1767191" y="391187"/>
                </a:lnTo>
                <a:lnTo>
                  <a:pt x="1769661" y="394405"/>
                </a:lnTo>
                <a:lnTo>
                  <a:pt x="1771271" y="396766"/>
                </a:lnTo>
                <a:lnTo>
                  <a:pt x="1772882" y="399234"/>
                </a:lnTo>
                <a:lnTo>
                  <a:pt x="1772882" y="401594"/>
                </a:lnTo>
                <a:lnTo>
                  <a:pt x="1773634" y="403203"/>
                </a:lnTo>
                <a:lnTo>
                  <a:pt x="1774493" y="404813"/>
                </a:lnTo>
                <a:lnTo>
                  <a:pt x="1775244" y="406422"/>
                </a:lnTo>
                <a:lnTo>
                  <a:pt x="1775244" y="408031"/>
                </a:lnTo>
                <a:lnTo>
                  <a:pt x="1776103" y="408890"/>
                </a:lnTo>
                <a:lnTo>
                  <a:pt x="1776855" y="411250"/>
                </a:lnTo>
                <a:lnTo>
                  <a:pt x="1777714" y="412860"/>
                </a:lnTo>
                <a:lnTo>
                  <a:pt x="1778466" y="415327"/>
                </a:lnTo>
                <a:lnTo>
                  <a:pt x="1778466" y="416937"/>
                </a:lnTo>
                <a:lnTo>
                  <a:pt x="1779325" y="418546"/>
                </a:lnTo>
                <a:lnTo>
                  <a:pt x="1780077" y="420156"/>
                </a:lnTo>
                <a:lnTo>
                  <a:pt x="1781687" y="420907"/>
                </a:lnTo>
                <a:lnTo>
                  <a:pt x="1784157" y="421765"/>
                </a:lnTo>
                <a:lnTo>
                  <a:pt x="1786519" y="422516"/>
                </a:lnTo>
                <a:lnTo>
                  <a:pt x="1788130" y="422516"/>
                </a:lnTo>
                <a:lnTo>
                  <a:pt x="1790600" y="423374"/>
                </a:lnTo>
                <a:lnTo>
                  <a:pt x="1792211" y="424125"/>
                </a:lnTo>
                <a:lnTo>
                  <a:pt x="1794573" y="424125"/>
                </a:lnTo>
                <a:lnTo>
                  <a:pt x="1796184" y="424125"/>
                </a:lnTo>
                <a:lnTo>
                  <a:pt x="1798654" y="424984"/>
                </a:lnTo>
                <a:lnTo>
                  <a:pt x="1800264" y="424984"/>
                </a:lnTo>
                <a:lnTo>
                  <a:pt x="1801875" y="424984"/>
                </a:lnTo>
                <a:lnTo>
                  <a:pt x="1803486" y="424984"/>
                </a:lnTo>
                <a:lnTo>
                  <a:pt x="1805097" y="424984"/>
                </a:lnTo>
                <a:lnTo>
                  <a:pt x="1805848" y="425735"/>
                </a:lnTo>
                <a:lnTo>
                  <a:pt x="1808318" y="424984"/>
                </a:lnTo>
                <a:lnTo>
                  <a:pt x="1809929" y="424984"/>
                </a:lnTo>
                <a:lnTo>
                  <a:pt x="1810680" y="424125"/>
                </a:lnTo>
                <a:lnTo>
                  <a:pt x="1813150" y="423374"/>
                </a:lnTo>
                <a:lnTo>
                  <a:pt x="1814761" y="421765"/>
                </a:lnTo>
                <a:lnTo>
                  <a:pt x="1817123" y="420907"/>
                </a:lnTo>
                <a:lnTo>
                  <a:pt x="1818734" y="420156"/>
                </a:lnTo>
                <a:lnTo>
                  <a:pt x="1820345" y="419297"/>
                </a:lnTo>
                <a:lnTo>
                  <a:pt x="1821955" y="419297"/>
                </a:lnTo>
                <a:lnTo>
                  <a:pt x="1823566" y="418546"/>
                </a:lnTo>
                <a:lnTo>
                  <a:pt x="1825177" y="418546"/>
                </a:lnTo>
                <a:lnTo>
                  <a:pt x="1827647" y="418546"/>
                </a:lnTo>
                <a:lnTo>
                  <a:pt x="1830009" y="417688"/>
                </a:lnTo>
                <a:lnTo>
                  <a:pt x="1833231" y="417688"/>
                </a:lnTo>
                <a:lnTo>
                  <a:pt x="1835700" y="417688"/>
                </a:lnTo>
                <a:lnTo>
                  <a:pt x="1838922" y="417688"/>
                </a:lnTo>
                <a:lnTo>
                  <a:pt x="1842143" y="417688"/>
                </a:lnTo>
                <a:lnTo>
                  <a:pt x="1844506" y="417688"/>
                </a:lnTo>
                <a:lnTo>
                  <a:pt x="1847727" y="418546"/>
                </a:lnTo>
                <a:lnTo>
                  <a:pt x="1850197" y="417688"/>
                </a:lnTo>
                <a:lnTo>
                  <a:pt x="1852559" y="418546"/>
                </a:lnTo>
                <a:lnTo>
                  <a:pt x="1854170" y="419297"/>
                </a:lnTo>
                <a:lnTo>
                  <a:pt x="1856640" y="419297"/>
                </a:lnTo>
                <a:lnTo>
                  <a:pt x="1858250" y="419297"/>
                </a:lnTo>
                <a:lnTo>
                  <a:pt x="1859002" y="419297"/>
                </a:lnTo>
                <a:lnTo>
                  <a:pt x="1861472" y="420156"/>
                </a:lnTo>
                <a:lnTo>
                  <a:pt x="1863083" y="420907"/>
                </a:lnTo>
                <a:lnTo>
                  <a:pt x="1863834" y="421765"/>
                </a:lnTo>
                <a:lnTo>
                  <a:pt x="1866304" y="421765"/>
                </a:lnTo>
                <a:lnTo>
                  <a:pt x="1867915" y="422516"/>
                </a:lnTo>
                <a:lnTo>
                  <a:pt x="1868666" y="423374"/>
                </a:lnTo>
                <a:lnTo>
                  <a:pt x="1871136" y="424125"/>
                </a:lnTo>
                <a:lnTo>
                  <a:pt x="1873499" y="424984"/>
                </a:lnTo>
                <a:lnTo>
                  <a:pt x="1874358" y="425735"/>
                </a:lnTo>
                <a:lnTo>
                  <a:pt x="1876720" y="426593"/>
                </a:lnTo>
                <a:lnTo>
                  <a:pt x="1878331" y="427344"/>
                </a:lnTo>
                <a:lnTo>
                  <a:pt x="1879190" y="428953"/>
                </a:lnTo>
                <a:lnTo>
                  <a:pt x="1880801" y="428953"/>
                </a:lnTo>
                <a:lnTo>
                  <a:pt x="1882411" y="430563"/>
                </a:lnTo>
                <a:lnTo>
                  <a:pt x="1884022" y="431421"/>
                </a:lnTo>
                <a:lnTo>
                  <a:pt x="1885633" y="432172"/>
                </a:lnTo>
                <a:lnTo>
                  <a:pt x="1887244" y="433782"/>
                </a:lnTo>
                <a:lnTo>
                  <a:pt x="1888854" y="436249"/>
                </a:lnTo>
                <a:lnTo>
                  <a:pt x="1889606" y="437000"/>
                </a:lnTo>
                <a:lnTo>
                  <a:pt x="1891217" y="439468"/>
                </a:lnTo>
                <a:lnTo>
                  <a:pt x="1892827" y="441077"/>
                </a:lnTo>
                <a:lnTo>
                  <a:pt x="1894438" y="442687"/>
                </a:lnTo>
                <a:lnTo>
                  <a:pt x="1896049" y="445047"/>
                </a:lnTo>
                <a:lnTo>
                  <a:pt x="1896908" y="445906"/>
                </a:lnTo>
                <a:lnTo>
                  <a:pt x="1899270" y="447515"/>
                </a:lnTo>
                <a:lnTo>
                  <a:pt x="1900881" y="449124"/>
                </a:lnTo>
                <a:lnTo>
                  <a:pt x="1901740" y="450734"/>
                </a:lnTo>
                <a:lnTo>
                  <a:pt x="1903351" y="451485"/>
                </a:lnTo>
                <a:lnTo>
                  <a:pt x="1905713" y="453094"/>
                </a:lnTo>
                <a:lnTo>
                  <a:pt x="1907324" y="454704"/>
                </a:lnTo>
                <a:lnTo>
                  <a:pt x="1908935" y="455562"/>
                </a:lnTo>
                <a:lnTo>
                  <a:pt x="1910545" y="457171"/>
                </a:lnTo>
                <a:lnTo>
                  <a:pt x="1913015" y="458781"/>
                </a:lnTo>
                <a:lnTo>
                  <a:pt x="1914626" y="460390"/>
                </a:lnTo>
                <a:lnTo>
                  <a:pt x="1916237" y="461999"/>
                </a:lnTo>
                <a:lnTo>
                  <a:pt x="1918599" y="463609"/>
                </a:lnTo>
                <a:lnTo>
                  <a:pt x="1919458" y="464360"/>
                </a:lnTo>
                <a:lnTo>
                  <a:pt x="1921820" y="466828"/>
                </a:lnTo>
                <a:lnTo>
                  <a:pt x="1923431" y="467579"/>
                </a:lnTo>
                <a:lnTo>
                  <a:pt x="1924290" y="469188"/>
                </a:lnTo>
                <a:lnTo>
                  <a:pt x="1925042" y="470046"/>
                </a:lnTo>
                <a:lnTo>
                  <a:pt x="1925901" y="471656"/>
                </a:lnTo>
                <a:lnTo>
                  <a:pt x="1926653" y="472407"/>
                </a:lnTo>
                <a:lnTo>
                  <a:pt x="1928263" y="474874"/>
                </a:lnTo>
                <a:lnTo>
                  <a:pt x="1929874" y="476484"/>
                </a:lnTo>
                <a:lnTo>
                  <a:pt x="1931485" y="478844"/>
                </a:lnTo>
                <a:lnTo>
                  <a:pt x="1933095" y="480454"/>
                </a:lnTo>
                <a:lnTo>
                  <a:pt x="1934706" y="482921"/>
                </a:lnTo>
                <a:lnTo>
                  <a:pt x="1937176" y="485282"/>
                </a:lnTo>
                <a:lnTo>
                  <a:pt x="1938787" y="487750"/>
                </a:lnTo>
                <a:lnTo>
                  <a:pt x="1941149" y="489359"/>
                </a:lnTo>
                <a:lnTo>
                  <a:pt x="1942008" y="490968"/>
                </a:lnTo>
                <a:lnTo>
                  <a:pt x="1942760" y="491719"/>
                </a:lnTo>
                <a:lnTo>
                  <a:pt x="1943619" y="493329"/>
                </a:lnTo>
                <a:lnTo>
                  <a:pt x="1943619" y="494938"/>
                </a:lnTo>
                <a:lnTo>
                  <a:pt x="1944371" y="496548"/>
                </a:lnTo>
                <a:lnTo>
                  <a:pt x="1945230" y="498157"/>
                </a:lnTo>
                <a:lnTo>
                  <a:pt x="1945981" y="499766"/>
                </a:lnTo>
                <a:lnTo>
                  <a:pt x="1945981" y="500625"/>
                </a:lnTo>
                <a:lnTo>
                  <a:pt x="1946840" y="502234"/>
                </a:lnTo>
                <a:lnTo>
                  <a:pt x="1947592" y="503843"/>
                </a:lnTo>
                <a:lnTo>
                  <a:pt x="1949203" y="505453"/>
                </a:lnTo>
                <a:lnTo>
                  <a:pt x="1950813" y="506204"/>
                </a:lnTo>
                <a:lnTo>
                  <a:pt x="1951673" y="507062"/>
                </a:lnTo>
                <a:lnTo>
                  <a:pt x="1953283" y="507813"/>
                </a:lnTo>
                <a:lnTo>
                  <a:pt x="1955646" y="507813"/>
                </a:lnTo>
                <a:lnTo>
                  <a:pt x="1956505" y="508672"/>
                </a:lnTo>
                <a:lnTo>
                  <a:pt x="1957256" y="508672"/>
                </a:lnTo>
                <a:lnTo>
                  <a:pt x="1959726" y="507813"/>
                </a:lnTo>
                <a:lnTo>
                  <a:pt x="1960478" y="507813"/>
                </a:lnTo>
                <a:lnTo>
                  <a:pt x="1962089" y="507813"/>
                </a:lnTo>
                <a:lnTo>
                  <a:pt x="1963699" y="507062"/>
                </a:lnTo>
                <a:lnTo>
                  <a:pt x="1964558" y="507062"/>
                </a:lnTo>
                <a:lnTo>
                  <a:pt x="1966169" y="506204"/>
                </a:lnTo>
                <a:lnTo>
                  <a:pt x="1967780" y="504594"/>
                </a:lnTo>
                <a:lnTo>
                  <a:pt x="1968531" y="503843"/>
                </a:lnTo>
                <a:lnTo>
                  <a:pt x="1971001" y="502985"/>
                </a:lnTo>
                <a:lnTo>
                  <a:pt x="1972612" y="500625"/>
                </a:lnTo>
                <a:lnTo>
                  <a:pt x="1974223" y="499015"/>
                </a:lnTo>
                <a:lnTo>
                  <a:pt x="1975833" y="499015"/>
                </a:lnTo>
                <a:lnTo>
                  <a:pt x="1976585" y="497406"/>
                </a:lnTo>
                <a:lnTo>
                  <a:pt x="1978196" y="496548"/>
                </a:lnTo>
                <a:lnTo>
                  <a:pt x="1979807" y="495796"/>
                </a:lnTo>
                <a:lnTo>
                  <a:pt x="1983887" y="49740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386926" y="3166199"/>
            <a:ext cx="867582" cy="4581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736091" y="1822150"/>
            <a:ext cx="3133500" cy="42972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412335" y="1751338"/>
            <a:ext cx="691318" cy="7510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96276" y="4701445"/>
            <a:ext cx="428485" cy="66091"/>
          </a:xfrm>
          <a:custGeom>
            <a:avLst/>
            <a:gdLst/>
            <a:ahLst/>
            <a:cxnLst/>
            <a:rect l="l" t="t" r="r" b="b"/>
            <a:pathLst>
              <a:path w="428485" h="66091">
                <a:moveTo>
                  <a:pt x="12885" y="0"/>
                </a:moveTo>
                <a:lnTo>
                  <a:pt x="0" y="0"/>
                </a:lnTo>
                <a:lnTo>
                  <a:pt x="0" y="64482"/>
                </a:lnTo>
                <a:lnTo>
                  <a:pt x="8053" y="64482"/>
                </a:lnTo>
                <a:lnTo>
                  <a:pt x="8053" y="9763"/>
                </a:lnTo>
                <a:lnTo>
                  <a:pt x="16139" y="9763"/>
                </a:lnTo>
                <a:lnTo>
                  <a:pt x="12885" y="0"/>
                </a:lnTo>
                <a:close/>
              </a:path>
              <a:path w="428485" h="66091">
                <a:moveTo>
                  <a:pt x="16139" y="9763"/>
                </a:moveTo>
                <a:lnTo>
                  <a:pt x="8053" y="9763"/>
                </a:lnTo>
                <a:lnTo>
                  <a:pt x="27382" y="64482"/>
                </a:lnTo>
                <a:lnTo>
                  <a:pt x="34630" y="64482"/>
                </a:lnTo>
                <a:lnTo>
                  <a:pt x="37820" y="55577"/>
                </a:lnTo>
                <a:lnTo>
                  <a:pt x="31409" y="55577"/>
                </a:lnTo>
                <a:lnTo>
                  <a:pt x="30603" y="53216"/>
                </a:lnTo>
                <a:lnTo>
                  <a:pt x="29798" y="49998"/>
                </a:lnTo>
                <a:lnTo>
                  <a:pt x="28187" y="45921"/>
                </a:lnTo>
                <a:lnTo>
                  <a:pt x="16139" y="9763"/>
                </a:lnTo>
                <a:close/>
              </a:path>
              <a:path w="428485" h="66091">
                <a:moveTo>
                  <a:pt x="62023" y="10514"/>
                </a:moveTo>
                <a:lnTo>
                  <a:pt x="53959" y="10514"/>
                </a:lnTo>
                <a:lnTo>
                  <a:pt x="53959" y="64482"/>
                </a:lnTo>
                <a:lnTo>
                  <a:pt x="62023" y="64482"/>
                </a:lnTo>
                <a:lnTo>
                  <a:pt x="62023" y="10514"/>
                </a:lnTo>
                <a:close/>
              </a:path>
              <a:path w="428485" h="66091">
                <a:moveTo>
                  <a:pt x="62023" y="0"/>
                </a:moveTo>
                <a:lnTo>
                  <a:pt x="49932" y="0"/>
                </a:lnTo>
                <a:lnTo>
                  <a:pt x="34630" y="45169"/>
                </a:lnTo>
                <a:lnTo>
                  <a:pt x="33019" y="49998"/>
                </a:lnTo>
                <a:lnTo>
                  <a:pt x="32214" y="53216"/>
                </a:lnTo>
                <a:lnTo>
                  <a:pt x="31409" y="55577"/>
                </a:lnTo>
                <a:lnTo>
                  <a:pt x="37820" y="55577"/>
                </a:lnTo>
                <a:lnTo>
                  <a:pt x="53959" y="10514"/>
                </a:lnTo>
                <a:lnTo>
                  <a:pt x="62023" y="10514"/>
                </a:lnTo>
                <a:lnTo>
                  <a:pt x="62023" y="0"/>
                </a:lnTo>
                <a:close/>
              </a:path>
              <a:path w="428485" h="66091">
                <a:moveTo>
                  <a:pt x="99875" y="16952"/>
                </a:moveTo>
                <a:lnTo>
                  <a:pt x="87795" y="16952"/>
                </a:lnTo>
                <a:lnTo>
                  <a:pt x="82963" y="18561"/>
                </a:lnTo>
                <a:lnTo>
                  <a:pt x="78936" y="21780"/>
                </a:lnTo>
                <a:lnTo>
                  <a:pt x="74104" y="26608"/>
                </a:lnTo>
                <a:lnTo>
                  <a:pt x="71688" y="33045"/>
                </a:lnTo>
                <a:lnTo>
                  <a:pt x="71688" y="49139"/>
                </a:lnTo>
                <a:lnTo>
                  <a:pt x="73298" y="55577"/>
                </a:lnTo>
                <a:lnTo>
                  <a:pt x="77325" y="59654"/>
                </a:lnTo>
                <a:lnTo>
                  <a:pt x="81352" y="63624"/>
                </a:lnTo>
                <a:lnTo>
                  <a:pt x="86989" y="66091"/>
                </a:lnTo>
                <a:lnTo>
                  <a:pt x="97459" y="66091"/>
                </a:lnTo>
                <a:lnTo>
                  <a:pt x="101486" y="64482"/>
                </a:lnTo>
                <a:lnTo>
                  <a:pt x="107950" y="61263"/>
                </a:lnTo>
                <a:lnTo>
                  <a:pt x="109561" y="59654"/>
                </a:lnTo>
                <a:lnTo>
                  <a:pt x="89405" y="59654"/>
                </a:lnTo>
                <a:lnTo>
                  <a:pt x="86184" y="58045"/>
                </a:lnTo>
                <a:lnTo>
                  <a:pt x="81352" y="51607"/>
                </a:lnTo>
                <a:lnTo>
                  <a:pt x="79741" y="47530"/>
                </a:lnTo>
                <a:lnTo>
                  <a:pt x="79741" y="35513"/>
                </a:lnTo>
                <a:lnTo>
                  <a:pt x="81352" y="30685"/>
                </a:lnTo>
                <a:lnTo>
                  <a:pt x="83768" y="28217"/>
                </a:lnTo>
                <a:lnTo>
                  <a:pt x="86184" y="24999"/>
                </a:lnTo>
                <a:lnTo>
                  <a:pt x="89405" y="23389"/>
                </a:lnTo>
                <a:lnTo>
                  <a:pt x="109561" y="23389"/>
                </a:lnTo>
                <a:lnTo>
                  <a:pt x="105481" y="19419"/>
                </a:lnTo>
                <a:lnTo>
                  <a:pt x="99875" y="16952"/>
                </a:lnTo>
                <a:close/>
              </a:path>
              <a:path w="428485" h="66091">
                <a:moveTo>
                  <a:pt x="109561" y="23389"/>
                </a:moveTo>
                <a:lnTo>
                  <a:pt x="97459" y="23389"/>
                </a:lnTo>
                <a:lnTo>
                  <a:pt x="100681" y="24999"/>
                </a:lnTo>
                <a:lnTo>
                  <a:pt x="103118" y="28217"/>
                </a:lnTo>
                <a:lnTo>
                  <a:pt x="106340" y="30685"/>
                </a:lnTo>
                <a:lnTo>
                  <a:pt x="107091" y="35513"/>
                </a:lnTo>
                <a:lnTo>
                  <a:pt x="107091" y="47530"/>
                </a:lnTo>
                <a:lnTo>
                  <a:pt x="106340" y="51607"/>
                </a:lnTo>
                <a:lnTo>
                  <a:pt x="103118" y="54826"/>
                </a:lnTo>
                <a:lnTo>
                  <a:pt x="100681" y="58045"/>
                </a:lnTo>
                <a:lnTo>
                  <a:pt x="97459" y="59654"/>
                </a:lnTo>
                <a:lnTo>
                  <a:pt x="109561" y="59654"/>
                </a:lnTo>
                <a:lnTo>
                  <a:pt x="111172" y="58045"/>
                </a:lnTo>
                <a:lnTo>
                  <a:pt x="114393" y="51607"/>
                </a:lnTo>
                <a:lnTo>
                  <a:pt x="115145" y="46779"/>
                </a:lnTo>
                <a:lnTo>
                  <a:pt x="115145" y="33045"/>
                </a:lnTo>
                <a:lnTo>
                  <a:pt x="113534" y="27466"/>
                </a:lnTo>
                <a:lnTo>
                  <a:pt x="109561" y="23389"/>
                </a:lnTo>
                <a:close/>
              </a:path>
              <a:path w="428485" h="66091">
                <a:moveTo>
                  <a:pt x="132111" y="17810"/>
                </a:moveTo>
                <a:lnTo>
                  <a:pt x="124809" y="17810"/>
                </a:lnTo>
                <a:lnTo>
                  <a:pt x="124809" y="64482"/>
                </a:lnTo>
                <a:lnTo>
                  <a:pt x="132863" y="64482"/>
                </a:lnTo>
                <a:lnTo>
                  <a:pt x="132863" y="33045"/>
                </a:lnTo>
                <a:lnTo>
                  <a:pt x="133722" y="30685"/>
                </a:lnTo>
                <a:lnTo>
                  <a:pt x="134474" y="28217"/>
                </a:lnTo>
                <a:lnTo>
                  <a:pt x="136084" y="26608"/>
                </a:lnTo>
                <a:lnTo>
                  <a:pt x="137695" y="25857"/>
                </a:lnTo>
                <a:lnTo>
                  <a:pt x="140165" y="24248"/>
                </a:lnTo>
                <a:lnTo>
                  <a:pt x="132111" y="24248"/>
                </a:lnTo>
                <a:lnTo>
                  <a:pt x="132111" y="17810"/>
                </a:lnTo>
                <a:close/>
              </a:path>
              <a:path w="428485" h="66091">
                <a:moveTo>
                  <a:pt x="149829" y="16952"/>
                </a:moveTo>
                <a:lnTo>
                  <a:pt x="143386" y="16952"/>
                </a:lnTo>
                <a:lnTo>
                  <a:pt x="140165" y="17810"/>
                </a:lnTo>
                <a:lnTo>
                  <a:pt x="137695" y="19419"/>
                </a:lnTo>
                <a:lnTo>
                  <a:pt x="135333" y="20170"/>
                </a:lnTo>
                <a:lnTo>
                  <a:pt x="133722" y="22638"/>
                </a:lnTo>
                <a:lnTo>
                  <a:pt x="132111" y="24248"/>
                </a:lnTo>
                <a:lnTo>
                  <a:pt x="147359" y="24248"/>
                </a:lnTo>
                <a:lnTo>
                  <a:pt x="148970" y="24999"/>
                </a:lnTo>
                <a:lnTo>
                  <a:pt x="152192" y="28217"/>
                </a:lnTo>
                <a:lnTo>
                  <a:pt x="152192" y="64482"/>
                </a:lnTo>
                <a:lnTo>
                  <a:pt x="160245" y="64482"/>
                </a:lnTo>
                <a:lnTo>
                  <a:pt x="160245" y="33045"/>
                </a:lnTo>
                <a:lnTo>
                  <a:pt x="161856" y="29076"/>
                </a:lnTo>
                <a:lnTo>
                  <a:pt x="165936" y="24999"/>
                </a:lnTo>
                <a:lnTo>
                  <a:pt x="159494" y="24999"/>
                </a:lnTo>
                <a:lnTo>
                  <a:pt x="158634" y="22638"/>
                </a:lnTo>
                <a:lnTo>
                  <a:pt x="157024" y="20170"/>
                </a:lnTo>
                <a:lnTo>
                  <a:pt x="154661" y="19419"/>
                </a:lnTo>
                <a:lnTo>
                  <a:pt x="152192" y="17810"/>
                </a:lnTo>
                <a:lnTo>
                  <a:pt x="149829" y="16952"/>
                </a:lnTo>
                <a:close/>
              </a:path>
              <a:path w="428485" h="66091">
                <a:moveTo>
                  <a:pt x="187215" y="24248"/>
                </a:moveTo>
                <a:lnTo>
                  <a:pt x="175601" y="24248"/>
                </a:lnTo>
                <a:lnTo>
                  <a:pt x="177212" y="24999"/>
                </a:lnTo>
                <a:lnTo>
                  <a:pt x="177963" y="25857"/>
                </a:lnTo>
                <a:lnTo>
                  <a:pt x="178822" y="27466"/>
                </a:lnTo>
                <a:lnTo>
                  <a:pt x="179574" y="28217"/>
                </a:lnTo>
                <a:lnTo>
                  <a:pt x="180433" y="29827"/>
                </a:lnTo>
                <a:lnTo>
                  <a:pt x="180433" y="64482"/>
                </a:lnTo>
                <a:lnTo>
                  <a:pt x="188487" y="64482"/>
                </a:lnTo>
                <a:lnTo>
                  <a:pt x="188487" y="27466"/>
                </a:lnTo>
                <a:lnTo>
                  <a:pt x="187215" y="24248"/>
                </a:lnTo>
                <a:close/>
              </a:path>
              <a:path w="428485" h="66091">
                <a:moveTo>
                  <a:pt x="178822" y="16952"/>
                </a:moveTo>
                <a:lnTo>
                  <a:pt x="167547" y="16952"/>
                </a:lnTo>
                <a:lnTo>
                  <a:pt x="162715" y="19419"/>
                </a:lnTo>
                <a:lnTo>
                  <a:pt x="159494" y="24999"/>
                </a:lnTo>
                <a:lnTo>
                  <a:pt x="165936" y="24999"/>
                </a:lnTo>
                <a:lnTo>
                  <a:pt x="168299" y="24248"/>
                </a:lnTo>
                <a:lnTo>
                  <a:pt x="187215" y="24248"/>
                </a:lnTo>
                <a:lnTo>
                  <a:pt x="186876" y="23389"/>
                </a:lnTo>
                <a:lnTo>
                  <a:pt x="184406" y="21029"/>
                </a:lnTo>
                <a:lnTo>
                  <a:pt x="182044" y="18561"/>
                </a:lnTo>
                <a:lnTo>
                  <a:pt x="178822" y="16952"/>
                </a:lnTo>
                <a:close/>
              </a:path>
              <a:path w="428485" h="66091">
                <a:moveTo>
                  <a:pt x="225533" y="16952"/>
                </a:moveTo>
                <a:lnTo>
                  <a:pt x="212647" y="16952"/>
                </a:lnTo>
                <a:lnTo>
                  <a:pt x="207815" y="19419"/>
                </a:lnTo>
                <a:lnTo>
                  <a:pt x="203735" y="23389"/>
                </a:lnTo>
                <a:lnTo>
                  <a:pt x="199762" y="27466"/>
                </a:lnTo>
                <a:lnTo>
                  <a:pt x="197292" y="33904"/>
                </a:lnTo>
                <a:lnTo>
                  <a:pt x="197292" y="49139"/>
                </a:lnTo>
                <a:lnTo>
                  <a:pt x="199762" y="55577"/>
                </a:lnTo>
                <a:lnTo>
                  <a:pt x="203735" y="59654"/>
                </a:lnTo>
                <a:lnTo>
                  <a:pt x="207815" y="63624"/>
                </a:lnTo>
                <a:lnTo>
                  <a:pt x="212647" y="66091"/>
                </a:lnTo>
                <a:lnTo>
                  <a:pt x="224674" y="66091"/>
                </a:lnTo>
                <a:lnTo>
                  <a:pt x="229506" y="64482"/>
                </a:lnTo>
                <a:lnTo>
                  <a:pt x="232728" y="62014"/>
                </a:lnTo>
                <a:lnTo>
                  <a:pt x="235720" y="59654"/>
                </a:lnTo>
                <a:lnTo>
                  <a:pt x="215869" y="59654"/>
                </a:lnTo>
                <a:lnTo>
                  <a:pt x="212647" y="58045"/>
                </a:lnTo>
                <a:lnTo>
                  <a:pt x="206956" y="52358"/>
                </a:lnTo>
                <a:lnTo>
                  <a:pt x="206205" y="48388"/>
                </a:lnTo>
                <a:lnTo>
                  <a:pt x="205346" y="43560"/>
                </a:lnTo>
                <a:lnTo>
                  <a:pt x="240781" y="43560"/>
                </a:lnTo>
                <a:lnTo>
                  <a:pt x="240781" y="37123"/>
                </a:lnTo>
                <a:lnTo>
                  <a:pt x="206205" y="37123"/>
                </a:lnTo>
                <a:lnTo>
                  <a:pt x="206205" y="33045"/>
                </a:lnTo>
                <a:lnTo>
                  <a:pt x="207815" y="29827"/>
                </a:lnTo>
                <a:lnTo>
                  <a:pt x="212647" y="24999"/>
                </a:lnTo>
                <a:lnTo>
                  <a:pt x="215869" y="23389"/>
                </a:lnTo>
                <a:lnTo>
                  <a:pt x="234339" y="23389"/>
                </a:lnTo>
                <a:lnTo>
                  <a:pt x="230365" y="19419"/>
                </a:lnTo>
                <a:lnTo>
                  <a:pt x="225533" y="16952"/>
                </a:lnTo>
                <a:close/>
              </a:path>
              <a:path w="428485" h="66091">
                <a:moveTo>
                  <a:pt x="231976" y="49998"/>
                </a:moveTo>
                <a:lnTo>
                  <a:pt x="222312" y="59654"/>
                </a:lnTo>
                <a:lnTo>
                  <a:pt x="235720" y="59654"/>
                </a:lnTo>
                <a:lnTo>
                  <a:pt x="236808" y="58796"/>
                </a:lnTo>
                <a:lnTo>
                  <a:pt x="239171" y="55577"/>
                </a:lnTo>
                <a:lnTo>
                  <a:pt x="240030" y="50749"/>
                </a:lnTo>
                <a:lnTo>
                  <a:pt x="231976" y="49998"/>
                </a:lnTo>
                <a:close/>
              </a:path>
              <a:path w="428485" h="66091">
                <a:moveTo>
                  <a:pt x="234339" y="23389"/>
                </a:moveTo>
                <a:lnTo>
                  <a:pt x="223063" y="23389"/>
                </a:lnTo>
                <a:lnTo>
                  <a:pt x="226285" y="24999"/>
                </a:lnTo>
                <a:lnTo>
                  <a:pt x="228755" y="28217"/>
                </a:lnTo>
                <a:lnTo>
                  <a:pt x="230365" y="29827"/>
                </a:lnTo>
                <a:lnTo>
                  <a:pt x="231976" y="33045"/>
                </a:lnTo>
                <a:lnTo>
                  <a:pt x="231976" y="37123"/>
                </a:lnTo>
                <a:lnTo>
                  <a:pt x="240781" y="37123"/>
                </a:lnTo>
                <a:lnTo>
                  <a:pt x="240781" y="33904"/>
                </a:lnTo>
                <a:lnTo>
                  <a:pt x="238419" y="27466"/>
                </a:lnTo>
                <a:lnTo>
                  <a:pt x="234339" y="23389"/>
                </a:lnTo>
                <a:close/>
              </a:path>
              <a:path w="428485" h="66091">
                <a:moveTo>
                  <a:pt x="257748" y="17810"/>
                </a:moveTo>
                <a:lnTo>
                  <a:pt x="250446" y="17810"/>
                </a:lnTo>
                <a:lnTo>
                  <a:pt x="250446" y="64482"/>
                </a:lnTo>
                <a:lnTo>
                  <a:pt x="258499" y="64482"/>
                </a:lnTo>
                <a:lnTo>
                  <a:pt x="258499" y="33045"/>
                </a:lnTo>
                <a:lnTo>
                  <a:pt x="259359" y="29076"/>
                </a:lnTo>
                <a:lnTo>
                  <a:pt x="261721" y="27466"/>
                </a:lnTo>
                <a:lnTo>
                  <a:pt x="264191" y="24999"/>
                </a:lnTo>
                <a:lnTo>
                  <a:pt x="267412" y="24248"/>
                </a:lnTo>
                <a:lnTo>
                  <a:pt x="257748" y="24248"/>
                </a:lnTo>
                <a:lnTo>
                  <a:pt x="257748" y="17810"/>
                </a:lnTo>
                <a:close/>
              </a:path>
              <a:path w="428485" h="66091">
                <a:moveTo>
                  <a:pt x="275466" y="16952"/>
                </a:moveTo>
                <a:lnTo>
                  <a:pt x="265801" y="16952"/>
                </a:lnTo>
                <a:lnTo>
                  <a:pt x="260969" y="19419"/>
                </a:lnTo>
                <a:lnTo>
                  <a:pt x="257748" y="24248"/>
                </a:lnTo>
                <a:lnTo>
                  <a:pt x="274714" y="24248"/>
                </a:lnTo>
                <a:lnTo>
                  <a:pt x="276325" y="24999"/>
                </a:lnTo>
                <a:lnTo>
                  <a:pt x="277936" y="25857"/>
                </a:lnTo>
                <a:lnTo>
                  <a:pt x="278687" y="27466"/>
                </a:lnTo>
                <a:lnTo>
                  <a:pt x="279546" y="29076"/>
                </a:lnTo>
                <a:lnTo>
                  <a:pt x="280298" y="30685"/>
                </a:lnTo>
                <a:lnTo>
                  <a:pt x="280298" y="64482"/>
                </a:lnTo>
                <a:lnTo>
                  <a:pt x="288352" y="64482"/>
                </a:lnTo>
                <a:lnTo>
                  <a:pt x="288352" y="29827"/>
                </a:lnTo>
                <a:lnTo>
                  <a:pt x="287600" y="28217"/>
                </a:lnTo>
                <a:lnTo>
                  <a:pt x="287600" y="25857"/>
                </a:lnTo>
                <a:lnTo>
                  <a:pt x="286741" y="24248"/>
                </a:lnTo>
                <a:lnTo>
                  <a:pt x="285130" y="22638"/>
                </a:lnTo>
                <a:lnTo>
                  <a:pt x="284378" y="21029"/>
                </a:lnTo>
                <a:lnTo>
                  <a:pt x="282768" y="19419"/>
                </a:lnTo>
                <a:lnTo>
                  <a:pt x="280298" y="18561"/>
                </a:lnTo>
                <a:lnTo>
                  <a:pt x="277936" y="17810"/>
                </a:lnTo>
                <a:lnTo>
                  <a:pt x="275466" y="16952"/>
                </a:lnTo>
                <a:close/>
              </a:path>
              <a:path w="428485" h="66091">
                <a:moveTo>
                  <a:pt x="310150" y="24248"/>
                </a:moveTo>
                <a:lnTo>
                  <a:pt x="302096" y="24248"/>
                </a:lnTo>
                <a:lnTo>
                  <a:pt x="302096" y="58796"/>
                </a:lnTo>
                <a:lnTo>
                  <a:pt x="307680" y="65233"/>
                </a:lnTo>
                <a:lnTo>
                  <a:pt x="316593" y="65233"/>
                </a:lnTo>
                <a:lnTo>
                  <a:pt x="318955" y="64482"/>
                </a:lnTo>
                <a:lnTo>
                  <a:pt x="318204" y="58045"/>
                </a:lnTo>
                <a:lnTo>
                  <a:pt x="312512" y="58045"/>
                </a:lnTo>
                <a:lnTo>
                  <a:pt x="311761" y="57186"/>
                </a:lnTo>
                <a:lnTo>
                  <a:pt x="310902" y="57186"/>
                </a:lnTo>
                <a:lnTo>
                  <a:pt x="310150" y="56435"/>
                </a:lnTo>
                <a:lnTo>
                  <a:pt x="310150" y="24248"/>
                </a:lnTo>
                <a:close/>
              </a:path>
              <a:path w="428485" h="66091">
                <a:moveTo>
                  <a:pt x="318204" y="17810"/>
                </a:moveTo>
                <a:lnTo>
                  <a:pt x="295654" y="17810"/>
                </a:lnTo>
                <a:lnTo>
                  <a:pt x="295654" y="24248"/>
                </a:lnTo>
                <a:lnTo>
                  <a:pt x="318204" y="24248"/>
                </a:lnTo>
                <a:lnTo>
                  <a:pt x="318204" y="17810"/>
                </a:lnTo>
                <a:close/>
              </a:path>
              <a:path w="428485" h="66091">
                <a:moveTo>
                  <a:pt x="310150" y="1609"/>
                </a:moveTo>
                <a:lnTo>
                  <a:pt x="302096" y="6544"/>
                </a:lnTo>
                <a:lnTo>
                  <a:pt x="302096" y="17810"/>
                </a:lnTo>
                <a:lnTo>
                  <a:pt x="310150" y="17810"/>
                </a:lnTo>
                <a:lnTo>
                  <a:pt x="310150" y="1609"/>
                </a:lnTo>
                <a:close/>
              </a:path>
              <a:path w="428485" h="66091">
                <a:moveTo>
                  <a:pt x="351170" y="16952"/>
                </a:moveTo>
                <a:lnTo>
                  <a:pt x="339143" y="16952"/>
                </a:lnTo>
                <a:lnTo>
                  <a:pt x="334311" y="18561"/>
                </a:lnTo>
                <a:lnTo>
                  <a:pt x="330230" y="21780"/>
                </a:lnTo>
                <a:lnTo>
                  <a:pt x="325398" y="26608"/>
                </a:lnTo>
                <a:lnTo>
                  <a:pt x="323036" y="33045"/>
                </a:lnTo>
                <a:lnTo>
                  <a:pt x="323036" y="49139"/>
                </a:lnTo>
                <a:lnTo>
                  <a:pt x="324647" y="55577"/>
                </a:lnTo>
                <a:lnTo>
                  <a:pt x="328620" y="59654"/>
                </a:lnTo>
                <a:lnTo>
                  <a:pt x="332700" y="63624"/>
                </a:lnTo>
                <a:lnTo>
                  <a:pt x="338284" y="66091"/>
                </a:lnTo>
                <a:lnTo>
                  <a:pt x="348807" y="66091"/>
                </a:lnTo>
                <a:lnTo>
                  <a:pt x="352781" y="64482"/>
                </a:lnTo>
                <a:lnTo>
                  <a:pt x="359223" y="61263"/>
                </a:lnTo>
                <a:lnTo>
                  <a:pt x="360458" y="59654"/>
                </a:lnTo>
                <a:lnTo>
                  <a:pt x="340754" y="59654"/>
                </a:lnTo>
                <a:lnTo>
                  <a:pt x="337532" y="58045"/>
                </a:lnTo>
                <a:lnTo>
                  <a:pt x="335063" y="54826"/>
                </a:lnTo>
                <a:lnTo>
                  <a:pt x="331841" y="51607"/>
                </a:lnTo>
                <a:lnTo>
                  <a:pt x="331089" y="47530"/>
                </a:lnTo>
                <a:lnTo>
                  <a:pt x="331089" y="35513"/>
                </a:lnTo>
                <a:lnTo>
                  <a:pt x="331841" y="30685"/>
                </a:lnTo>
                <a:lnTo>
                  <a:pt x="335063" y="28217"/>
                </a:lnTo>
                <a:lnTo>
                  <a:pt x="337532" y="24999"/>
                </a:lnTo>
                <a:lnTo>
                  <a:pt x="340754" y="23389"/>
                </a:lnTo>
                <a:lnTo>
                  <a:pt x="360083" y="23389"/>
                </a:lnTo>
                <a:lnTo>
                  <a:pt x="356002" y="19419"/>
                </a:lnTo>
                <a:lnTo>
                  <a:pt x="351170" y="16952"/>
                </a:lnTo>
                <a:close/>
              </a:path>
              <a:path w="428485" h="66091">
                <a:moveTo>
                  <a:pt x="360083" y="23389"/>
                </a:moveTo>
                <a:lnTo>
                  <a:pt x="348807" y="23389"/>
                </a:lnTo>
                <a:lnTo>
                  <a:pt x="352029" y="24999"/>
                </a:lnTo>
                <a:lnTo>
                  <a:pt x="354391" y="28217"/>
                </a:lnTo>
                <a:lnTo>
                  <a:pt x="356861" y="30685"/>
                </a:lnTo>
                <a:lnTo>
                  <a:pt x="358472" y="35513"/>
                </a:lnTo>
                <a:lnTo>
                  <a:pt x="358472" y="47530"/>
                </a:lnTo>
                <a:lnTo>
                  <a:pt x="356861" y="51607"/>
                </a:lnTo>
                <a:lnTo>
                  <a:pt x="354391" y="54826"/>
                </a:lnTo>
                <a:lnTo>
                  <a:pt x="352029" y="58045"/>
                </a:lnTo>
                <a:lnTo>
                  <a:pt x="348807" y="59654"/>
                </a:lnTo>
                <a:lnTo>
                  <a:pt x="360458" y="59654"/>
                </a:lnTo>
                <a:lnTo>
                  <a:pt x="361693" y="58045"/>
                </a:lnTo>
                <a:lnTo>
                  <a:pt x="364056" y="54826"/>
                </a:lnTo>
                <a:lnTo>
                  <a:pt x="365666" y="51607"/>
                </a:lnTo>
                <a:lnTo>
                  <a:pt x="366525" y="46779"/>
                </a:lnTo>
                <a:lnTo>
                  <a:pt x="366525" y="33045"/>
                </a:lnTo>
                <a:lnTo>
                  <a:pt x="364056" y="27466"/>
                </a:lnTo>
                <a:lnTo>
                  <a:pt x="360083" y="23389"/>
                </a:lnTo>
                <a:close/>
              </a:path>
              <a:path w="428485" h="66091">
                <a:moveTo>
                  <a:pt x="428485" y="14591"/>
                </a:moveTo>
                <a:lnTo>
                  <a:pt x="420431" y="14591"/>
                </a:lnTo>
                <a:lnTo>
                  <a:pt x="420431" y="64482"/>
                </a:lnTo>
                <a:lnTo>
                  <a:pt x="428485" y="64482"/>
                </a:lnTo>
                <a:lnTo>
                  <a:pt x="428485" y="14591"/>
                </a:lnTo>
                <a:close/>
              </a:path>
              <a:path w="428485" h="66091">
                <a:moveTo>
                  <a:pt x="428485" y="0"/>
                </a:moveTo>
                <a:lnTo>
                  <a:pt x="423652" y="0"/>
                </a:lnTo>
                <a:lnTo>
                  <a:pt x="422042" y="2467"/>
                </a:lnTo>
                <a:lnTo>
                  <a:pt x="419679" y="5686"/>
                </a:lnTo>
                <a:lnTo>
                  <a:pt x="416458" y="8905"/>
                </a:lnTo>
                <a:lnTo>
                  <a:pt x="413236" y="11372"/>
                </a:lnTo>
                <a:lnTo>
                  <a:pt x="409156" y="13733"/>
                </a:lnTo>
                <a:lnTo>
                  <a:pt x="404324" y="16201"/>
                </a:lnTo>
                <a:lnTo>
                  <a:pt x="404324" y="23389"/>
                </a:lnTo>
                <a:lnTo>
                  <a:pt x="407545" y="22638"/>
                </a:lnTo>
                <a:lnTo>
                  <a:pt x="410015" y="21780"/>
                </a:lnTo>
                <a:lnTo>
                  <a:pt x="413236" y="19419"/>
                </a:lnTo>
                <a:lnTo>
                  <a:pt x="416458" y="17810"/>
                </a:lnTo>
                <a:lnTo>
                  <a:pt x="418820" y="16201"/>
                </a:lnTo>
                <a:lnTo>
                  <a:pt x="420431" y="14591"/>
                </a:lnTo>
                <a:lnTo>
                  <a:pt x="428485" y="14591"/>
                </a:lnTo>
                <a:lnTo>
                  <a:pt x="4284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909412" y="4680523"/>
            <a:ext cx="107928" cy="107935"/>
          </a:xfrm>
          <a:custGeom>
            <a:avLst/>
            <a:gdLst/>
            <a:ahLst/>
            <a:cxnLst/>
            <a:rect l="l" t="t" r="r" b="b"/>
            <a:pathLst>
              <a:path w="107928" h="107935">
                <a:moveTo>
                  <a:pt x="53958" y="0"/>
                </a:moveTo>
                <a:lnTo>
                  <a:pt x="15663" y="16025"/>
                </a:lnTo>
                <a:lnTo>
                  <a:pt x="0" y="54322"/>
                </a:lnTo>
                <a:lnTo>
                  <a:pt x="2003" y="68594"/>
                </a:lnTo>
                <a:lnTo>
                  <a:pt x="26898" y="100627"/>
                </a:lnTo>
                <a:lnTo>
                  <a:pt x="54222" y="107935"/>
                </a:lnTo>
                <a:lnTo>
                  <a:pt x="68508" y="105952"/>
                </a:lnTo>
                <a:lnTo>
                  <a:pt x="100601" y="81102"/>
                </a:lnTo>
                <a:lnTo>
                  <a:pt x="107928" y="53823"/>
                </a:lnTo>
                <a:lnTo>
                  <a:pt x="105969" y="39540"/>
                </a:lnTo>
                <a:lnTo>
                  <a:pt x="81160" y="7364"/>
                </a:lnTo>
                <a:lnTo>
                  <a:pt x="53958" y="0"/>
                </a:lnTo>
                <a:close/>
              </a:path>
            </a:pathLst>
          </a:custGeom>
          <a:solidFill>
            <a:srgbClr val="009E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96276" y="4930084"/>
            <a:ext cx="440619" cy="65984"/>
          </a:xfrm>
          <a:custGeom>
            <a:avLst/>
            <a:gdLst/>
            <a:ahLst/>
            <a:cxnLst/>
            <a:rect l="l" t="t" r="r" b="b"/>
            <a:pathLst>
              <a:path w="440619" h="65984">
                <a:moveTo>
                  <a:pt x="12885" y="751"/>
                </a:moveTo>
                <a:lnTo>
                  <a:pt x="0" y="751"/>
                </a:lnTo>
                <a:lnTo>
                  <a:pt x="0" y="65233"/>
                </a:lnTo>
                <a:lnTo>
                  <a:pt x="8053" y="65233"/>
                </a:lnTo>
                <a:lnTo>
                  <a:pt x="8053" y="9656"/>
                </a:lnTo>
                <a:lnTo>
                  <a:pt x="15902" y="9656"/>
                </a:lnTo>
                <a:lnTo>
                  <a:pt x="12885" y="751"/>
                </a:lnTo>
                <a:close/>
              </a:path>
              <a:path w="440619" h="65984">
                <a:moveTo>
                  <a:pt x="15902" y="9656"/>
                </a:moveTo>
                <a:lnTo>
                  <a:pt x="8053" y="9656"/>
                </a:lnTo>
                <a:lnTo>
                  <a:pt x="27382" y="65233"/>
                </a:lnTo>
                <a:lnTo>
                  <a:pt x="34630" y="65233"/>
                </a:lnTo>
                <a:lnTo>
                  <a:pt x="38089" y="55577"/>
                </a:lnTo>
                <a:lnTo>
                  <a:pt x="31409" y="55577"/>
                </a:lnTo>
                <a:lnTo>
                  <a:pt x="30603" y="53967"/>
                </a:lnTo>
                <a:lnTo>
                  <a:pt x="29798" y="50749"/>
                </a:lnTo>
                <a:lnTo>
                  <a:pt x="28187" y="45921"/>
                </a:lnTo>
                <a:lnTo>
                  <a:pt x="15902" y="9656"/>
                </a:lnTo>
                <a:close/>
              </a:path>
              <a:path w="440619" h="65984">
                <a:moveTo>
                  <a:pt x="62023" y="11265"/>
                </a:moveTo>
                <a:lnTo>
                  <a:pt x="53959" y="11265"/>
                </a:lnTo>
                <a:lnTo>
                  <a:pt x="53959" y="65233"/>
                </a:lnTo>
                <a:lnTo>
                  <a:pt x="62023" y="65233"/>
                </a:lnTo>
                <a:lnTo>
                  <a:pt x="62023" y="11265"/>
                </a:lnTo>
                <a:close/>
              </a:path>
              <a:path w="440619" h="65984">
                <a:moveTo>
                  <a:pt x="62023" y="751"/>
                </a:moveTo>
                <a:lnTo>
                  <a:pt x="49932" y="751"/>
                </a:lnTo>
                <a:lnTo>
                  <a:pt x="34630" y="45062"/>
                </a:lnTo>
                <a:lnTo>
                  <a:pt x="33019" y="49890"/>
                </a:lnTo>
                <a:lnTo>
                  <a:pt x="32214" y="53109"/>
                </a:lnTo>
                <a:lnTo>
                  <a:pt x="31409" y="55577"/>
                </a:lnTo>
                <a:lnTo>
                  <a:pt x="38089" y="55577"/>
                </a:lnTo>
                <a:lnTo>
                  <a:pt x="53959" y="11265"/>
                </a:lnTo>
                <a:lnTo>
                  <a:pt x="62023" y="11265"/>
                </a:lnTo>
                <a:lnTo>
                  <a:pt x="62023" y="751"/>
                </a:lnTo>
                <a:close/>
              </a:path>
              <a:path w="440619" h="65984">
                <a:moveTo>
                  <a:pt x="99875" y="16844"/>
                </a:moveTo>
                <a:lnTo>
                  <a:pt x="87795" y="16844"/>
                </a:lnTo>
                <a:lnTo>
                  <a:pt x="82963" y="19312"/>
                </a:lnTo>
                <a:lnTo>
                  <a:pt x="78936" y="22531"/>
                </a:lnTo>
                <a:lnTo>
                  <a:pt x="74104" y="26501"/>
                </a:lnTo>
                <a:lnTo>
                  <a:pt x="71688" y="33045"/>
                </a:lnTo>
                <a:lnTo>
                  <a:pt x="71688" y="49890"/>
                </a:lnTo>
                <a:lnTo>
                  <a:pt x="73298" y="55577"/>
                </a:lnTo>
                <a:lnTo>
                  <a:pt x="77325" y="59547"/>
                </a:lnTo>
                <a:lnTo>
                  <a:pt x="81352" y="64375"/>
                </a:lnTo>
                <a:lnTo>
                  <a:pt x="86989" y="65984"/>
                </a:lnTo>
                <a:lnTo>
                  <a:pt x="97459" y="65984"/>
                </a:lnTo>
                <a:lnTo>
                  <a:pt x="101486" y="65233"/>
                </a:lnTo>
                <a:lnTo>
                  <a:pt x="104729" y="63624"/>
                </a:lnTo>
                <a:lnTo>
                  <a:pt x="107950" y="61156"/>
                </a:lnTo>
                <a:lnTo>
                  <a:pt x="110147" y="59547"/>
                </a:lnTo>
                <a:lnTo>
                  <a:pt x="89405" y="59547"/>
                </a:lnTo>
                <a:lnTo>
                  <a:pt x="86184" y="57937"/>
                </a:lnTo>
                <a:lnTo>
                  <a:pt x="83768" y="55577"/>
                </a:lnTo>
                <a:lnTo>
                  <a:pt x="81352" y="52358"/>
                </a:lnTo>
                <a:lnTo>
                  <a:pt x="79741" y="47530"/>
                </a:lnTo>
                <a:lnTo>
                  <a:pt x="79741" y="35406"/>
                </a:lnTo>
                <a:lnTo>
                  <a:pt x="81352" y="31436"/>
                </a:lnTo>
                <a:lnTo>
                  <a:pt x="83768" y="28110"/>
                </a:lnTo>
                <a:lnTo>
                  <a:pt x="86184" y="24891"/>
                </a:lnTo>
                <a:lnTo>
                  <a:pt x="89405" y="24140"/>
                </a:lnTo>
                <a:lnTo>
                  <a:pt x="110267" y="24140"/>
                </a:lnTo>
                <a:lnTo>
                  <a:pt x="109561" y="23282"/>
                </a:lnTo>
                <a:lnTo>
                  <a:pt x="105481" y="19312"/>
                </a:lnTo>
                <a:lnTo>
                  <a:pt x="99875" y="16844"/>
                </a:lnTo>
                <a:close/>
              </a:path>
              <a:path w="440619" h="65984">
                <a:moveTo>
                  <a:pt x="110267" y="24140"/>
                </a:moveTo>
                <a:lnTo>
                  <a:pt x="97459" y="24140"/>
                </a:lnTo>
                <a:lnTo>
                  <a:pt x="100681" y="24891"/>
                </a:lnTo>
                <a:lnTo>
                  <a:pt x="103118" y="28110"/>
                </a:lnTo>
                <a:lnTo>
                  <a:pt x="106340" y="31436"/>
                </a:lnTo>
                <a:lnTo>
                  <a:pt x="107091" y="35406"/>
                </a:lnTo>
                <a:lnTo>
                  <a:pt x="107091" y="47530"/>
                </a:lnTo>
                <a:lnTo>
                  <a:pt x="106340" y="52358"/>
                </a:lnTo>
                <a:lnTo>
                  <a:pt x="103118" y="54718"/>
                </a:lnTo>
                <a:lnTo>
                  <a:pt x="100681" y="57937"/>
                </a:lnTo>
                <a:lnTo>
                  <a:pt x="97459" y="59547"/>
                </a:lnTo>
                <a:lnTo>
                  <a:pt x="110147" y="59547"/>
                </a:lnTo>
                <a:lnTo>
                  <a:pt x="111172" y="58796"/>
                </a:lnTo>
                <a:lnTo>
                  <a:pt x="112782" y="55577"/>
                </a:lnTo>
                <a:lnTo>
                  <a:pt x="114393" y="51500"/>
                </a:lnTo>
                <a:lnTo>
                  <a:pt x="115145" y="46672"/>
                </a:lnTo>
                <a:lnTo>
                  <a:pt x="115145" y="33797"/>
                </a:lnTo>
                <a:lnTo>
                  <a:pt x="113534" y="28110"/>
                </a:lnTo>
                <a:lnTo>
                  <a:pt x="110267" y="24140"/>
                </a:lnTo>
                <a:close/>
              </a:path>
              <a:path w="440619" h="65984">
                <a:moveTo>
                  <a:pt x="132111" y="18454"/>
                </a:moveTo>
                <a:lnTo>
                  <a:pt x="124809" y="18454"/>
                </a:lnTo>
                <a:lnTo>
                  <a:pt x="124809" y="65233"/>
                </a:lnTo>
                <a:lnTo>
                  <a:pt x="132863" y="65233"/>
                </a:lnTo>
                <a:lnTo>
                  <a:pt x="132863" y="33045"/>
                </a:lnTo>
                <a:lnTo>
                  <a:pt x="133722" y="31436"/>
                </a:lnTo>
                <a:lnTo>
                  <a:pt x="134474" y="28968"/>
                </a:lnTo>
                <a:lnTo>
                  <a:pt x="137695" y="25750"/>
                </a:lnTo>
                <a:lnTo>
                  <a:pt x="140165" y="24891"/>
                </a:lnTo>
                <a:lnTo>
                  <a:pt x="132111" y="24891"/>
                </a:lnTo>
                <a:lnTo>
                  <a:pt x="132111" y="18454"/>
                </a:lnTo>
                <a:close/>
              </a:path>
              <a:path w="440619" h="65984">
                <a:moveTo>
                  <a:pt x="159064" y="24140"/>
                </a:moveTo>
                <a:lnTo>
                  <a:pt x="147359" y="24140"/>
                </a:lnTo>
                <a:lnTo>
                  <a:pt x="148970" y="24891"/>
                </a:lnTo>
                <a:lnTo>
                  <a:pt x="152192" y="28110"/>
                </a:lnTo>
                <a:lnTo>
                  <a:pt x="152192" y="65233"/>
                </a:lnTo>
                <a:lnTo>
                  <a:pt x="160245" y="65233"/>
                </a:lnTo>
                <a:lnTo>
                  <a:pt x="160245" y="33045"/>
                </a:lnTo>
                <a:lnTo>
                  <a:pt x="161856" y="29719"/>
                </a:lnTo>
                <a:lnTo>
                  <a:pt x="163467" y="27359"/>
                </a:lnTo>
                <a:lnTo>
                  <a:pt x="165077" y="25750"/>
                </a:lnTo>
                <a:lnTo>
                  <a:pt x="159494" y="25750"/>
                </a:lnTo>
                <a:lnTo>
                  <a:pt x="159064" y="24140"/>
                </a:lnTo>
                <a:close/>
              </a:path>
              <a:path w="440619" h="65984">
                <a:moveTo>
                  <a:pt x="187215" y="24140"/>
                </a:moveTo>
                <a:lnTo>
                  <a:pt x="175601" y="24140"/>
                </a:lnTo>
                <a:lnTo>
                  <a:pt x="178822" y="27359"/>
                </a:lnTo>
                <a:lnTo>
                  <a:pt x="179574" y="28968"/>
                </a:lnTo>
                <a:lnTo>
                  <a:pt x="180433" y="29719"/>
                </a:lnTo>
                <a:lnTo>
                  <a:pt x="180433" y="65233"/>
                </a:lnTo>
                <a:lnTo>
                  <a:pt x="188487" y="65233"/>
                </a:lnTo>
                <a:lnTo>
                  <a:pt x="188487" y="27359"/>
                </a:lnTo>
                <a:lnTo>
                  <a:pt x="187215" y="24140"/>
                </a:lnTo>
                <a:close/>
              </a:path>
              <a:path w="440619" h="65984">
                <a:moveTo>
                  <a:pt x="178822" y="16844"/>
                </a:moveTo>
                <a:lnTo>
                  <a:pt x="167547" y="16844"/>
                </a:lnTo>
                <a:lnTo>
                  <a:pt x="162715" y="20063"/>
                </a:lnTo>
                <a:lnTo>
                  <a:pt x="159494" y="25750"/>
                </a:lnTo>
                <a:lnTo>
                  <a:pt x="165077" y="25750"/>
                </a:lnTo>
                <a:lnTo>
                  <a:pt x="165936" y="24891"/>
                </a:lnTo>
                <a:lnTo>
                  <a:pt x="168299" y="24140"/>
                </a:lnTo>
                <a:lnTo>
                  <a:pt x="187215" y="24140"/>
                </a:lnTo>
                <a:lnTo>
                  <a:pt x="186876" y="23282"/>
                </a:lnTo>
                <a:lnTo>
                  <a:pt x="184406" y="20921"/>
                </a:lnTo>
                <a:lnTo>
                  <a:pt x="182044" y="18454"/>
                </a:lnTo>
                <a:lnTo>
                  <a:pt x="178822" y="16844"/>
                </a:lnTo>
                <a:close/>
              </a:path>
              <a:path w="440619" h="65984">
                <a:moveTo>
                  <a:pt x="149829" y="16844"/>
                </a:moveTo>
                <a:lnTo>
                  <a:pt x="143386" y="16844"/>
                </a:lnTo>
                <a:lnTo>
                  <a:pt x="140165" y="17703"/>
                </a:lnTo>
                <a:lnTo>
                  <a:pt x="137695" y="19312"/>
                </a:lnTo>
                <a:lnTo>
                  <a:pt x="135333" y="20921"/>
                </a:lnTo>
                <a:lnTo>
                  <a:pt x="133722" y="22531"/>
                </a:lnTo>
                <a:lnTo>
                  <a:pt x="132111" y="24891"/>
                </a:lnTo>
                <a:lnTo>
                  <a:pt x="140165" y="24891"/>
                </a:lnTo>
                <a:lnTo>
                  <a:pt x="141776" y="24140"/>
                </a:lnTo>
                <a:lnTo>
                  <a:pt x="159064" y="24140"/>
                </a:lnTo>
                <a:lnTo>
                  <a:pt x="158634" y="22531"/>
                </a:lnTo>
                <a:lnTo>
                  <a:pt x="157024" y="20921"/>
                </a:lnTo>
                <a:lnTo>
                  <a:pt x="154661" y="19312"/>
                </a:lnTo>
                <a:lnTo>
                  <a:pt x="152192" y="17703"/>
                </a:lnTo>
                <a:lnTo>
                  <a:pt x="149829" y="16844"/>
                </a:lnTo>
                <a:close/>
              </a:path>
              <a:path w="440619" h="65984">
                <a:moveTo>
                  <a:pt x="225533" y="16844"/>
                </a:moveTo>
                <a:lnTo>
                  <a:pt x="212647" y="16844"/>
                </a:lnTo>
                <a:lnTo>
                  <a:pt x="207815" y="19312"/>
                </a:lnTo>
                <a:lnTo>
                  <a:pt x="203735" y="24140"/>
                </a:lnTo>
                <a:lnTo>
                  <a:pt x="199762" y="28110"/>
                </a:lnTo>
                <a:lnTo>
                  <a:pt x="197292" y="34655"/>
                </a:lnTo>
                <a:lnTo>
                  <a:pt x="197292" y="49890"/>
                </a:lnTo>
                <a:lnTo>
                  <a:pt x="199762" y="55577"/>
                </a:lnTo>
                <a:lnTo>
                  <a:pt x="203735" y="59547"/>
                </a:lnTo>
                <a:lnTo>
                  <a:pt x="207815" y="64375"/>
                </a:lnTo>
                <a:lnTo>
                  <a:pt x="212647" y="65984"/>
                </a:lnTo>
                <a:lnTo>
                  <a:pt x="224674" y="65984"/>
                </a:lnTo>
                <a:lnTo>
                  <a:pt x="229506" y="64375"/>
                </a:lnTo>
                <a:lnTo>
                  <a:pt x="232728" y="62014"/>
                </a:lnTo>
                <a:lnTo>
                  <a:pt x="236808" y="59547"/>
                </a:lnTo>
                <a:lnTo>
                  <a:pt x="215869" y="59547"/>
                </a:lnTo>
                <a:lnTo>
                  <a:pt x="212647" y="57937"/>
                </a:lnTo>
                <a:lnTo>
                  <a:pt x="210178" y="55577"/>
                </a:lnTo>
                <a:lnTo>
                  <a:pt x="206956" y="53109"/>
                </a:lnTo>
                <a:lnTo>
                  <a:pt x="206205" y="49139"/>
                </a:lnTo>
                <a:lnTo>
                  <a:pt x="205346" y="43453"/>
                </a:lnTo>
                <a:lnTo>
                  <a:pt x="240781" y="43453"/>
                </a:lnTo>
                <a:lnTo>
                  <a:pt x="240781" y="37015"/>
                </a:lnTo>
                <a:lnTo>
                  <a:pt x="206205" y="37015"/>
                </a:lnTo>
                <a:lnTo>
                  <a:pt x="206205" y="33045"/>
                </a:lnTo>
                <a:lnTo>
                  <a:pt x="207815" y="29719"/>
                </a:lnTo>
                <a:lnTo>
                  <a:pt x="212647" y="24891"/>
                </a:lnTo>
                <a:lnTo>
                  <a:pt x="215869" y="24140"/>
                </a:lnTo>
                <a:lnTo>
                  <a:pt x="235064" y="24140"/>
                </a:lnTo>
                <a:lnTo>
                  <a:pt x="234339" y="23282"/>
                </a:lnTo>
                <a:lnTo>
                  <a:pt x="230365" y="19312"/>
                </a:lnTo>
                <a:lnTo>
                  <a:pt x="225533" y="16844"/>
                </a:lnTo>
                <a:close/>
              </a:path>
              <a:path w="440619" h="65984">
                <a:moveTo>
                  <a:pt x="231976" y="49890"/>
                </a:moveTo>
                <a:lnTo>
                  <a:pt x="222312" y="59547"/>
                </a:lnTo>
                <a:lnTo>
                  <a:pt x="236808" y="59547"/>
                </a:lnTo>
                <a:lnTo>
                  <a:pt x="239171" y="55577"/>
                </a:lnTo>
                <a:lnTo>
                  <a:pt x="240030" y="50749"/>
                </a:lnTo>
                <a:lnTo>
                  <a:pt x="231976" y="49890"/>
                </a:lnTo>
                <a:close/>
              </a:path>
              <a:path w="440619" h="65984">
                <a:moveTo>
                  <a:pt x="235064" y="24140"/>
                </a:moveTo>
                <a:lnTo>
                  <a:pt x="223063" y="24140"/>
                </a:lnTo>
                <a:lnTo>
                  <a:pt x="226285" y="24891"/>
                </a:lnTo>
                <a:lnTo>
                  <a:pt x="228755" y="28110"/>
                </a:lnTo>
                <a:lnTo>
                  <a:pt x="231976" y="33045"/>
                </a:lnTo>
                <a:lnTo>
                  <a:pt x="231976" y="37015"/>
                </a:lnTo>
                <a:lnTo>
                  <a:pt x="240781" y="37015"/>
                </a:lnTo>
                <a:lnTo>
                  <a:pt x="240781" y="33797"/>
                </a:lnTo>
                <a:lnTo>
                  <a:pt x="238419" y="28110"/>
                </a:lnTo>
                <a:lnTo>
                  <a:pt x="235064" y="24140"/>
                </a:lnTo>
                <a:close/>
              </a:path>
              <a:path w="440619" h="65984">
                <a:moveTo>
                  <a:pt x="257748" y="18454"/>
                </a:moveTo>
                <a:lnTo>
                  <a:pt x="250446" y="18454"/>
                </a:lnTo>
                <a:lnTo>
                  <a:pt x="250446" y="65233"/>
                </a:lnTo>
                <a:lnTo>
                  <a:pt x="258499" y="65233"/>
                </a:lnTo>
                <a:lnTo>
                  <a:pt x="258499" y="33797"/>
                </a:lnTo>
                <a:lnTo>
                  <a:pt x="259359" y="29719"/>
                </a:lnTo>
                <a:lnTo>
                  <a:pt x="264191" y="24891"/>
                </a:lnTo>
                <a:lnTo>
                  <a:pt x="257748" y="24891"/>
                </a:lnTo>
                <a:lnTo>
                  <a:pt x="257748" y="18454"/>
                </a:lnTo>
                <a:close/>
              </a:path>
              <a:path w="440619" h="65984">
                <a:moveTo>
                  <a:pt x="286741" y="24140"/>
                </a:moveTo>
                <a:lnTo>
                  <a:pt x="273103" y="24140"/>
                </a:lnTo>
                <a:lnTo>
                  <a:pt x="274714" y="24891"/>
                </a:lnTo>
                <a:lnTo>
                  <a:pt x="276325" y="25750"/>
                </a:lnTo>
                <a:lnTo>
                  <a:pt x="277936" y="26501"/>
                </a:lnTo>
                <a:lnTo>
                  <a:pt x="278687" y="28110"/>
                </a:lnTo>
                <a:lnTo>
                  <a:pt x="279546" y="29719"/>
                </a:lnTo>
                <a:lnTo>
                  <a:pt x="280298" y="31436"/>
                </a:lnTo>
                <a:lnTo>
                  <a:pt x="280298" y="65233"/>
                </a:lnTo>
                <a:lnTo>
                  <a:pt x="288352" y="65233"/>
                </a:lnTo>
                <a:lnTo>
                  <a:pt x="288352" y="29719"/>
                </a:lnTo>
                <a:lnTo>
                  <a:pt x="287600" y="28968"/>
                </a:lnTo>
                <a:lnTo>
                  <a:pt x="287600" y="26501"/>
                </a:lnTo>
                <a:lnTo>
                  <a:pt x="286741" y="24140"/>
                </a:lnTo>
                <a:close/>
              </a:path>
              <a:path w="440619" h="65984">
                <a:moveTo>
                  <a:pt x="275466" y="16844"/>
                </a:moveTo>
                <a:lnTo>
                  <a:pt x="265801" y="16844"/>
                </a:lnTo>
                <a:lnTo>
                  <a:pt x="260969" y="20063"/>
                </a:lnTo>
                <a:lnTo>
                  <a:pt x="257748" y="24891"/>
                </a:lnTo>
                <a:lnTo>
                  <a:pt x="264191" y="24891"/>
                </a:lnTo>
                <a:lnTo>
                  <a:pt x="267412" y="24140"/>
                </a:lnTo>
                <a:lnTo>
                  <a:pt x="286741" y="24140"/>
                </a:lnTo>
                <a:lnTo>
                  <a:pt x="285130" y="22531"/>
                </a:lnTo>
                <a:lnTo>
                  <a:pt x="284378" y="20921"/>
                </a:lnTo>
                <a:lnTo>
                  <a:pt x="282768" y="20063"/>
                </a:lnTo>
                <a:lnTo>
                  <a:pt x="280298" y="18454"/>
                </a:lnTo>
                <a:lnTo>
                  <a:pt x="277936" y="17703"/>
                </a:lnTo>
                <a:lnTo>
                  <a:pt x="275466" y="16844"/>
                </a:lnTo>
                <a:close/>
              </a:path>
              <a:path w="440619" h="65984">
                <a:moveTo>
                  <a:pt x="310150" y="24140"/>
                </a:moveTo>
                <a:lnTo>
                  <a:pt x="302096" y="24140"/>
                </a:lnTo>
                <a:lnTo>
                  <a:pt x="302096" y="59547"/>
                </a:lnTo>
                <a:lnTo>
                  <a:pt x="302848" y="61156"/>
                </a:lnTo>
                <a:lnTo>
                  <a:pt x="303707" y="62014"/>
                </a:lnTo>
                <a:lnTo>
                  <a:pt x="304459" y="63624"/>
                </a:lnTo>
                <a:lnTo>
                  <a:pt x="306070" y="64375"/>
                </a:lnTo>
                <a:lnTo>
                  <a:pt x="307680" y="65233"/>
                </a:lnTo>
                <a:lnTo>
                  <a:pt x="310150" y="65984"/>
                </a:lnTo>
                <a:lnTo>
                  <a:pt x="314982" y="65984"/>
                </a:lnTo>
                <a:lnTo>
                  <a:pt x="316593" y="65233"/>
                </a:lnTo>
                <a:lnTo>
                  <a:pt x="318955" y="65233"/>
                </a:lnTo>
                <a:lnTo>
                  <a:pt x="318204" y="57937"/>
                </a:lnTo>
                <a:lnTo>
                  <a:pt x="311761" y="57937"/>
                </a:lnTo>
                <a:lnTo>
                  <a:pt x="310902" y="57186"/>
                </a:lnTo>
                <a:lnTo>
                  <a:pt x="310150" y="57186"/>
                </a:lnTo>
                <a:lnTo>
                  <a:pt x="310150" y="24140"/>
                </a:lnTo>
                <a:close/>
              </a:path>
              <a:path w="440619" h="65984">
                <a:moveTo>
                  <a:pt x="318204" y="18454"/>
                </a:moveTo>
                <a:lnTo>
                  <a:pt x="295654" y="18454"/>
                </a:lnTo>
                <a:lnTo>
                  <a:pt x="295654" y="24140"/>
                </a:lnTo>
                <a:lnTo>
                  <a:pt x="318204" y="24140"/>
                </a:lnTo>
                <a:lnTo>
                  <a:pt x="318204" y="18454"/>
                </a:lnTo>
                <a:close/>
              </a:path>
              <a:path w="440619" h="65984">
                <a:moveTo>
                  <a:pt x="310150" y="1609"/>
                </a:moveTo>
                <a:lnTo>
                  <a:pt x="302096" y="6437"/>
                </a:lnTo>
                <a:lnTo>
                  <a:pt x="302096" y="18454"/>
                </a:lnTo>
                <a:lnTo>
                  <a:pt x="310150" y="18454"/>
                </a:lnTo>
                <a:lnTo>
                  <a:pt x="310150" y="1609"/>
                </a:lnTo>
                <a:close/>
              </a:path>
              <a:path w="440619" h="65984">
                <a:moveTo>
                  <a:pt x="351170" y="16844"/>
                </a:moveTo>
                <a:lnTo>
                  <a:pt x="339143" y="16844"/>
                </a:lnTo>
                <a:lnTo>
                  <a:pt x="334311" y="19312"/>
                </a:lnTo>
                <a:lnTo>
                  <a:pt x="330230" y="22531"/>
                </a:lnTo>
                <a:lnTo>
                  <a:pt x="325398" y="26501"/>
                </a:lnTo>
                <a:lnTo>
                  <a:pt x="323036" y="33045"/>
                </a:lnTo>
                <a:lnTo>
                  <a:pt x="323036" y="49890"/>
                </a:lnTo>
                <a:lnTo>
                  <a:pt x="324647" y="55577"/>
                </a:lnTo>
                <a:lnTo>
                  <a:pt x="328620" y="59547"/>
                </a:lnTo>
                <a:lnTo>
                  <a:pt x="332700" y="64375"/>
                </a:lnTo>
                <a:lnTo>
                  <a:pt x="338284" y="65984"/>
                </a:lnTo>
                <a:lnTo>
                  <a:pt x="348807" y="65984"/>
                </a:lnTo>
                <a:lnTo>
                  <a:pt x="352781" y="65233"/>
                </a:lnTo>
                <a:lnTo>
                  <a:pt x="356002" y="63624"/>
                </a:lnTo>
                <a:lnTo>
                  <a:pt x="359223" y="61156"/>
                </a:lnTo>
                <a:lnTo>
                  <a:pt x="360907" y="59547"/>
                </a:lnTo>
                <a:lnTo>
                  <a:pt x="340754" y="59547"/>
                </a:lnTo>
                <a:lnTo>
                  <a:pt x="337532" y="57937"/>
                </a:lnTo>
                <a:lnTo>
                  <a:pt x="335063" y="55577"/>
                </a:lnTo>
                <a:lnTo>
                  <a:pt x="331841" y="52358"/>
                </a:lnTo>
                <a:lnTo>
                  <a:pt x="331089" y="47530"/>
                </a:lnTo>
                <a:lnTo>
                  <a:pt x="331089" y="35406"/>
                </a:lnTo>
                <a:lnTo>
                  <a:pt x="331841" y="31436"/>
                </a:lnTo>
                <a:lnTo>
                  <a:pt x="335063" y="28110"/>
                </a:lnTo>
                <a:lnTo>
                  <a:pt x="337532" y="24891"/>
                </a:lnTo>
                <a:lnTo>
                  <a:pt x="340754" y="24140"/>
                </a:lnTo>
                <a:lnTo>
                  <a:pt x="360789" y="24140"/>
                </a:lnTo>
                <a:lnTo>
                  <a:pt x="360083" y="23282"/>
                </a:lnTo>
                <a:lnTo>
                  <a:pt x="356002" y="19312"/>
                </a:lnTo>
                <a:lnTo>
                  <a:pt x="351170" y="16844"/>
                </a:lnTo>
                <a:close/>
              </a:path>
              <a:path w="440619" h="65984">
                <a:moveTo>
                  <a:pt x="360789" y="24140"/>
                </a:moveTo>
                <a:lnTo>
                  <a:pt x="348807" y="24140"/>
                </a:lnTo>
                <a:lnTo>
                  <a:pt x="352029" y="24891"/>
                </a:lnTo>
                <a:lnTo>
                  <a:pt x="354391" y="28110"/>
                </a:lnTo>
                <a:lnTo>
                  <a:pt x="356861" y="31436"/>
                </a:lnTo>
                <a:lnTo>
                  <a:pt x="358472" y="35406"/>
                </a:lnTo>
                <a:lnTo>
                  <a:pt x="358472" y="47530"/>
                </a:lnTo>
                <a:lnTo>
                  <a:pt x="356861" y="52358"/>
                </a:lnTo>
                <a:lnTo>
                  <a:pt x="354391" y="54718"/>
                </a:lnTo>
                <a:lnTo>
                  <a:pt x="352029" y="57937"/>
                </a:lnTo>
                <a:lnTo>
                  <a:pt x="348807" y="59547"/>
                </a:lnTo>
                <a:lnTo>
                  <a:pt x="360907" y="59547"/>
                </a:lnTo>
                <a:lnTo>
                  <a:pt x="361693" y="58796"/>
                </a:lnTo>
                <a:lnTo>
                  <a:pt x="364056" y="55577"/>
                </a:lnTo>
                <a:lnTo>
                  <a:pt x="365666" y="51500"/>
                </a:lnTo>
                <a:lnTo>
                  <a:pt x="366525" y="46672"/>
                </a:lnTo>
                <a:lnTo>
                  <a:pt x="366525" y="33797"/>
                </a:lnTo>
                <a:lnTo>
                  <a:pt x="364056" y="28110"/>
                </a:lnTo>
                <a:lnTo>
                  <a:pt x="360789" y="24140"/>
                </a:lnTo>
                <a:close/>
              </a:path>
              <a:path w="440619" h="65984">
                <a:moveTo>
                  <a:pt x="435787" y="6437"/>
                </a:moveTo>
                <a:lnTo>
                  <a:pt x="423652" y="6437"/>
                </a:lnTo>
                <a:lnTo>
                  <a:pt x="426874" y="8046"/>
                </a:lnTo>
                <a:lnTo>
                  <a:pt x="428485" y="9656"/>
                </a:lnTo>
                <a:lnTo>
                  <a:pt x="430954" y="12016"/>
                </a:lnTo>
                <a:lnTo>
                  <a:pt x="432565" y="14484"/>
                </a:lnTo>
                <a:lnTo>
                  <a:pt x="432565" y="20921"/>
                </a:lnTo>
                <a:lnTo>
                  <a:pt x="430954" y="24140"/>
                </a:lnTo>
                <a:lnTo>
                  <a:pt x="428485" y="27359"/>
                </a:lnTo>
                <a:lnTo>
                  <a:pt x="426122" y="30578"/>
                </a:lnTo>
                <a:lnTo>
                  <a:pt x="421290" y="35406"/>
                </a:lnTo>
                <a:lnTo>
                  <a:pt x="413988" y="41092"/>
                </a:lnTo>
                <a:lnTo>
                  <a:pt x="410015" y="45062"/>
                </a:lnTo>
                <a:lnTo>
                  <a:pt x="398740" y="59547"/>
                </a:lnTo>
                <a:lnTo>
                  <a:pt x="397881" y="61156"/>
                </a:lnTo>
                <a:lnTo>
                  <a:pt x="397881" y="65233"/>
                </a:lnTo>
                <a:lnTo>
                  <a:pt x="440619" y="65233"/>
                </a:lnTo>
                <a:lnTo>
                  <a:pt x="440619" y="57186"/>
                </a:lnTo>
                <a:lnTo>
                  <a:pt x="408404" y="57186"/>
                </a:lnTo>
                <a:lnTo>
                  <a:pt x="409156" y="56328"/>
                </a:lnTo>
                <a:lnTo>
                  <a:pt x="412377" y="53109"/>
                </a:lnTo>
                <a:lnTo>
                  <a:pt x="413236" y="51500"/>
                </a:lnTo>
                <a:lnTo>
                  <a:pt x="416458" y="49139"/>
                </a:lnTo>
                <a:lnTo>
                  <a:pt x="437397" y="28110"/>
                </a:lnTo>
                <a:lnTo>
                  <a:pt x="439008" y="25750"/>
                </a:lnTo>
                <a:lnTo>
                  <a:pt x="439760" y="23282"/>
                </a:lnTo>
                <a:lnTo>
                  <a:pt x="440619" y="20921"/>
                </a:lnTo>
                <a:lnTo>
                  <a:pt x="440619" y="12875"/>
                </a:lnTo>
                <a:lnTo>
                  <a:pt x="438149" y="8797"/>
                </a:lnTo>
                <a:lnTo>
                  <a:pt x="435787" y="6437"/>
                </a:lnTo>
                <a:close/>
              </a:path>
              <a:path w="440619" h="65984">
                <a:moveTo>
                  <a:pt x="426122" y="0"/>
                </a:moveTo>
                <a:lnTo>
                  <a:pt x="413988" y="0"/>
                </a:lnTo>
                <a:lnTo>
                  <a:pt x="409156" y="1609"/>
                </a:lnTo>
                <a:lnTo>
                  <a:pt x="405183" y="4828"/>
                </a:lnTo>
                <a:lnTo>
                  <a:pt x="401961" y="8046"/>
                </a:lnTo>
                <a:lnTo>
                  <a:pt x="399492" y="12875"/>
                </a:lnTo>
                <a:lnTo>
                  <a:pt x="399492" y="18454"/>
                </a:lnTo>
                <a:lnTo>
                  <a:pt x="407545" y="19312"/>
                </a:lnTo>
                <a:lnTo>
                  <a:pt x="407545" y="15235"/>
                </a:lnTo>
                <a:lnTo>
                  <a:pt x="408404" y="12875"/>
                </a:lnTo>
                <a:lnTo>
                  <a:pt x="410767" y="10407"/>
                </a:lnTo>
                <a:lnTo>
                  <a:pt x="413236" y="8046"/>
                </a:lnTo>
                <a:lnTo>
                  <a:pt x="416458" y="6437"/>
                </a:lnTo>
                <a:lnTo>
                  <a:pt x="435787" y="6437"/>
                </a:lnTo>
                <a:lnTo>
                  <a:pt x="430954" y="1609"/>
                </a:lnTo>
                <a:lnTo>
                  <a:pt x="4261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909411" y="4909162"/>
            <a:ext cx="107928" cy="107828"/>
          </a:xfrm>
          <a:custGeom>
            <a:avLst/>
            <a:gdLst/>
            <a:ahLst/>
            <a:cxnLst/>
            <a:rect l="l" t="t" r="r" b="b"/>
            <a:pathLst>
              <a:path w="107928" h="107828">
                <a:moveTo>
                  <a:pt x="53958" y="0"/>
                </a:moveTo>
                <a:lnTo>
                  <a:pt x="15708" y="15920"/>
                </a:lnTo>
                <a:lnTo>
                  <a:pt x="0" y="54160"/>
                </a:lnTo>
                <a:lnTo>
                  <a:pt x="1969" y="68424"/>
                </a:lnTo>
                <a:lnTo>
                  <a:pt x="26830" y="100499"/>
                </a:lnTo>
                <a:lnTo>
                  <a:pt x="54135" y="107828"/>
                </a:lnTo>
                <a:lnTo>
                  <a:pt x="68442" y="105864"/>
                </a:lnTo>
                <a:lnTo>
                  <a:pt x="100588" y="81050"/>
                </a:lnTo>
                <a:lnTo>
                  <a:pt x="107928" y="53822"/>
                </a:lnTo>
                <a:lnTo>
                  <a:pt x="105970" y="39502"/>
                </a:lnTo>
                <a:lnTo>
                  <a:pt x="81160" y="7340"/>
                </a:lnTo>
                <a:lnTo>
                  <a:pt x="53958" y="0"/>
                </a:lnTo>
                <a:close/>
              </a:path>
            </a:pathLst>
          </a:custGeom>
          <a:solidFill>
            <a:srgbClr val="0090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096276" y="5159474"/>
            <a:ext cx="441370" cy="65984"/>
          </a:xfrm>
          <a:custGeom>
            <a:avLst/>
            <a:gdLst/>
            <a:ahLst/>
            <a:cxnLst/>
            <a:rect l="l" t="t" r="r" b="b"/>
            <a:pathLst>
              <a:path w="441370" h="65984">
                <a:moveTo>
                  <a:pt x="12885" y="0"/>
                </a:moveTo>
                <a:lnTo>
                  <a:pt x="0" y="0"/>
                </a:lnTo>
                <a:lnTo>
                  <a:pt x="0" y="64375"/>
                </a:lnTo>
                <a:lnTo>
                  <a:pt x="8053" y="64375"/>
                </a:lnTo>
                <a:lnTo>
                  <a:pt x="8053" y="9656"/>
                </a:lnTo>
                <a:lnTo>
                  <a:pt x="16111" y="9656"/>
                </a:lnTo>
                <a:lnTo>
                  <a:pt x="12885" y="0"/>
                </a:lnTo>
                <a:close/>
              </a:path>
              <a:path w="441370" h="65984">
                <a:moveTo>
                  <a:pt x="16111" y="9656"/>
                </a:moveTo>
                <a:lnTo>
                  <a:pt x="8053" y="9656"/>
                </a:lnTo>
                <a:lnTo>
                  <a:pt x="27382" y="64375"/>
                </a:lnTo>
                <a:lnTo>
                  <a:pt x="34630" y="64375"/>
                </a:lnTo>
                <a:lnTo>
                  <a:pt x="37820" y="55470"/>
                </a:lnTo>
                <a:lnTo>
                  <a:pt x="31409" y="55470"/>
                </a:lnTo>
                <a:lnTo>
                  <a:pt x="30603" y="53109"/>
                </a:lnTo>
                <a:lnTo>
                  <a:pt x="29798" y="49890"/>
                </a:lnTo>
                <a:lnTo>
                  <a:pt x="28187" y="45813"/>
                </a:lnTo>
                <a:lnTo>
                  <a:pt x="16111" y="9656"/>
                </a:lnTo>
                <a:close/>
              </a:path>
              <a:path w="441370" h="65984">
                <a:moveTo>
                  <a:pt x="62023" y="10407"/>
                </a:moveTo>
                <a:lnTo>
                  <a:pt x="53959" y="10407"/>
                </a:lnTo>
                <a:lnTo>
                  <a:pt x="53959" y="64375"/>
                </a:lnTo>
                <a:lnTo>
                  <a:pt x="62023" y="64375"/>
                </a:lnTo>
                <a:lnTo>
                  <a:pt x="62023" y="10407"/>
                </a:lnTo>
                <a:close/>
              </a:path>
              <a:path w="441370" h="65984">
                <a:moveTo>
                  <a:pt x="62023" y="0"/>
                </a:moveTo>
                <a:lnTo>
                  <a:pt x="49932" y="0"/>
                </a:lnTo>
                <a:lnTo>
                  <a:pt x="34630" y="45062"/>
                </a:lnTo>
                <a:lnTo>
                  <a:pt x="33019" y="49890"/>
                </a:lnTo>
                <a:lnTo>
                  <a:pt x="32214" y="53109"/>
                </a:lnTo>
                <a:lnTo>
                  <a:pt x="31409" y="55470"/>
                </a:lnTo>
                <a:lnTo>
                  <a:pt x="37820" y="55470"/>
                </a:lnTo>
                <a:lnTo>
                  <a:pt x="53959" y="10407"/>
                </a:lnTo>
                <a:lnTo>
                  <a:pt x="62023" y="10407"/>
                </a:lnTo>
                <a:lnTo>
                  <a:pt x="62023" y="0"/>
                </a:lnTo>
                <a:close/>
              </a:path>
              <a:path w="441370" h="65984">
                <a:moveTo>
                  <a:pt x="99875" y="16844"/>
                </a:moveTo>
                <a:lnTo>
                  <a:pt x="87795" y="16844"/>
                </a:lnTo>
                <a:lnTo>
                  <a:pt x="82963" y="18454"/>
                </a:lnTo>
                <a:lnTo>
                  <a:pt x="78936" y="21673"/>
                </a:lnTo>
                <a:lnTo>
                  <a:pt x="74104" y="26501"/>
                </a:lnTo>
                <a:lnTo>
                  <a:pt x="71688" y="32187"/>
                </a:lnTo>
                <a:lnTo>
                  <a:pt x="71688" y="49032"/>
                </a:lnTo>
                <a:lnTo>
                  <a:pt x="73298" y="55470"/>
                </a:lnTo>
                <a:lnTo>
                  <a:pt x="81352" y="63624"/>
                </a:lnTo>
                <a:lnTo>
                  <a:pt x="86989" y="65984"/>
                </a:lnTo>
                <a:lnTo>
                  <a:pt x="97459" y="65984"/>
                </a:lnTo>
                <a:lnTo>
                  <a:pt x="101486" y="64375"/>
                </a:lnTo>
                <a:lnTo>
                  <a:pt x="107950" y="61156"/>
                </a:lnTo>
                <a:lnTo>
                  <a:pt x="109561" y="59547"/>
                </a:lnTo>
                <a:lnTo>
                  <a:pt x="89405" y="59547"/>
                </a:lnTo>
                <a:lnTo>
                  <a:pt x="86184" y="57937"/>
                </a:lnTo>
                <a:lnTo>
                  <a:pt x="81352" y="51500"/>
                </a:lnTo>
                <a:lnTo>
                  <a:pt x="79741" y="47423"/>
                </a:lnTo>
                <a:lnTo>
                  <a:pt x="79741" y="35406"/>
                </a:lnTo>
                <a:lnTo>
                  <a:pt x="81352" y="30578"/>
                </a:lnTo>
                <a:lnTo>
                  <a:pt x="83768" y="28110"/>
                </a:lnTo>
                <a:lnTo>
                  <a:pt x="86184" y="24891"/>
                </a:lnTo>
                <a:lnTo>
                  <a:pt x="89405" y="23282"/>
                </a:lnTo>
                <a:lnTo>
                  <a:pt x="109561" y="23282"/>
                </a:lnTo>
                <a:lnTo>
                  <a:pt x="105481" y="19312"/>
                </a:lnTo>
                <a:lnTo>
                  <a:pt x="99875" y="16844"/>
                </a:lnTo>
                <a:close/>
              </a:path>
              <a:path w="441370" h="65984">
                <a:moveTo>
                  <a:pt x="109561" y="23282"/>
                </a:moveTo>
                <a:lnTo>
                  <a:pt x="97459" y="23282"/>
                </a:lnTo>
                <a:lnTo>
                  <a:pt x="100681" y="24891"/>
                </a:lnTo>
                <a:lnTo>
                  <a:pt x="103118" y="28110"/>
                </a:lnTo>
                <a:lnTo>
                  <a:pt x="106340" y="30578"/>
                </a:lnTo>
                <a:lnTo>
                  <a:pt x="107091" y="35406"/>
                </a:lnTo>
                <a:lnTo>
                  <a:pt x="107091" y="47423"/>
                </a:lnTo>
                <a:lnTo>
                  <a:pt x="106340" y="51500"/>
                </a:lnTo>
                <a:lnTo>
                  <a:pt x="103118" y="54718"/>
                </a:lnTo>
                <a:lnTo>
                  <a:pt x="100681" y="57937"/>
                </a:lnTo>
                <a:lnTo>
                  <a:pt x="97459" y="59547"/>
                </a:lnTo>
                <a:lnTo>
                  <a:pt x="109561" y="59547"/>
                </a:lnTo>
                <a:lnTo>
                  <a:pt x="111172" y="57937"/>
                </a:lnTo>
                <a:lnTo>
                  <a:pt x="114393" y="51500"/>
                </a:lnTo>
                <a:lnTo>
                  <a:pt x="115145" y="46672"/>
                </a:lnTo>
                <a:lnTo>
                  <a:pt x="115145" y="32938"/>
                </a:lnTo>
                <a:lnTo>
                  <a:pt x="113534" y="27359"/>
                </a:lnTo>
                <a:lnTo>
                  <a:pt x="109561" y="23282"/>
                </a:lnTo>
                <a:close/>
              </a:path>
              <a:path w="441370" h="65984">
                <a:moveTo>
                  <a:pt x="132111" y="17703"/>
                </a:moveTo>
                <a:lnTo>
                  <a:pt x="124809" y="17703"/>
                </a:lnTo>
                <a:lnTo>
                  <a:pt x="124809" y="64375"/>
                </a:lnTo>
                <a:lnTo>
                  <a:pt x="132863" y="64375"/>
                </a:lnTo>
                <a:lnTo>
                  <a:pt x="132863" y="32938"/>
                </a:lnTo>
                <a:lnTo>
                  <a:pt x="133722" y="30578"/>
                </a:lnTo>
                <a:lnTo>
                  <a:pt x="134474" y="28110"/>
                </a:lnTo>
                <a:lnTo>
                  <a:pt x="136084" y="26501"/>
                </a:lnTo>
                <a:lnTo>
                  <a:pt x="137695" y="25750"/>
                </a:lnTo>
                <a:lnTo>
                  <a:pt x="140165" y="24140"/>
                </a:lnTo>
                <a:lnTo>
                  <a:pt x="132111" y="24140"/>
                </a:lnTo>
                <a:lnTo>
                  <a:pt x="132111" y="17703"/>
                </a:lnTo>
                <a:close/>
              </a:path>
              <a:path w="441370" h="65984">
                <a:moveTo>
                  <a:pt x="158908" y="23282"/>
                </a:moveTo>
                <a:lnTo>
                  <a:pt x="147359" y="23282"/>
                </a:lnTo>
                <a:lnTo>
                  <a:pt x="152192" y="28110"/>
                </a:lnTo>
                <a:lnTo>
                  <a:pt x="152192" y="64375"/>
                </a:lnTo>
                <a:lnTo>
                  <a:pt x="160245" y="64375"/>
                </a:lnTo>
                <a:lnTo>
                  <a:pt x="160245" y="32938"/>
                </a:lnTo>
                <a:lnTo>
                  <a:pt x="161856" y="28968"/>
                </a:lnTo>
                <a:lnTo>
                  <a:pt x="165936" y="24891"/>
                </a:lnTo>
                <a:lnTo>
                  <a:pt x="159494" y="24891"/>
                </a:lnTo>
                <a:lnTo>
                  <a:pt x="158908" y="23282"/>
                </a:lnTo>
                <a:close/>
              </a:path>
              <a:path w="441370" h="65984">
                <a:moveTo>
                  <a:pt x="186876" y="23282"/>
                </a:moveTo>
                <a:lnTo>
                  <a:pt x="173990" y="23282"/>
                </a:lnTo>
                <a:lnTo>
                  <a:pt x="175601" y="24140"/>
                </a:lnTo>
                <a:lnTo>
                  <a:pt x="177212" y="24891"/>
                </a:lnTo>
                <a:lnTo>
                  <a:pt x="177963" y="25750"/>
                </a:lnTo>
                <a:lnTo>
                  <a:pt x="178822" y="26501"/>
                </a:lnTo>
                <a:lnTo>
                  <a:pt x="179574" y="28110"/>
                </a:lnTo>
                <a:lnTo>
                  <a:pt x="180433" y="29719"/>
                </a:lnTo>
                <a:lnTo>
                  <a:pt x="180433" y="64375"/>
                </a:lnTo>
                <a:lnTo>
                  <a:pt x="188487" y="64375"/>
                </a:lnTo>
                <a:lnTo>
                  <a:pt x="188487" y="27359"/>
                </a:lnTo>
                <a:lnTo>
                  <a:pt x="186876" y="23282"/>
                </a:lnTo>
                <a:close/>
              </a:path>
              <a:path w="441370" h="65984">
                <a:moveTo>
                  <a:pt x="178822" y="16844"/>
                </a:moveTo>
                <a:lnTo>
                  <a:pt x="167547" y="16844"/>
                </a:lnTo>
                <a:lnTo>
                  <a:pt x="162715" y="19312"/>
                </a:lnTo>
                <a:lnTo>
                  <a:pt x="159494" y="24891"/>
                </a:lnTo>
                <a:lnTo>
                  <a:pt x="165936" y="24891"/>
                </a:lnTo>
                <a:lnTo>
                  <a:pt x="168299" y="23282"/>
                </a:lnTo>
                <a:lnTo>
                  <a:pt x="186876" y="23282"/>
                </a:lnTo>
                <a:lnTo>
                  <a:pt x="184406" y="20921"/>
                </a:lnTo>
                <a:lnTo>
                  <a:pt x="182044" y="17703"/>
                </a:lnTo>
                <a:lnTo>
                  <a:pt x="178822" y="16844"/>
                </a:lnTo>
                <a:close/>
              </a:path>
              <a:path w="441370" h="65984">
                <a:moveTo>
                  <a:pt x="149829" y="16844"/>
                </a:moveTo>
                <a:lnTo>
                  <a:pt x="143386" y="16844"/>
                </a:lnTo>
                <a:lnTo>
                  <a:pt x="140165" y="17703"/>
                </a:lnTo>
                <a:lnTo>
                  <a:pt x="137695" y="19312"/>
                </a:lnTo>
                <a:lnTo>
                  <a:pt x="135333" y="20063"/>
                </a:lnTo>
                <a:lnTo>
                  <a:pt x="133722" y="22531"/>
                </a:lnTo>
                <a:lnTo>
                  <a:pt x="132111" y="24140"/>
                </a:lnTo>
                <a:lnTo>
                  <a:pt x="140165" y="24140"/>
                </a:lnTo>
                <a:lnTo>
                  <a:pt x="141776" y="23282"/>
                </a:lnTo>
                <a:lnTo>
                  <a:pt x="158908" y="23282"/>
                </a:lnTo>
                <a:lnTo>
                  <a:pt x="158634" y="22531"/>
                </a:lnTo>
                <a:lnTo>
                  <a:pt x="157024" y="20063"/>
                </a:lnTo>
                <a:lnTo>
                  <a:pt x="154661" y="19312"/>
                </a:lnTo>
                <a:lnTo>
                  <a:pt x="152192" y="17703"/>
                </a:lnTo>
                <a:lnTo>
                  <a:pt x="149829" y="16844"/>
                </a:lnTo>
                <a:close/>
              </a:path>
              <a:path w="441370" h="65984">
                <a:moveTo>
                  <a:pt x="225533" y="16844"/>
                </a:moveTo>
                <a:lnTo>
                  <a:pt x="212647" y="16844"/>
                </a:lnTo>
                <a:lnTo>
                  <a:pt x="207815" y="19312"/>
                </a:lnTo>
                <a:lnTo>
                  <a:pt x="203735" y="23282"/>
                </a:lnTo>
                <a:lnTo>
                  <a:pt x="199762" y="27359"/>
                </a:lnTo>
                <a:lnTo>
                  <a:pt x="197292" y="33797"/>
                </a:lnTo>
                <a:lnTo>
                  <a:pt x="197292" y="49032"/>
                </a:lnTo>
                <a:lnTo>
                  <a:pt x="199762" y="55470"/>
                </a:lnTo>
                <a:lnTo>
                  <a:pt x="203735" y="59547"/>
                </a:lnTo>
                <a:lnTo>
                  <a:pt x="207815" y="63624"/>
                </a:lnTo>
                <a:lnTo>
                  <a:pt x="212647" y="65984"/>
                </a:lnTo>
                <a:lnTo>
                  <a:pt x="224674" y="65984"/>
                </a:lnTo>
                <a:lnTo>
                  <a:pt x="229506" y="64375"/>
                </a:lnTo>
                <a:lnTo>
                  <a:pt x="232728" y="62014"/>
                </a:lnTo>
                <a:lnTo>
                  <a:pt x="235856" y="59547"/>
                </a:lnTo>
                <a:lnTo>
                  <a:pt x="215869" y="59547"/>
                </a:lnTo>
                <a:lnTo>
                  <a:pt x="212647" y="57937"/>
                </a:lnTo>
                <a:lnTo>
                  <a:pt x="210178" y="54718"/>
                </a:lnTo>
                <a:lnTo>
                  <a:pt x="206956" y="52251"/>
                </a:lnTo>
                <a:lnTo>
                  <a:pt x="206205" y="48281"/>
                </a:lnTo>
                <a:lnTo>
                  <a:pt x="205346" y="43453"/>
                </a:lnTo>
                <a:lnTo>
                  <a:pt x="240781" y="43453"/>
                </a:lnTo>
                <a:lnTo>
                  <a:pt x="240781" y="37015"/>
                </a:lnTo>
                <a:lnTo>
                  <a:pt x="206205" y="37015"/>
                </a:lnTo>
                <a:lnTo>
                  <a:pt x="206205" y="32938"/>
                </a:lnTo>
                <a:lnTo>
                  <a:pt x="207815" y="29719"/>
                </a:lnTo>
                <a:lnTo>
                  <a:pt x="210178" y="27359"/>
                </a:lnTo>
                <a:lnTo>
                  <a:pt x="212647" y="24140"/>
                </a:lnTo>
                <a:lnTo>
                  <a:pt x="215869" y="23282"/>
                </a:lnTo>
                <a:lnTo>
                  <a:pt x="234339" y="23282"/>
                </a:lnTo>
                <a:lnTo>
                  <a:pt x="230365" y="19312"/>
                </a:lnTo>
                <a:lnTo>
                  <a:pt x="225533" y="16844"/>
                </a:lnTo>
                <a:close/>
              </a:path>
              <a:path w="441370" h="65984">
                <a:moveTo>
                  <a:pt x="231976" y="49890"/>
                </a:moveTo>
                <a:lnTo>
                  <a:pt x="231117" y="53109"/>
                </a:lnTo>
                <a:lnTo>
                  <a:pt x="229506" y="55470"/>
                </a:lnTo>
                <a:lnTo>
                  <a:pt x="227144" y="57079"/>
                </a:lnTo>
                <a:lnTo>
                  <a:pt x="224674" y="58796"/>
                </a:lnTo>
                <a:lnTo>
                  <a:pt x="222312" y="59547"/>
                </a:lnTo>
                <a:lnTo>
                  <a:pt x="235856" y="59547"/>
                </a:lnTo>
                <a:lnTo>
                  <a:pt x="236808" y="58796"/>
                </a:lnTo>
                <a:lnTo>
                  <a:pt x="239171" y="55470"/>
                </a:lnTo>
                <a:lnTo>
                  <a:pt x="240030" y="50641"/>
                </a:lnTo>
                <a:lnTo>
                  <a:pt x="231976" y="49890"/>
                </a:lnTo>
                <a:close/>
              </a:path>
              <a:path w="441370" h="65984">
                <a:moveTo>
                  <a:pt x="234339" y="23282"/>
                </a:moveTo>
                <a:lnTo>
                  <a:pt x="223063" y="23282"/>
                </a:lnTo>
                <a:lnTo>
                  <a:pt x="226285" y="24891"/>
                </a:lnTo>
                <a:lnTo>
                  <a:pt x="228755" y="28110"/>
                </a:lnTo>
                <a:lnTo>
                  <a:pt x="230365" y="29719"/>
                </a:lnTo>
                <a:lnTo>
                  <a:pt x="231976" y="32938"/>
                </a:lnTo>
                <a:lnTo>
                  <a:pt x="231976" y="37015"/>
                </a:lnTo>
                <a:lnTo>
                  <a:pt x="240781" y="37015"/>
                </a:lnTo>
                <a:lnTo>
                  <a:pt x="240781" y="33797"/>
                </a:lnTo>
                <a:lnTo>
                  <a:pt x="238419" y="27359"/>
                </a:lnTo>
                <a:lnTo>
                  <a:pt x="234339" y="23282"/>
                </a:lnTo>
                <a:close/>
              </a:path>
              <a:path w="441370" h="65984">
                <a:moveTo>
                  <a:pt x="257748" y="17703"/>
                </a:moveTo>
                <a:lnTo>
                  <a:pt x="250446" y="17703"/>
                </a:lnTo>
                <a:lnTo>
                  <a:pt x="250446" y="64375"/>
                </a:lnTo>
                <a:lnTo>
                  <a:pt x="258499" y="64375"/>
                </a:lnTo>
                <a:lnTo>
                  <a:pt x="258499" y="32938"/>
                </a:lnTo>
                <a:lnTo>
                  <a:pt x="259359" y="28968"/>
                </a:lnTo>
                <a:lnTo>
                  <a:pt x="261721" y="26501"/>
                </a:lnTo>
                <a:lnTo>
                  <a:pt x="264191" y="24891"/>
                </a:lnTo>
                <a:lnTo>
                  <a:pt x="265694" y="24140"/>
                </a:lnTo>
                <a:lnTo>
                  <a:pt x="257748" y="24140"/>
                </a:lnTo>
                <a:lnTo>
                  <a:pt x="257748" y="17703"/>
                </a:lnTo>
                <a:close/>
              </a:path>
              <a:path w="441370" h="65984">
                <a:moveTo>
                  <a:pt x="285882" y="23282"/>
                </a:moveTo>
                <a:lnTo>
                  <a:pt x="273103" y="23282"/>
                </a:lnTo>
                <a:lnTo>
                  <a:pt x="274714" y="24140"/>
                </a:lnTo>
                <a:lnTo>
                  <a:pt x="276325" y="24891"/>
                </a:lnTo>
                <a:lnTo>
                  <a:pt x="277936" y="25750"/>
                </a:lnTo>
                <a:lnTo>
                  <a:pt x="278687" y="27359"/>
                </a:lnTo>
                <a:lnTo>
                  <a:pt x="279546" y="28968"/>
                </a:lnTo>
                <a:lnTo>
                  <a:pt x="280298" y="30578"/>
                </a:lnTo>
                <a:lnTo>
                  <a:pt x="280298" y="64375"/>
                </a:lnTo>
                <a:lnTo>
                  <a:pt x="288352" y="64375"/>
                </a:lnTo>
                <a:lnTo>
                  <a:pt x="288352" y="29719"/>
                </a:lnTo>
                <a:lnTo>
                  <a:pt x="287600" y="28110"/>
                </a:lnTo>
                <a:lnTo>
                  <a:pt x="287600" y="25750"/>
                </a:lnTo>
                <a:lnTo>
                  <a:pt x="286741" y="24140"/>
                </a:lnTo>
                <a:lnTo>
                  <a:pt x="285882" y="23282"/>
                </a:lnTo>
                <a:close/>
              </a:path>
              <a:path w="441370" h="65984">
                <a:moveTo>
                  <a:pt x="275466" y="16844"/>
                </a:moveTo>
                <a:lnTo>
                  <a:pt x="265801" y="16844"/>
                </a:lnTo>
                <a:lnTo>
                  <a:pt x="260969" y="19312"/>
                </a:lnTo>
                <a:lnTo>
                  <a:pt x="257748" y="24140"/>
                </a:lnTo>
                <a:lnTo>
                  <a:pt x="265694" y="24140"/>
                </a:lnTo>
                <a:lnTo>
                  <a:pt x="267412" y="23282"/>
                </a:lnTo>
                <a:lnTo>
                  <a:pt x="285882" y="23282"/>
                </a:lnTo>
                <a:lnTo>
                  <a:pt x="285130" y="22531"/>
                </a:lnTo>
                <a:lnTo>
                  <a:pt x="284378" y="20921"/>
                </a:lnTo>
                <a:lnTo>
                  <a:pt x="282768" y="19312"/>
                </a:lnTo>
                <a:lnTo>
                  <a:pt x="280298" y="18454"/>
                </a:lnTo>
                <a:lnTo>
                  <a:pt x="277936" y="17703"/>
                </a:lnTo>
                <a:lnTo>
                  <a:pt x="275466" y="16844"/>
                </a:lnTo>
                <a:close/>
              </a:path>
              <a:path w="441370" h="65984">
                <a:moveTo>
                  <a:pt x="310150" y="24140"/>
                </a:moveTo>
                <a:lnTo>
                  <a:pt x="302096" y="24140"/>
                </a:lnTo>
                <a:lnTo>
                  <a:pt x="302096" y="58796"/>
                </a:lnTo>
                <a:lnTo>
                  <a:pt x="302848" y="60405"/>
                </a:lnTo>
                <a:lnTo>
                  <a:pt x="303707" y="62014"/>
                </a:lnTo>
                <a:lnTo>
                  <a:pt x="304459" y="62765"/>
                </a:lnTo>
                <a:lnTo>
                  <a:pt x="306070" y="63624"/>
                </a:lnTo>
                <a:lnTo>
                  <a:pt x="307680" y="65233"/>
                </a:lnTo>
                <a:lnTo>
                  <a:pt x="316593" y="65233"/>
                </a:lnTo>
                <a:lnTo>
                  <a:pt x="318955" y="64375"/>
                </a:lnTo>
                <a:lnTo>
                  <a:pt x="318204" y="57937"/>
                </a:lnTo>
                <a:lnTo>
                  <a:pt x="312512" y="57937"/>
                </a:lnTo>
                <a:lnTo>
                  <a:pt x="311761" y="57079"/>
                </a:lnTo>
                <a:lnTo>
                  <a:pt x="310902" y="57079"/>
                </a:lnTo>
                <a:lnTo>
                  <a:pt x="310150" y="56328"/>
                </a:lnTo>
                <a:lnTo>
                  <a:pt x="310150" y="24140"/>
                </a:lnTo>
                <a:close/>
              </a:path>
              <a:path w="441370" h="65984">
                <a:moveTo>
                  <a:pt x="318204" y="17703"/>
                </a:moveTo>
                <a:lnTo>
                  <a:pt x="295654" y="17703"/>
                </a:lnTo>
                <a:lnTo>
                  <a:pt x="295654" y="24140"/>
                </a:lnTo>
                <a:lnTo>
                  <a:pt x="318204" y="24140"/>
                </a:lnTo>
                <a:lnTo>
                  <a:pt x="318204" y="17703"/>
                </a:lnTo>
                <a:close/>
              </a:path>
              <a:path w="441370" h="65984">
                <a:moveTo>
                  <a:pt x="310150" y="1609"/>
                </a:moveTo>
                <a:lnTo>
                  <a:pt x="302096" y="6437"/>
                </a:lnTo>
                <a:lnTo>
                  <a:pt x="302096" y="17703"/>
                </a:lnTo>
                <a:lnTo>
                  <a:pt x="310150" y="17703"/>
                </a:lnTo>
                <a:lnTo>
                  <a:pt x="310150" y="1609"/>
                </a:lnTo>
                <a:close/>
              </a:path>
              <a:path w="441370" h="65984">
                <a:moveTo>
                  <a:pt x="351170" y="16844"/>
                </a:moveTo>
                <a:lnTo>
                  <a:pt x="339143" y="16844"/>
                </a:lnTo>
                <a:lnTo>
                  <a:pt x="334311" y="18454"/>
                </a:lnTo>
                <a:lnTo>
                  <a:pt x="330230" y="21673"/>
                </a:lnTo>
                <a:lnTo>
                  <a:pt x="325398" y="26501"/>
                </a:lnTo>
                <a:lnTo>
                  <a:pt x="323036" y="32187"/>
                </a:lnTo>
                <a:lnTo>
                  <a:pt x="323036" y="49032"/>
                </a:lnTo>
                <a:lnTo>
                  <a:pt x="324647" y="55470"/>
                </a:lnTo>
                <a:lnTo>
                  <a:pt x="328620" y="59547"/>
                </a:lnTo>
                <a:lnTo>
                  <a:pt x="332700" y="63624"/>
                </a:lnTo>
                <a:lnTo>
                  <a:pt x="338284" y="65984"/>
                </a:lnTo>
                <a:lnTo>
                  <a:pt x="348807" y="65984"/>
                </a:lnTo>
                <a:lnTo>
                  <a:pt x="352781" y="64375"/>
                </a:lnTo>
                <a:lnTo>
                  <a:pt x="359223" y="61156"/>
                </a:lnTo>
                <a:lnTo>
                  <a:pt x="360458" y="59547"/>
                </a:lnTo>
                <a:lnTo>
                  <a:pt x="340754" y="59547"/>
                </a:lnTo>
                <a:lnTo>
                  <a:pt x="337532" y="57937"/>
                </a:lnTo>
                <a:lnTo>
                  <a:pt x="335063" y="54718"/>
                </a:lnTo>
                <a:lnTo>
                  <a:pt x="331841" y="51500"/>
                </a:lnTo>
                <a:lnTo>
                  <a:pt x="331089" y="47423"/>
                </a:lnTo>
                <a:lnTo>
                  <a:pt x="331089" y="35406"/>
                </a:lnTo>
                <a:lnTo>
                  <a:pt x="331841" y="30578"/>
                </a:lnTo>
                <a:lnTo>
                  <a:pt x="335063" y="28110"/>
                </a:lnTo>
                <a:lnTo>
                  <a:pt x="337532" y="24891"/>
                </a:lnTo>
                <a:lnTo>
                  <a:pt x="340754" y="23282"/>
                </a:lnTo>
                <a:lnTo>
                  <a:pt x="360083" y="23282"/>
                </a:lnTo>
                <a:lnTo>
                  <a:pt x="356002" y="19312"/>
                </a:lnTo>
                <a:lnTo>
                  <a:pt x="351170" y="16844"/>
                </a:lnTo>
                <a:close/>
              </a:path>
              <a:path w="441370" h="65984">
                <a:moveTo>
                  <a:pt x="360083" y="23282"/>
                </a:moveTo>
                <a:lnTo>
                  <a:pt x="348807" y="23282"/>
                </a:lnTo>
                <a:lnTo>
                  <a:pt x="352029" y="24891"/>
                </a:lnTo>
                <a:lnTo>
                  <a:pt x="354391" y="28110"/>
                </a:lnTo>
                <a:lnTo>
                  <a:pt x="356861" y="30578"/>
                </a:lnTo>
                <a:lnTo>
                  <a:pt x="358472" y="35406"/>
                </a:lnTo>
                <a:lnTo>
                  <a:pt x="358472" y="47423"/>
                </a:lnTo>
                <a:lnTo>
                  <a:pt x="356861" y="51500"/>
                </a:lnTo>
                <a:lnTo>
                  <a:pt x="354391" y="54718"/>
                </a:lnTo>
                <a:lnTo>
                  <a:pt x="352029" y="57937"/>
                </a:lnTo>
                <a:lnTo>
                  <a:pt x="348807" y="59547"/>
                </a:lnTo>
                <a:lnTo>
                  <a:pt x="360458" y="59547"/>
                </a:lnTo>
                <a:lnTo>
                  <a:pt x="361693" y="57937"/>
                </a:lnTo>
                <a:lnTo>
                  <a:pt x="364056" y="54718"/>
                </a:lnTo>
                <a:lnTo>
                  <a:pt x="365666" y="51500"/>
                </a:lnTo>
                <a:lnTo>
                  <a:pt x="366525" y="46672"/>
                </a:lnTo>
                <a:lnTo>
                  <a:pt x="366525" y="32938"/>
                </a:lnTo>
                <a:lnTo>
                  <a:pt x="364056" y="27359"/>
                </a:lnTo>
                <a:lnTo>
                  <a:pt x="360083" y="23282"/>
                </a:lnTo>
                <a:close/>
              </a:path>
              <a:path w="441370" h="65984">
                <a:moveTo>
                  <a:pt x="406794" y="46672"/>
                </a:moveTo>
                <a:lnTo>
                  <a:pt x="398740" y="47423"/>
                </a:lnTo>
                <a:lnTo>
                  <a:pt x="399492" y="53109"/>
                </a:lnTo>
                <a:lnTo>
                  <a:pt x="401102" y="57079"/>
                </a:lnTo>
                <a:lnTo>
                  <a:pt x="405183" y="60405"/>
                </a:lnTo>
                <a:lnTo>
                  <a:pt x="409156" y="64375"/>
                </a:lnTo>
                <a:lnTo>
                  <a:pt x="413988" y="65984"/>
                </a:lnTo>
                <a:lnTo>
                  <a:pt x="425263" y="65984"/>
                </a:lnTo>
                <a:lnTo>
                  <a:pt x="430954" y="63624"/>
                </a:lnTo>
                <a:lnTo>
                  <a:pt x="434928" y="59547"/>
                </a:lnTo>
                <a:lnTo>
                  <a:pt x="416458" y="59547"/>
                </a:lnTo>
                <a:lnTo>
                  <a:pt x="413236" y="57937"/>
                </a:lnTo>
                <a:lnTo>
                  <a:pt x="409156" y="53860"/>
                </a:lnTo>
                <a:lnTo>
                  <a:pt x="407545" y="50641"/>
                </a:lnTo>
                <a:lnTo>
                  <a:pt x="406794" y="46672"/>
                </a:lnTo>
                <a:close/>
              </a:path>
              <a:path w="441370" h="65984">
                <a:moveTo>
                  <a:pt x="436338" y="32938"/>
                </a:moveTo>
                <a:lnTo>
                  <a:pt x="423652" y="32938"/>
                </a:lnTo>
                <a:lnTo>
                  <a:pt x="426874" y="34548"/>
                </a:lnTo>
                <a:lnTo>
                  <a:pt x="429344" y="37015"/>
                </a:lnTo>
                <a:lnTo>
                  <a:pt x="431706" y="38625"/>
                </a:lnTo>
                <a:lnTo>
                  <a:pt x="432565" y="41843"/>
                </a:lnTo>
                <a:lnTo>
                  <a:pt x="432565" y="49032"/>
                </a:lnTo>
                <a:lnTo>
                  <a:pt x="431706" y="52251"/>
                </a:lnTo>
                <a:lnTo>
                  <a:pt x="428485" y="55470"/>
                </a:lnTo>
                <a:lnTo>
                  <a:pt x="426122" y="57937"/>
                </a:lnTo>
                <a:lnTo>
                  <a:pt x="422901" y="59547"/>
                </a:lnTo>
                <a:lnTo>
                  <a:pt x="434928" y="59547"/>
                </a:lnTo>
                <a:lnTo>
                  <a:pt x="439008" y="56328"/>
                </a:lnTo>
                <a:lnTo>
                  <a:pt x="441370" y="51500"/>
                </a:lnTo>
                <a:lnTo>
                  <a:pt x="441370" y="40985"/>
                </a:lnTo>
                <a:lnTo>
                  <a:pt x="439760" y="37766"/>
                </a:lnTo>
                <a:lnTo>
                  <a:pt x="438149" y="35406"/>
                </a:lnTo>
                <a:lnTo>
                  <a:pt x="436338" y="32938"/>
                </a:lnTo>
                <a:close/>
              </a:path>
              <a:path w="441370" h="65984">
                <a:moveTo>
                  <a:pt x="434736" y="6437"/>
                </a:moveTo>
                <a:lnTo>
                  <a:pt x="422042" y="6437"/>
                </a:lnTo>
                <a:lnTo>
                  <a:pt x="425263" y="7188"/>
                </a:lnTo>
                <a:lnTo>
                  <a:pt x="426874" y="8797"/>
                </a:lnTo>
                <a:lnTo>
                  <a:pt x="428485" y="11265"/>
                </a:lnTo>
                <a:lnTo>
                  <a:pt x="430095" y="13626"/>
                </a:lnTo>
                <a:lnTo>
                  <a:pt x="430095" y="20063"/>
                </a:lnTo>
                <a:lnTo>
                  <a:pt x="428485" y="22531"/>
                </a:lnTo>
                <a:lnTo>
                  <a:pt x="426122" y="24140"/>
                </a:lnTo>
                <a:lnTo>
                  <a:pt x="422901" y="26501"/>
                </a:lnTo>
                <a:lnTo>
                  <a:pt x="419679" y="27359"/>
                </a:lnTo>
                <a:lnTo>
                  <a:pt x="415599" y="27359"/>
                </a:lnTo>
                <a:lnTo>
                  <a:pt x="414847" y="33797"/>
                </a:lnTo>
                <a:lnTo>
                  <a:pt x="416458" y="32938"/>
                </a:lnTo>
                <a:lnTo>
                  <a:pt x="436338" y="32938"/>
                </a:lnTo>
                <a:lnTo>
                  <a:pt x="435787" y="32187"/>
                </a:lnTo>
                <a:lnTo>
                  <a:pt x="432565" y="30578"/>
                </a:lnTo>
                <a:lnTo>
                  <a:pt x="429344" y="29719"/>
                </a:lnTo>
                <a:lnTo>
                  <a:pt x="431706" y="28110"/>
                </a:lnTo>
                <a:lnTo>
                  <a:pt x="434176" y="26501"/>
                </a:lnTo>
                <a:lnTo>
                  <a:pt x="435787" y="24140"/>
                </a:lnTo>
                <a:lnTo>
                  <a:pt x="437397" y="21673"/>
                </a:lnTo>
                <a:lnTo>
                  <a:pt x="438149" y="19312"/>
                </a:lnTo>
                <a:lnTo>
                  <a:pt x="438149" y="13626"/>
                </a:lnTo>
                <a:lnTo>
                  <a:pt x="437397" y="10407"/>
                </a:lnTo>
                <a:lnTo>
                  <a:pt x="435787" y="8046"/>
                </a:lnTo>
                <a:lnTo>
                  <a:pt x="434736" y="6437"/>
                </a:lnTo>
                <a:close/>
              </a:path>
              <a:path w="441370" h="65984">
                <a:moveTo>
                  <a:pt x="422901" y="0"/>
                </a:moveTo>
                <a:lnTo>
                  <a:pt x="413988" y="0"/>
                </a:lnTo>
                <a:lnTo>
                  <a:pt x="410015" y="1609"/>
                </a:lnTo>
                <a:lnTo>
                  <a:pt x="405935" y="3969"/>
                </a:lnTo>
                <a:lnTo>
                  <a:pt x="402713" y="7188"/>
                </a:lnTo>
                <a:lnTo>
                  <a:pt x="400351" y="11265"/>
                </a:lnTo>
                <a:lnTo>
                  <a:pt x="399492" y="16844"/>
                </a:lnTo>
                <a:lnTo>
                  <a:pt x="407545" y="17703"/>
                </a:lnTo>
                <a:lnTo>
                  <a:pt x="408404" y="14484"/>
                </a:lnTo>
                <a:lnTo>
                  <a:pt x="409156" y="11265"/>
                </a:lnTo>
                <a:lnTo>
                  <a:pt x="413236" y="7188"/>
                </a:lnTo>
                <a:lnTo>
                  <a:pt x="416458" y="6437"/>
                </a:lnTo>
                <a:lnTo>
                  <a:pt x="434736" y="6437"/>
                </a:lnTo>
                <a:lnTo>
                  <a:pt x="434176" y="5579"/>
                </a:lnTo>
                <a:lnTo>
                  <a:pt x="431706" y="3218"/>
                </a:lnTo>
                <a:lnTo>
                  <a:pt x="428485" y="2360"/>
                </a:lnTo>
                <a:lnTo>
                  <a:pt x="426122" y="751"/>
                </a:lnTo>
                <a:lnTo>
                  <a:pt x="422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909411" y="5138553"/>
            <a:ext cx="107928" cy="107838"/>
          </a:xfrm>
          <a:custGeom>
            <a:avLst/>
            <a:gdLst/>
            <a:ahLst/>
            <a:cxnLst/>
            <a:rect l="l" t="t" r="r" b="b"/>
            <a:pathLst>
              <a:path w="107928" h="107838">
                <a:moveTo>
                  <a:pt x="53958" y="0"/>
                </a:moveTo>
                <a:lnTo>
                  <a:pt x="15704" y="15924"/>
                </a:lnTo>
                <a:lnTo>
                  <a:pt x="0" y="54171"/>
                </a:lnTo>
                <a:lnTo>
                  <a:pt x="1993" y="68453"/>
                </a:lnTo>
                <a:lnTo>
                  <a:pt x="26868" y="100521"/>
                </a:lnTo>
                <a:lnTo>
                  <a:pt x="54158" y="107838"/>
                </a:lnTo>
                <a:lnTo>
                  <a:pt x="68459" y="105869"/>
                </a:lnTo>
                <a:lnTo>
                  <a:pt x="100591" y="81041"/>
                </a:lnTo>
                <a:lnTo>
                  <a:pt x="107928" y="53804"/>
                </a:lnTo>
                <a:lnTo>
                  <a:pt x="105988" y="39508"/>
                </a:lnTo>
                <a:lnTo>
                  <a:pt x="81184" y="7350"/>
                </a:lnTo>
                <a:lnTo>
                  <a:pt x="53958" y="0"/>
                </a:lnTo>
                <a:close/>
              </a:path>
            </a:pathLst>
          </a:custGeom>
          <a:solidFill>
            <a:srgbClr val="E1001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619250" y="1412875"/>
            <a:ext cx="5977001" cy="5040312"/>
          </a:xfrm>
          <a:custGeom>
            <a:avLst/>
            <a:gdLst/>
            <a:ahLst/>
            <a:cxnLst/>
            <a:rect l="l" t="t" r="r" b="b"/>
            <a:pathLst>
              <a:path w="5977001" h="5040312">
                <a:moveTo>
                  <a:pt x="0" y="840104"/>
                </a:moveTo>
                <a:lnTo>
                  <a:pt x="2785" y="771209"/>
                </a:lnTo>
                <a:lnTo>
                  <a:pt x="10996" y="703846"/>
                </a:lnTo>
                <a:lnTo>
                  <a:pt x="24418" y="638233"/>
                </a:lnTo>
                <a:lnTo>
                  <a:pt x="42833" y="574584"/>
                </a:lnTo>
                <a:lnTo>
                  <a:pt x="66026" y="513117"/>
                </a:lnTo>
                <a:lnTo>
                  <a:pt x="93779" y="454048"/>
                </a:lnTo>
                <a:lnTo>
                  <a:pt x="125878" y="397594"/>
                </a:lnTo>
                <a:lnTo>
                  <a:pt x="162104" y="343969"/>
                </a:lnTo>
                <a:lnTo>
                  <a:pt x="202243" y="293392"/>
                </a:lnTo>
                <a:lnTo>
                  <a:pt x="246078" y="246078"/>
                </a:lnTo>
                <a:lnTo>
                  <a:pt x="293392" y="202243"/>
                </a:lnTo>
                <a:lnTo>
                  <a:pt x="343969" y="162104"/>
                </a:lnTo>
                <a:lnTo>
                  <a:pt x="397594" y="125878"/>
                </a:lnTo>
                <a:lnTo>
                  <a:pt x="454048" y="93779"/>
                </a:lnTo>
                <a:lnTo>
                  <a:pt x="513117" y="66026"/>
                </a:lnTo>
                <a:lnTo>
                  <a:pt x="574584" y="42833"/>
                </a:lnTo>
                <a:lnTo>
                  <a:pt x="638233" y="24418"/>
                </a:lnTo>
                <a:lnTo>
                  <a:pt x="703846" y="10996"/>
                </a:lnTo>
                <a:lnTo>
                  <a:pt x="771209" y="2785"/>
                </a:lnTo>
                <a:lnTo>
                  <a:pt x="840105" y="0"/>
                </a:lnTo>
                <a:lnTo>
                  <a:pt x="5136896" y="0"/>
                </a:lnTo>
                <a:lnTo>
                  <a:pt x="5205791" y="2785"/>
                </a:lnTo>
                <a:lnTo>
                  <a:pt x="5273154" y="10996"/>
                </a:lnTo>
                <a:lnTo>
                  <a:pt x="5338767" y="24418"/>
                </a:lnTo>
                <a:lnTo>
                  <a:pt x="5402416" y="42833"/>
                </a:lnTo>
                <a:lnTo>
                  <a:pt x="5463883" y="66026"/>
                </a:lnTo>
                <a:lnTo>
                  <a:pt x="5522952" y="93779"/>
                </a:lnTo>
                <a:lnTo>
                  <a:pt x="5579406" y="125878"/>
                </a:lnTo>
                <a:lnTo>
                  <a:pt x="5633031" y="162104"/>
                </a:lnTo>
                <a:lnTo>
                  <a:pt x="5683608" y="202243"/>
                </a:lnTo>
                <a:lnTo>
                  <a:pt x="5730922" y="246078"/>
                </a:lnTo>
                <a:lnTo>
                  <a:pt x="5774757" y="293392"/>
                </a:lnTo>
                <a:lnTo>
                  <a:pt x="5814896" y="343969"/>
                </a:lnTo>
                <a:lnTo>
                  <a:pt x="5851122" y="397594"/>
                </a:lnTo>
                <a:lnTo>
                  <a:pt x="5883221" y="454048"/>
                </a:lnTo>
                <a:lnTo>
                  <a:pt x="5910974" y="513117"/>
                </a:lnTo>
                <a:lnTo>
                  <a:pt x="5934167" y="574584"/>
                </a:lnTo>
                <a:lnTo>
                  <a:pt x="5952582" y="638233"/>
                </a:lnTo>
                <a:lnTo>
                  <a:pt x="5966004" y="703846"/>
                </a:lnTo>
                <a:lnTo>
                  <a:pt x="5974215" y="771209"/>
                </a:lnTo>
                <a:lnTo>
                  <a:pt x="5977001" y="840104"/>
                </a:lnTo>
                <a:lnTo>
                  <a:pt x="5977001" y="4200245"/>
                </a:lnTo>
                <a:lnTo>
                  <a:pt x="5974215" y="4269144"/>
                </a:lnTo>
                <a:lnTo>
                  <a:pt x="5966004" y="4336508"/>
                </a:lnTo>
                <a:lnTo>
                  <a:pt x="5952582" y="4402123"/>
                </a:lnTo>
                <a:lnTo>
                  <a:pt x="5934167" y="4465771"/>
                </a:lnTo>
                <a:lnTo>
                  <a:pt x="5910974" y="4527237"/>
                </a:lnTo>
                <a:lnTo>
                  <a:pt x="5883221" y="4586304"/>
                </a:lnTo>
                <a:lnTo>
                  <a:pt x="5851122" y="4642757"/>
                </a:lnTo>
                <a:lnTo>
                  <a:pt x="5814896" y="4696378"/>
                </a:lnTo>
                <a:lnTo>
                  <a:pt x="5774757" y="4746952"/>
                </a:lnTo>
                <a:lnTo>
                  <a:pt x="5730922" y="4794262"/>
                </a:lnTo>
                <a:lnTo>
                  <a:pt x="5683608" y="4838093"/>
                </a:lnTo>
                <a:lnTo>
                  <a:pt x="5633031" y="4878228"/>
                </a:lnTo>
                <a:lnTo>
                  <a:pt x="5579406" y="4914451"/>
                </a:lnTo>
                <a:lnTo>
                  <a:pt x="5522952" y="4946545"/>
                </a:lnTo>
                <a:lnTo>
                  <a:pt x="5463883" y="4974295"/>
                </a:lnTo>
                <a:lnTo>
                  <a:pt x="5402416" y="4997485"/>
                </a:lnTo>
                <a:lnTo>
                  <a:pt x="5338767" y="5015897"/>
                </a:lnTo>
                <a:lnTo>
                  <a:pt x="5273154" y="5029317"/>
                </a:lnTo>
                <a:lnTo>
                  <a:pt x="5205791" y="5037527"/>
                </a:lnTo>
                <a:lnTo>
                  <a:pt x="5136896" y="5040312"/>
                </a:lnTo>
                <a:lnTo>
                  <a:pt x="840105" y="5040312"/>
                </a:lnTo>
                <a:lnTo>
                  <a:pt x="771209" y="5037527"/>
                </a:lnTo>
                <a:lnTo>
                  <a:pt x="703846" y="5029317"/>
                </a:lnTo>
                <a:lnTo>
                  <a:pt x="638233" y="5015897"/>
                </a:lnTo>
                <a:lnTo>
                  <a:pt x="574584" y="4997485"/>
                </a:lnTo>
                <a:lnTo>
                  <a:pt x="513117" y="4974295"/>
                </a:lnTo>
                <a:lnTo>
                  <a:pt x="454048" y="4946545"/>
                </a:lnTo>
                <a:lnTo>
                  <a:pt x="397594" y="4914451"/>
                </a:lnTo>
                <a:lnTo>
                  <a:pt x="343969" y="4878228"/>
                </a:lnTo>
                <a:lnTo>
                  <a:pt x="293392" y="4838093"/>
                </a:lnTo>
                <a:lnTo>
                  <a:pt x="246078" y="4794262"/>
                </a:lnTo>
                <a:lnTo>
                  <a:pt x="202243" y="4746952"/>
                </a:lnTo>
                <a:lnTo>
                  <a:pt x="162104" y="4696378"/>
                </a:lnTo>
                <a:lnTo>
                  <a:pt x="125878" y="4642757"/>
                </a:lnTo>
                <a:lnTo>
                  <a:pt x="93779" y="4586304"/>
                </a:lnTo>
                <a:lnTo>
                  <a:pt x="66026" y="4527237"/>
                </a:lnTo>
                <a:lnTo>
                  <a:pt x="42833" y="4465771"/>
                </a:lnTo>
                <a:lnTo>
                  <a:pt x="24418" y="4402123"/>
                </a:lnTo>
                <a:lnTo>
                  <a:pt x="10996" y="4336508"/>
                </a:lnTo>
                <a:lnTo>
                  <a:pt x="2785" y="4269144"/>
                </a:lnTo>
                <a:lnTo>
                  <a:pt x="0" y="4200245"/>
                </a:lnTo>
                <a:lnTo>
                  <a:pt x="0" y="840104"/>
                </a:lnTo>
                <a:close/>
              </a:path>
            </a:pathLst>
          </a:custGeom>
          <a:ln w="63500">
            <a:solidFill>
              <a:srgbClr val="FF99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090" rIns="0" bIns="0" rtlCol="0" vert="horz">
            <a:noAutofit/>
          </a:bodyPr>
          <a:lstStyle/>
          <a:p>
            <a:pPr marL="3996054">
              <a:lnSpc>
                <a:spcPct val="100000"/>
              </a:lnSpc>
            </a:pPr>
            <a:r>
              <a:rPr dirty="0" smtClean="0" sz="2200" spc="-2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2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“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undo</a:t>
            </a:r>
            <a:r>
              <a:rPr dirty="0" smtClean="0" sz="2200" spc="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200" spc="-10" b="1">
                <a:solidFill>
                  <a:srgbClr val="C00000"/>
                </a:solidFill>
                <a:latin typeface="Arial"/>
                <a:cs typeface="Arial"/>
              </a:rPr>
              <a:t>rural</a:t>
            </a:r>
            <a:r>
              <a:rPr dirty="0" smtClean="0" sz="2200" spc="-10" b="1">
                <a:solidFill>
                  <a:srgbClr val="C00000"/>
                </a:solidFill>
                <a:latin typeface="Arial"/>
                <a:cs typeface="Arial"/>
              </a:rPr>
              <a:t>”</a:t>
            </a:r>
            <a:r>
              <a:rPr dirty="0" smtClean="0" sz="2200" spc="-10" b="1">
                <a:solidFill>
                  <a:srgbClr val="C00000"/>
                </a:solidFill>
                <a:latin typeface="Arial"/>
                <a:cs typeface="Arial"/>
              </a:rPr>
              <a:t>:</a:t>
            </a:r>
            <a:r>
              <a:rPr dirty="0" smtClean="0" sz="22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como</a:t>
            </a:r>
            <a:r>
              <a:rPr dirty="0" smtClean="0" sz="22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200" spc="-15" b="1">
                <a:solidFill>
                  <a:srgbClr val="C00000"/>
                </a:solidFill>
                <a:latin typeface="Arial"/>
                <a:cs typeface="Arial"/>
              </a:rPr>
              <a:t>an</a:t>
            </a:r>
            <a:r>
              <a:rPr dirty="0" smtClean="0" sz="2200" spc="-10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mtClean="0" sz="2200" spc="-10" b="1">
                <a:solidFill>
                  <a:srgbClr val="C00000"/>
                </a:solidFill>
                <a:latin typeface="Arial"/>
                <a:cs typeface="Arial"/>
              </a:rPr>
              <a:t>lis</a:t>
            </a:r>
            <a:r>
              <a:rPr dirty="0" smtClean="0" sz="2200" spc="15" b="1">
                <a:solidFill>
                  <a:srgbClr val="C00000"/>
                </a:solidFill>
                <a:latin typeface="Arial"/>
                <a:cs typeface="Arial"/>
              </a:rPr>
              <a:t>á</a:t>
            </a:r>
            <a:r>
              <a:rPr dirty="0" smtClean="0" sz="2200" spc="-10" b="1">
                <a:solidFill>
                  <a:srgbClr val="C00000"/>
                </a:solidFill>
                <a:latin typeface="Arial"/>
                <a:cs typeface="Arial"/>
              </a:rPr>
              <a:t>-lo?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26921"/>
            <a:ext cx="8376284" cy="48304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99060" marR="105410" indent="0">
              <a:lnSpc>
                <a:spcPct val="100000"/>
              </a:lnSpc>
            </a:pPr>
            <a:r>
              <a:rPr dirty="0" smtClean="0" sz="2800" spc="-20" b="1">
                <a:latin typeface="Arial"/>
                <a:cs typeface="Arial"/>
              </a:rPr>
              <a:t>As</a:t>
            </a:r>
            <a:r>
              <a:rPr dirty="0" smtClean="0" sz="2800" spc="15" b="1">
                <a:latin typeface="Arial"/>
                <a:cs typeface="Arial"/>
              </a:rPr>
              <a:t> </a:t>
            </a:r>
            <a:r>
              <a:rPr dirty="0" smtClean="0" sz="2800" spc="-10" b="1">
                <a:solidFill>
                  <a:srgbClr val="C00000"/>
                </a:solidFill>
                <a:latin typeface="Arial"/>
                <a:cs typeface="Arial"/>
              </a:rPr>
              <a:t>fase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mtClean="0" sz="28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do</a:t>
            </a:r>
            <a:r>
              <a:rPr dirty="0" smtClean="0" sz="2800" spc="-20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des</a:t>
            </a:r>
            <a:r>
              <a:rPr dirty="0" smtClean="0" sz="2800" spc="-15" b="1">
                <a:latin typeface="Arial"/>
                <a:cs typeface="Arial"/>
              </a:rPr>
              <a:t>e</a:t>
            </a:r>
            <a:r>
              <a:rPr dirty="0" smtClean="0" sz="2800" spc="-15" b="1">
                <a:latin typeface="Arial"/>
                <a:cs typeface="Arial"/>
              </a:rPr>
              <a:t>nvolvim</a:t>
            </a:r>
            <a:r>
              <a:rPr dirty="0" smtClean="0" sz="2800" spc="-15" b="1">
                <a:latin typeface="Arial"/>
                <a:cs typeface="Arial"/>
              </a:rPr>
              <a:t>e</a:t>
            </a:r>
            <a:r>
              <a:rPr dirty="0" smtClean="0" sz="2800" spc="-15" b="1">
                <a:latin typeface="Arial"/>
                <a:cs typeface="Arial"/>
              </a:rPr>
              <a:t>nto</a:t>
            </a:r>
            <a:r>
              <a:rPr dirty="0" smtClean="0" sz="2800" spc="40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das</a:t>
            </a:r>
            <a:r>
              <a:rPr dirty="0" smtClean="0" sz="2800" spc="15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r</a:t>
            </a:r>
            <a:r>
              <a:rPr dirty="0" smtClean="0" sz="2800" spc="-15" b="1">
                <a:latin typeface="Arial"/>
                <a:cs typeface="Arial"/>
              </a:rPr>
              <a:t>e</a:t>
            </a:r>
            <a:r>
              <a:rPr dirty="0" smtClean="0" sz="2800" spc="-15" b="1">
                <a:latin typeface="Arial"/>
                <a:cs typeface="Arial"/>
              </a:rPr>
              <a:t>giões</a:t>
            </a:r>
            <a:r>
              <a:rPr dirty="0" smtClean="0" sz="2800" spc="15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rur</a:t>
            </a:r>
            <a:r>
              <a:rPr dirty="0" smtClean="0" sz="2800" spc="-15" b="1">
                <a:latin typeface="Arial"/>
                <a:cs typeface="Arial"/>
              </a:rPr>
              <a:t>a</a:t>
            </a:r>
            <a:r>
              <a:rPr dirty="0" smtClean="0" sz="2800" spc="-15" b="1">
                <a:latin typeface="Arial"/>
                <a:cs typeface="Arial"/>
              </a:rPr>
              <a:t>is</a:t>
            </a:r>
            <a:r>
              <a:rPr dirty="0" smtClean="0" sz="2800" spc="-15" b="1">
                <a:latin typeface="Arial"/>
                <a:cs typeface="Arial"/>
              </a:rPr>
              <a:t> no</a:t>
            </a:r>
            <a:r>
              <a:rPr dirty="0" smtClean="0" sz="2800" spc="-15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período</a:t>
            </a:r>
            <a:r>
              <a:rPr dirty="0" smtClean="0" sz="2800" spc="1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contemporâneo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3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ctr" marL="0" marR="0">
              <a:lnSpc>
                <a:spcPct val="100000"/>
              </a:lnSpc>
            </a:pPr>
            <a:r>
              <a:rPr dirty="0" smtClean="0" sz="2000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mtClean="0" sz="2000" spc="5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é</a:t>
            </a:r>
            <a:r>
              <a:rPr dirty="0" smtClean="0" sz="20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196</a:t>
            </a:r>
            <a:r>
              <a:rPr dirty="0" smtClean="0" sz="2000" spc="10" b="1">
                <a:solidFill>
                  <a:srgbClr val="C00000"/>
                </a:solidFill>
                <a:latin typeface="Arial"/>
                <a:cs typeface="Arial"/>
              </a:rPr>
              <a:t>7</a:t>
            </a:r>
            <a:r>
              <a:rPr dirty="0" smtClean="0" sz="2000" spc="0" b="1">
                <a:latin typeface="Arial"/>
                <a:cs typeface="Arial"/>
              </a:rPr>
              <a:t>:</a:t>
            </a:r>
            <a:r>
              <a:rPr dirty="0" smtClean="0" sz="2000" spc="-3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o per</a:t>
            </a:r>
            <a:r>
              <a:rPr dirty="0" smtClean="0" sz="2000" spc="-10" b="1">
                <a:latin typeface="Arial"/>
                <a:cs typeface="Arial"/>
              </a:rPr>
              <a:t>í</a:t>
            </a:r>
            <a:r>
              <a:rPr dirty="0" smtClean="0" sz="2000" spc="0" b="1">
                <a:latin typeface="Arial"/>
                <a:cs typeface="Arial"/>
              </a:rPr>
              <a:t>odo</a:t>
            </a:r>
            <a:r>
              <a:rPr dirty="0" smtClean="0" sz="2000" spc="-5" b="1">
                <a:latin typeface="Arial"/>
                <a:cs typeface="Arial"/>
              </a:rPr>
              <a:t> pr</a:t>
            </a:r>
            <a:r>
              <a:rPr dirty="0" smtClean="0" sz="2000" spc="0" b="1">
                <a:latin typeface="Arial"/>
                <a:cs typeface="Arial"/>
              </a:rPr>
              <a:t>é-mo</a:t>
            </a:r>
            <a:r>
              <a:rPr dirty="0" smtClean="0" sz="2000" spc="-10" b="1">
                <a:latin typeface="Arial"/>
                <a:cs typeface="Arial"/>
              </a:rPr>
              <a:t>d</a:t>
            </a:r>
            <a:r>
              <a:rPr dirty="0" smtClean="0" sz="2000" spc="0" b="1">
                <a:latin typeface="Arial"/>
                <a:cs typeface="Arial"/>
              </a:rPr>
              <a:t>ernização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21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algn="ctr" marL="635">
              <a:lnSpc>
                <a:spcPct val="100000"/>
              </a:lnSpc>
            </a:pPr>
            <a:r>
              <a:rPr dirty="0" smtClean="0" sz="2000" b="1">
                <a:solidFill>
                  <a:srgbClr val="C00000"/>
                </a:solidFill>
                <a:latin typeface="Arial"/>
                <a:cs typeface="Arial"/>
              </a:rPr>
              <a:t>1968</a:t>
            </a:r>
            <a:r>
              <a:rPr dirty="0" smtClean="0" sz="20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dirty="0" smtClean="0" sz="20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1981</a:t>
            </a:r>
            <a:r>
              <a:rPr dirty="0" smtClean="0" sz="2000" spc="0" b="1">
                <a:latin typeface="Arial"/>
                <a:cs typeface="Arial"/>
              </a:rPr>
              <a:t>:</a:t>
            </a:r>
            <a:r>
              <a:rPr dirty="0" smtClean="0" sz="2000" spc="-2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as</a:t>
            </a:r>
            <a:r>
              <a:rPr dirty="0" smtClean="0" sz="2000" spc="-1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raízes</a:t>
            </a:r>
            <a:r>
              <a:rPr dirty="0" smtClean="0" sz="2000" spc="-2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da agr</a:t>
            </a:r>
            <a:r>
              <a:rPr dirty="0" smtClean="0" sz="2000" spc="-10" b="1">
                <a:latin typeface="Arial"/>
                <a:cs typeface="Arial"/>
              </a:rPr>
              <a:t>i</a:t>
            </a:r>
            <a:r>
              <a:rPr dirty="0" smtClean="0" sz="2000" spc="0" b="1">
                <a:latin typeface="Arial"/>
                <a:cs typeface="Arial"/>
              </a:rPr>
              <a:t>cultura</a:t>
            </a:r>
            <a:r>
              <a:rPr dirty="0" smtClean="0" sz="2000" spc="-40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mo</a:t>
            </a:r>
            <a:r>
              <a:rPr dirty="0" smtClean="0" sz="2000" spc="-10" b="1">
                <a:latin typeface="Arial"/>
                <a:cs typeface="Arial"/>
              </a:rPr>
              <a:t>d</a:t>
            </a:r>
            <a:r>
              <a:rPr dirty="0" smtClean="0" sz="2000" spc="0" b="1">
                <a:latin typeface="Arial"/>
                <a:cs typeface="Arial"/>
              </a:rPr>
              <a:t>erna</a:t>
            </a:r>
            <a:r>
              <a:rPr dirty="0" smtClean="0" sz="2000" spc="-1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no Brasil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20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algn="ctr" marR="3175">
              <a:lnSpc>
                <a:spcPct val="100000"/>
              </a:lnSpc>
            </a:pPr>
            <a:r>
              <a:rPr dirty="0" smtClean="0" sz="2000" b="1">
                <a:solidFill>
                  <a:srgbClr val="C00000"/>
                </a:solidFill>
                <a:latin typeface="Arial"/>
                <a:cs typeface="Arial"/>
              </a:rPr>
              <a:t>1982</a:t>
            </a:r>
            <a:r>
              <a:rPr dirty="0" smtClean="0" sz="20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dirty="0" smtClean="0" sz="20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1990</a:t>
            </a:r>
            <a:r>
              <a:rPr dirty="0" smtClean="0" sz="2000" spc="0" b="1">
                <a:latin typeface="Arial"/>
                <a:cs typeface="Arial"/>
              </a:rPr>
              <a:t>:</a:t>
            </a:r>
            <a:r>
              <a:rPr dirty="0" smtClean="0" sz="2000" spc="-2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anos de</a:t>
            </a:r>
            <a:r>
              <a:rPr dirty="0" smtClean="0" sz="2000" spc="-20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es</a:t>
            </a:r>
            <a:r>
              <a:rPr dirty="0" smtClean="0" sz="2000" spc="5" b="1">
                <a:latin typeface="Arial"/>
                <a:cs typeface="Arial"/>
              </a:rPr>
              <a:t>t</a:t>
            </a:r>
            <a:r>
              <a:rPr dirty="0" smtClean="0" sz="2000" spc="0" b="1">
                <a:latin typeface="Arial"/>
                <a:cs typeface="Arial"/>
              </a:rPr>
              <a:t>agnação</a:t>
            </a:r>
            <a:r>
              <a:rPr dirty="0" smtClean="0" sz="2000" spc="-30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(a</a:t>
            </a:r>
            <a:r>
              <a:rPr dirty="0" smtClean="0" sz="2000" spc="-2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“d</a:t>
            </a:r>
            <a:r>
              <a:rPr dirty="0" smtClean="0" sz="2000" spc="5" b="1">
                <a:latin typeface="Arial"/>
                <a:cs typeface="Arial"/>
              </a:rPr>
              <a:t>é</a:t>
            </a:r>
            <a:r>
              <a:rPr dirty="0" smtClean="0" sz="2000" spc="0" b="1">
                <a:latin typeface="Arial"/>
                <a:cs typeface="Arial"/>
              </a:rPr>
              <a:t>cada</a:t>
            </a:r>
            <a:r>
              <a:rPr dirty="0" smtClean="0" sz="2000" spc="-1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perdida”)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22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algn="ctr" marR="1905">
              <a:lnSpc>
                <a:spcPct val="100000"/>
              </a:lnSpc>
            </a:pPr>
            <a:r>
              <a:rPr dirty="0" smtClean="0" sz="2000" b="1">
                <a:solidFill>
                  <a:srgbClr val="C00000"/>
                </a:solidFill>
                <a:latin typeface="Arial"/>
                <a:cs typeface="Arial"/>
              </a:rPr>
              <a:t>1991</a:t>
            </a:r>
            <a:r>
              <a:rPr dirty="0" smtClean="0" sz="20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dirty="0" smtClean="0" sz="20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2000</a:t>
            </a:r>
            <a:r>
              <a:rPr dirty="0" smtClean="0" sz="2000" spc="0" b="1">
                <a:latin typeface="Arial"/>
                <a:cs typeface="Arial"/>
              </a:rPr>
              <a:t>:</a:t>
            </a:r>
            <a:r>
              <a:rPr dirty="0" smtClean="0" sz="2000" spc="-2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surgem</a:t>
            </a:r>
            <a:r>
              <a:rPr dirty="0" smtClean="0" sz="2000" spc="-30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i</a:t>
            </a:r>
            <a:r>
              <a:rPr dirty="0" smtClean="0" sz="2000" spc="-10" b="1">
                <a:latin typeface="Arial"/>
                <a:cs typeface="Arial"/>
              </a:rPr>
              <a:t>n</a:t>
            </a:r>
            <a:r>
              <a:rPr dirty="0" smtClean="0" sz="2000" spc="0" b="1">
                <a:latin typeface="Arial"/>
                <a:cs typeface="Arial"/>
              </a:rPr>
              <a:t>ú</a:t>
            </a:r>
            <a:r>
              <a:rPr dirty="0" smtClean="0" sz="2000" spc="-10" b="1">
                <a:latin typeface="Arial"/>
                <a:cs typeface="Arial"/>
              </a:rPr>
              <a:t>m</a:t>
            </a:r>
            <a:r>
              <a:rPr dirty="0" smtClean="0" sz="2000" spc="0" b="1">
                <a:latin typeface="Arial"/>
                <a:cs typeface="Arial"/>
              </a:rPr>
              <a:t>eros</a:t>
            </a:r>
            <a:r>
              <a:rPr dirty="0" smtClean="0" sz="2000" spc="-20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desafios</a:t>
            </a:r>
            <a:r>
              <a:rPr dirty="0" smtClean="0" sz="2000" spc="-3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no</a:t>
            </a:r>
            <a:r>
              <a:rPr dirty="0" smtClean="0" sz="2000" spc="-30" b="1">
                <a:latin typeface="Arial"/>
                <a:cs typeface="Arial"/>
              </a:rPr>
              <a:t>v</a:t>
            </a:r>
            <a:r>
              <a:rPr dirty="0" smtClean="0" sz="2000" spc="0" b="1">
                <a:latin typeface="Arial"/>
                <a:cs typeface="Arial"/>
              </a:rPr>
              <a:t>os,</a:t>
            </a:r>
            <a:r>
              <a:rPr dirty="0" smtClean="0" sz="2000" spc="-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i</a:t>
            </a:r>
            <a:r>
              <a:rPr dirty="0" smtClean="0" sz="2000" spc="-10" b="1">
                <a:latin typeface="Arial"/>
                <a:cs typeface="Arial"/>
              </a:rPr>
              <a:t>n</a:t>
            </a:r>
            <a:r>
              <a:rPr dirty="0" smtClean="0" sz="2000" spc="0" b="1">
                <a:latin typeface="Arial"/>
                <a:cs typeface="Arial"/>
              </a:rPr>
              <a:t>cl</a:t>
            </a:r>
            <a:r>
              <a:rPr dirty="0" smtClean="0" sz="2000" spc="-10" b="1">
                <a:latin typeface="Arial"/>
                <a:cs typeface="Arial"/>
              </a:rPr>
              <a:t>u</a:t>
            </a:r>
            <a:r>
              <a:rPr dirty="0" smtClean="0" sz="2000" spc="0" b="1">
                <a:latin typeface="Arial"/>
                <a:cs typeface="Arial"/>
              </a:rPr>
              <a:t>si</a:t>
            </a:r>
            <a:r>
              <a:rPr dirty="0" smtClean="0" sz="2000" spc="-30" b="1">
                <a:latin typeface="Arial"/>
                <a:cs typeface="Arial"/>
              </a:rPr>
              <a:t>v</a:t>
            </a:r>
            <a:r>
              <a:rPr dirty="0" smtClean="0" sz="2000" spc="0" b="1">
                <a:latin typeface="Arial"/>
                <a:cs typeface="Arial"/>
              </a:rPr>
              <a:t>e </a:t>
            </a:r>
            <a:r>
              <a:rPr dirty="0" smtClean="0" sz="2000" spc="-10" b="1">
                <a:latin typeface="Arial"/>
                <a:cs typeface="Arial"/>
              </a:rPr>
              <a:t>n</a:t>
            </a:r>
            <a:r>
              <a:rPr dirty="0" smtClean="0" sz="2000" spc="0" b="1">
                <a:latin typeface="Arial"/>
                <a:cs typeface="Arial"/>
              </a:rPr>
              <a:t>o</a:t>
            </a:r>
            <a:r>
              <a:rPr dirty="0" smtClean="0" sz="2000" spc="-10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ca</a:t>
            </a:r>
            <a:r>
              <a:rPr dirty="0" smtClean="0" sz="2000" spc="-10" b="1">
                <a:latin typeface="Arial"/>
                <a:cs typeface="Arial"/>
              </a:rPr>
              <a:t>m</a:t>
            </a:r>
            <a:r>
              <a:rPr dirty="0" smtClean="0" sz="2000" spc="0" b="1">
                <a:latin typeface="Arial"/>
                <a:cs typeface="Arial"/>
              </a:rPr>
              <a:t>po</a:t>
            </a:r>
            <a:endParaRPr sz="2000">
              <a:latin typeface="Arial"/>
              <a:cs typeface="Arial"/>
            </a:endParaRPr>
          </a:p>
          <a:p>
            <a:pPr algn="ctr" marL="0">
              <a:lnSpc>
                <a:spcPct val="100000"/>
              </a:lnSpc>
            </a:pPr>
            <a:r>
              <a:rPr dirty="0" smtClean="0" sz="2000" b="1">
                <a:latin typeface="Arial"/>
                <a:cs typeface="Arial"/>
              </a:rPr>
              <a:t>da ação</a:t>
            </a:r>
            <a:r>
              <a:rPr dirty="0" smtClean="0" sz="2000" spc="-1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pol</a:t>
            </a:r>
            <a:r>
              <a:rPr dirty="0" smtClean="0" sz="2000" spc="-15" b="1">
                <a:latin typeface="Arial"/>
                <a:cs typeface="Arial"/>
              </a:rPr>
              <a:t>í</a:t>
            </a:r>
            <a:r>
              <a:rPr dirty="0" smtClean="0" sz="2000" spc="0" b="1">
                <a:latin typeface="Arial"/>
                <a:cs typeface="Arial"/>
              </a:rPr>
              <a:t>tica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30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ctr">
              <a:lnSpc>
                <a:spcPct val="100000"/>
              </a:lnSpc>
            </a:pPr>
            <a:r>
              <a:rPr dirty="0" smtClean="0" sz="2000" b="1">
                <a:solidFill>
                  <a:srgbClr val="C00000"/>
                </a:solidFill>
                <a:latin typeface="Arial"/>
                <a:cs typeface="Arial"/>
              </a:rPr>
              <a:t>2000</a:t>
            </a:r>
            <a:r>
              <a:rPr dirty="0" smtClean="0" sz="20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em</a:t>
            </a:r>
            <a:r>
              <a:rPr dirty="0" smtClean="0" sz="20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diant</a:t>
            </a:r>
            <a:r>
              <a:rPr dirty="0" smtClean="0" sz="2000" spc="5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2000" spc="0" b="1">
                <a:latin typeface="Arial"/>
                <a:cs typeface="Arial"/>
              </a:rPr>
              <a:t>:</a:t>
            </a:r>
            <a:r>
              <a:rPr dirty="0" smtClean="0" sz="2000" spc="-2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um</a:t>
            </a:r>
            <a:r>
              <a:rPr dirty="0" smtClean="0" sz="2000" spc="-10" b="1"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no</a:t>
            </a:r>
            <a:r>
              <a:rPr dirty="0" smtClean="0" sz="2000" spc="-25" b="1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0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padrão agrário</a:t>
            </a:r>
            <a:r>
              <a:rPr dirty="0" smtClean="0" sz="2000" spc="-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20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agríco</a:t>
            </a:r>
            <a:r>
              <a:rPr dirty="0" smtClean="0" sz="2000" spc="-10" b="1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dirty="0" smtClean="0" sz="2000" spc="10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mtClean="0" sz="2000" spc="0" b="1">
                <a:latin typeface="Arial"/>
                <a:cs typeface="Arial"/>
              </a:rPr>
              <a:t>,</a:t>
            </a:r>
            <a:r>
              <a:rPr dirty="0" smtClean="0" sz="2000" spc="-2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sem</a:t>
            </a:r>
            <a:r>
              <a:rPr dirty="0" smtClean="0" sz="2000" spc="-20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preceden</a:t>
            </a:r>
            <a:r>
              <a:rPr dirty="0" smtClean="0" sz="2000" spc="-10" b="1">
                <a:latin typeface="Arial"/>
                <a:cs typeface="Arial"/>
              </a:rPr>
              <a:t>t</a:t>
            </a:r>
            <a:r>
              <a:rPr dirty="0" smtClean="0" sz="2000" spc="-10" b="1">
                <a:latin typeface="Arial"/>
                <a:cs typeface="Arial"/>
              </a:rPr>
              <a:t>e</a:t>
            </a:r>
            <a:r>
              <a:rPr dirty="0" smtClean="0" sz="2000" spc="0" b="1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algn="ctr" marR="635">
              <a:lnSpc>
                <a:spcPct val="100000"/>
              </a:lnSpc>
            </a:pPr>
            <a:r>
              <a:rPr dirty="0" smtClean="0" sz="2000" b="1">
                <a:latin typeface="Arial"/>
                <a:cs typeface="Arial"/>
              </a:rPr>
              <a:t>em</a:t>
            </a:r>
            <a:r>
              <a:rPr dirty="0" smtClean="0" sz="2000" spc="-2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sua</a:t>
            </a:r>
            <a:r>
              <a:rPr dirty="0" smtClean="0" sz="2000" spc="-5" b="1">
                <a:latin typeface="Arial"/>
                <a:cs typeface="Arial"/>
              </a:rPr>
              <a:t> </a:t>
            </a:r>
            <a:r>
              <a:rPr dirty="0" smtClean="0" sz="2000" spc="-10" b="1">
                <a:latin typeface="Arial"/>
                <a:cs typeface="Arial"/>
              </a:rPr>
              <a:t>m</a:t>
            </a:r>
            <a:r>
              <a:rPr dirty="0" smtClean="0" sz="2000" spc="0" b="1">
                <a:latin typeface="Arial"/>
                <a:cs typeface="Arial"/>
              </a:rPr>
              <a:t>agn</a:t>
            </a:r>
            <a:r>
              <a:rPr dirty="0" smtClean="0" sz="2000" spc="-10" b="1">
                <a:latin typeface="Arial"/>
                <a:cs typeface="Arial"/>
              </a:rPr>
              <a:t>i</a:t>
            </a:r>
            <a:r>
              <a:rPr dirty="0" smtClean="0" sz="2000" spc="0" b="1">
                <a:latin typeface="Arial"/>
                <a:cs typeface="Arial"/>
              </a:rPr>
              <a:t>tude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15792" y="5085207"/>
            <a:ext cx="3905123" cy="576046"/>
          </a:xfrm>
          <a:custGeom>
            <a:avLst/>
            <a:gdLst/>
            <a:ahLst/>
            <a:cxnLst/>
            <a:rect l="l" t="t" r="r" b="b"/>
            <a:pathLst>
              <a:path w="3905123" h="576046">
                <a:moveTo>
                  <a:pt x="0" y="288036"/>
                </a:moveTo>
                <a:lnTo>
                  <a:pt x="25557" y="241302"/>
                </a:lnTo>
                <a:lnTo>
                  <a:pt x="56751" y="218800"/>
                </a:lnTo>
                <a:lnTo>
                  <a:pt x="99550" y="196973"/>
                </a:lnTo>
                <a:lnTo>
                  <a:pt x="153453" y="175896"/>
                </a:lnTo>
                <a:lnTo>
                  <a:pt x="217957" y="155643"/>
                </a:lnTo>
                <a:lnTo>
                  <a:pt x="292559" y="136287"/>
                </a:lnTo>
                <a:lnTo>
                  <a:pt x="376757" y="117902"/>
                </a:lnTo>
                <a:lnTo>
                  <a:pt x="470047" y="100563"/>
                </a:lnTo>
                <a:lnTo>
                  <a:pt x="571928" y="84343"/>
                </a:lnTo>
                <a:lnTo>
                  <a:pt x="681897" y="69317"/>
                </a:lnTo>
                <a:lnTo>
                  <a:pt x="799450" y="55558"/>
                </a:lnTo>
                <a:lnTo>
                  <a:pt x="924086" y="43141"/>
                </a:lnTo>
                <a:lnTo>
                  <a:pt x="1055302" y="32140"/>
                </a:lnTo>
                <a:lnTo>
                  <a:pt x="1192595" y="22627"/>
                </a:lnTo>
                <a:lnTo>
                  <a:pt x="1335462" y="14679"/>
                </a:lnTo>
                <a:lnTo>
                  <a:pt x="1483402" y="8368"/>
                </a:lnTo>
                <a:lnTo>
                  <a:pt x="1635910" y="3768"/>
                </a:lnTo>
                <a:lnTo>
                  <a:pt x="1792485" y="954"/>
                </a:lnTo>
                <a:lnTo>
                  <a:pt x="1952624" y="0"/>
                </a:lnTo>
                <a:lnTo>
                  <a:pt x="2112763" y="954"/>
                </a:lnTo>
                <a:lnTo>
                  <a:pt x="2269335" y="3768"/>
                </a:lnTo>
                <a:lnTo>
                  <a:pt x="2421840" y="8368"/>
                </a:lnTo>
                <a:lnTo>
                  <a:pt x="2569773" y="14679"/>
                </a:lnTo>
                <a:lnTo>
                  <a:pt x="2712634" y="22627"/>
                </a:lnTo>
                <a:lnTo>
                  <a:pt x="2849920" y="32140"/>
                </a:lnTo>
                <a:lnTo>
                  <a:pt x="2981127" y="43141"/>
                </a:lnTo>
                <a:lnTo>
                  <a:pt x="3105754" y="55558"/>
                </a:lnTo>
                <a:lnTo>
                  <a:pt x="3223298" y="69317"/>
                </a:lnTo>
                <a:lnTo>
                  <a:pt x="3333257" y="84343"/>
                </a:lnTo>
                <a:lnTo>
                  <a:pt x="3435129" y="100563"/>
                </a:lnTo>
                <a:lnTo>
                  <a:pt x="3528410" y="117902"/>
                </a:lnTo>
                <a:lnTo>
                  <a:pt x="3612599" y="136287"/>
                </a:lnTo>
                <a:lnTo>
                  <a:pt x="3687192" y="155643"/>
                </a:lnTo>
                <a:lnTo>
                  <a:pt x="3751689" y="175896"/>
                </a:lnTo>
                <a:lnTo>
                  <a:pt x="3805585" y="196973"/>
                </a:lnTo>
                <a:lnTo>
                  <a:pt x="3848379" y="218800"/>
                </a:lnTo>
                <a:lnTo>
                  <a:pt x="3879568" y="241302"/>
                </a:lnTo>
                <a:lnTo>
                  <a:pt x="3905123" y="288036"/>
                </a:lnTo>
                <a:lnTo>
                  <a:pt x="3898650" y="311649"/>
                </a:lnTo>
                <a:lnTo>
                  <a:pt x="3848379" y="357228"/>
                </a:lnTo>
                <a:lnTo>
                  <a:pt x="3805585" y="379046"/>
                </a:lnTo>
                <a:lnTo>
                  <a:pt x="3751689" y="400117"/>
                </a:lnTo>
                <a:lnTo>
                  <a:pt x="3687192" y="420367"/>
                </a:lnTo>
                <a:lnTo>
                  <a:pt x="3612599" y="439721"/>
                </a:lnTo>
                <a:lnTo>
                  <a:pt x="3528410" y="458105"/>
                </a:lnTo>
                <a:lnTo>
                  <a:pt x="3435129" y="475445"/>
                </a:lnTo>
                <a:lnTo>
                  <a:pt x="3333257" y="491667"/>
                </a:lnTo>
                <a:lnTo>
                  <a:pt x="3223298" y="506697"/>
                </a:lnTo>
                <a:lnTo>
                  <a:pt x="3105754" y="520460"/>
                </a:lnTo>
                <a:lnTo>
                  <a:pt x="2981127" y="532881"/>
                </a:lnTo>
                <a:lnTo>
                  <a:pt x="2849920" y="543888"/>
                </a:lnTo>
                <a:lnTo>
                  <a:pt x="2712634" y="553404"/>
                </a:lnTo>
                <a:lnTo>
                  <a:pt x="2569773" y="561357"/>
                </a:lnTo>
                <a:lnTo>
                  <a:pt x="2421840" y="567672"/>
                </a:lnTo>
                <a:lnTo>
                  <a:pt x="2269335" y="572275"/>
                </a:lnTo>
                <a:lnTo>
                  <a:pt x="2112763" y="575091"/>
                </a:lnTo>
                <a:lnTo>
                  <a:pt x="1952624" y="576046"/>
                </a:lnTo>
                <a:lnTo>
                  <a:pt x="1792485" y="575091"/>
                </a:lnTo>
                <a:lnTo>
                  <a:pt x="1635910" y="572275"/>
                </a:lnTo>
                <a:lnTo>
                  <a:pt x="1483402" y="567672"/>
                </a:lnTo>
                <a:lnTo>
                  <a:pt x="1335462" y="561357"/>
                </a:lnTo>
                <a:lnTo>
                  <a:pt x="1192595" y="553404"/>
                </a:lnTo>
                <a:lnTo>
                  <a:pt x="1055302" y="543888"/>
                </a:lnTo>
                <a:lnTo>
                  <a:pt x="924086" y="532881"/>
                </a:lnTo>
                <a:lnTo>
                  <a:pt x="799450" y="520460"/>
                </a:lnTo>
                <a:lnTo>
                  <a:pt x="681897" y="506697"/>
                </a:lnTo>
                <a:lnTo>
                  <a:pt x="571928" y="491667"/>
                </a:lnTo>
                <a:lnTo>
                  <a:pt x="470047" y="475445"/>
                </a:lnTo>
                <a:lnTo>
                  <a:pt x="376757" y="458105"/>
                </a:lnTo>
                <a:lnTo>
                  <a:pt x="292559" y="439721"/>
                </a:lnTo>
                <a:lnTo>
                  <a:pt x="217957" y="420367"/>
                </a:lnTo>
                <a:lnTo>
                  <a:pt x="153453" y="400117"/>
                </a:lnTo>
                <a:lnTo>
                  <a:pt x="99550" y="379046"/>
                </a:lnTo>
                <a:lnTo>
                  <a:pt x="56751" y="357228"/>
                </a:lnTo>
                <a:lnTo>
                  <a:pt x="25557" y="334738"/>
                </a:lnTo>
                <a:lnTo>
                  <a:pt x="0" y="288036"/>
                </a:lnTo>
                <a:close/>
              </a:path>
            </a:pathLst>
          </a:custGeom>
          <a:ln w="22225">
            <a:solidFill>
              <a:srgbClr val="6F2F9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7651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4778" y="213827"/>
            <a:ext cx="5203825" cy="13138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L="287020" marR="12700" indent="1002665">
              <a:lnSpc>
                <a:spcPct val="109600"/>
              </a:lnSpc>
            </a:pPr>
            <a:r>
              <a:rPr dirty="0" smtClean="0" sz="1600" spc="-15" b="1">
                <a:latin typeface="Arial"/>
                <a:cs typeface="Arial"/>
              </a:rPr>
              <a:t>“O</a:t>
            </a:r>
            <a:r>
              <a:rPr dirty="0" smtClean="0" sz="1600" spc="-15" b="1">
                <a:latin typeface="Arial"/>
                <a:cs typeface="Arial"/>
              </a:rPr>
              <a:t> </a:t>
            </a:r>
            <a:r>
              <a:rPr dirty="0" smtClean="0" sz="1600" spc="-15" b="1">
                <a:latin typeface="Arial"/>
                <a:cs typeface="Arial"/>
              </a:rPr>
              <a:t>m</a:t>
            </a:r>
            <a:r>
              <a:rPr dirty="0" smtClean="0" sz="1600" spc="-20" b="1">
                <a:latin typeface="Arial"/>
                <a:cs typeface="Arial"/>
              </a:rPr>
              <a:t>u</a:t>
            </a:r>
            <a:r>
              <a:rPr dirty="0" smtClean="0" sz="1600" spc="-10" b="1">
                <a:latin typeface="Arial"/>
                <a:cs typeface="Arial"/>
              </a:rPr>
              <a:t>n</a:t>
            </a:r>
            <a:r>
              <a:rPr dirty="0" smtClean="0" sz="1600" spc="-20" b="1">
                <a:latin typeface="Arial"/>
                <a:cs typeface="Arial"/>
              </a:rPr>
              <a:t>d</a:t>
            </a:r>
            <a:r>
              <a:rPr dirty="0" smtClean="0" sz="1600" spc="-10" b="1">
                <a:latin typeface="Arial"/>
                <a:cs typeface="Arial"/>
              </a:rPr>
              <a:t>o</a:t>
            </a:r>
            <a:r>
              <a:rPr dirty="0" smtClean="0" sz="1600" spc="30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rural</a:t>
            </a:r>
            <a:r>
              <a:rPr dirty="0" smtClean="0" sz="1600" spc="10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no</a:t>
            </a:r>
            <a:r>
              <a:rPr dirty="0" smtClean="0" sz="1600" spc="-10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Brasil</a:t>
            </a:r>
            <a:r>
              <a:rPr dirty="0" smtClean="0" sz="1600" spc="10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do</a:t>
            </a:r>
            <a:r>
              <a:rPr dirty="0" smtClean="0" sz="1600" spc="-10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Século</a:t>
            </a:r>
            <a:r>
              <a:rPr dirty="0" smtClean="0" sz="1600" spc="5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XXI.</a:t>
            </a:r>
            <a:r>
              <a:rPr dirty="0" smtClean="0" sz="1600" spc="-10" b="1">
                <a:latin typeface="Arial"/>
                <a:cs typeface="Arial"/>
              </a:rPr>
              <a:t> A</a:t>
            </a:r>
            <a:r>
              <a:rPr dirty="0" smtClean="0" sz="1600" spc="-5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f</a:t>
            </a:r>
            <a:r>
              <a:rPr dirty="0" smtClean="0" sz="1600" spc="-20" b="1">
                <a:latin typeface="Arial"/>
                <a:cs typeface="Arial"/>
              </a:rPr>
              <a:t>o</a:t>
            </a:r>
            <a:r>
              <a:rPr dirty="0" smtClean="0" sz="1600" spc="-10" b="1">
                <a:latin typeface="Arial"/>
                <a:cs typeface="Arial"/>
              </a:rPr>
              <a:t>rmaç</a:t>
            </a:r>
            <a:r>
              <a:rPr dirty="0" smtClean="0" sz="1600" spc="-15" b="1">
                <a:latin typeface="Arial"/>
                <a:cs typeface="Arial"/>
              </a:rPr>
              <a:t>ã</a:t>
            </a:r>
            <a:r>
              <a:rPr dirty="0" smtClean="0" sz="1600" spc="-10" b="1">
                <a:latin typeface="Arial"/>
                <a:cs typeface="Arial"/>
              </a:rPr>
              <a:t>o</a:t>
            </a:r>
            <a:r>
              <a:rPr dirty="0" smtClean="0" sz="1600" spc="25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de</a:t>
            </a:r>
            <a:r>
              <a:rPr dirty="0" smtClean="0" sz="1600" spc="-10" b="1">
                <a:latin typeface="Arial"/>
                <a:cs typeface="Arial"/>
              </a:rPr>
              <a:t> </a:t>
            </a:r>
            <a:r>
              <a:rPr dirty="0" smtClean="0" sz="1600" spc="-15" b="1">
                <a:latin typeface="Arial"/>
                <a:cs typeface="Arial"/>
              </a:rPr>
              <a:t>um</a:t>
            </a:r>
            <a:r>
              <a:rPr dirty="0" smtClean="0" sz="1600" spc="-5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n</a:t>
            </a:r>
            <a:r>
              <a:rPr dirty="0" smtClean="0" sz="1600" spc="-20" b="1">
                <a:latin typeface="Arial"/>
                <a:cs typeface="Arial"/>
              </a:rPr>
              <a:t>o</a:t>
            </a:r>
            <a:r>
              <a:rPr dirty="0" smtClean="0" sz="1600" spc="-50" b="1">
                <a:latin typeface="Arial"/>
                <a:cs typeface="Arial"/>
              </a:rPr>
              <a:t>v</a:t>
            </a:r>
            <a:r>
              <a:rPr dirty="0" smtClean="0" sz="1600" spc="-10" b="1">
                <a:latin typeface="Arial"/>
                <a:cs typeface="Arial"/>
              </a:rPr>
              <a:t>o</a:t>
            </a:r>
            <a:r>
              <a:rPr dirty="0" smtClean="0" sz="1600" spc="40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p</a:t>
            </a:r>
            <a:r>
              <a:rPr dirty="0" smtClean="0" sz="1600" spc="-15" b="1">
                <a:latin typeface="Arial"/>
                <a:cs typeface="Arial"/>
              </a:rPr>
              <a:t>a</a:t>
            </a:r>
            <a:r>
              <a:rPr dirty="0" smtClean="0" sz="1600" spc="-10" b="1">
                <a:latin typeface="Arial"/>
                <a:cs typeface="Arial"/>
              </a:rPr>
              <a:t>drão</a:t>
            </a:r>
            <a:r>
              <a:rPr dirty="0" smtClean="0" sz="1600" spc="10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a</a:t>
            </a:r>
            <a:r>
              <a:rPr dirty="0" smtClean="0" sz="1600" spc="-15" b="1">
                <a:latin typeface="Arial"/>
                <a:cs typeface="Arial"/>
              </a:rPr>
              <a:t>g</a:t>
            </a:r>
            <a:r>
              <a:rPr dirty="0" smtClean="0" sz="1600" spc="-10" b="1">
                <a:latin typeface="Arial"/>
                <a:cs typeface="Arial"/>
              </a:rPr>
              <a:t>rário</a:t>
            </a:r>
            <a:r>
              <a:rPr dirty="0" smtClean="0" sz="1600" spc="5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e</a:t>
            </a:r>
            <a:r>
              <a:rPr dirty="0" smtClean="0" sz="1600" spc="5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a</a:t>
            </a:r>
            <a:r>
              <a:rPr dirty="0" smtClean="0" sz="1600" spc="-15" b="1">
                <a:latin typeface="Arial"/>
                <a:cs typeface="Arial"/>
              </a:rPr>
              <a:t>g</a:t>
            </a:r>
            <a:r>
              <a:rPr dirty="0" smtClean="0" sz="1600" spc="-10" b="1">
                <a:latin typeface="Arial"/>
                <a:cs typeface="Arial"/>
              </a:rPr>
              <a:t>rícola”</a:t>
            </a:r>
            <a:r>
              <a:rPr dirty="0" smtClean="0" sz="1600" spc="-5" b="1">
                <a:latin typeface="Arial"/>
                <a:cs typeface="Arial"/>
              </a:rPr>
              <a:t> </a:t>
            </a:r>
            <a:r>
              <a:rPr dirty="0" smtClean="0" sz="1200" spc="-5">
                <a:latin typeface="Arial"/>
                <a:cs typeface="Arial"/>
              </a:rPr>
              <a:t>(E</a:t>
            </a:r>
            <a:r>
              <a:rPr dirty="0" smtClean="0" sz="1200" spc="5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brapa</a:t>
            </a:r>
            <a:r>
              <a:rPr dirty="0" smtClean="0" sz="1200" spc="-1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3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5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stit</a:t>
            </a:r>
            <a:r>
              <a:rPr dirty="0" smtClean="0" sz="1200" spc="5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to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1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Econo</a:t>
            </a:r>
            <a:r>
              <a:rPr dirty="0" smtClean="0" sz="1200" spc="-5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ia</a:t>
            </a:r>
            <a:r>
              <a:rPr dirty="0" smtClean="0" sz="1200" spc="-4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da</a:t>
            </a:r>
            <a:r>
              <a:rPr dirty="0" smtClean="0" sz="1200" spc="-1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Unica</a:t>
            </a:r>
            <a:r>
              <a:rPr dirty="0" smtClean="0" sz="1200" spc="5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p,</a:t>
            </a:r>
            <a:r>
              <a:rPr dirty="0" smtClean="0" sz="1200" spc="-3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201</a:t>
            </a:r>
            <a:r>
              <a:rPr dirty="0" smtClean="0" sz="1200" spc="35">
                <a:latin typeface="Arial"/>
                <a:cs typeface="Arial"/>
              </a:rPr>
              <a:t>4</a:t>
            </a:r>
            <a:r>
              <a:rPr dirty="0" smtClean="0" sz="1400" spc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7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algn="r" marR="14604">
              <a:lnSpc>
                <a:spcPct val="100000"/>
              </a:lnSpc>
            </a:pPr>
            <a:r>
              <a:rPr dirty="0" smtClean="0" sz="200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0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no</a:t>
            </a:r>
            <a:r>
              <a:rPr dirty="0" smtClean="0" sz="2000" spc="-25" b="1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0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padrão</a:t>
            </a:r>
            <a:r>
              <a:rPr dirty="0" smtClean="0" sz="20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agrário</a:t>
            </a:r>
            <a:r>
              <a:rPr dirty="0" smtClean="0" sz="20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e agr</a:t>
            </a:r>
            <a:r>
              <a:rPr dirty="0" smtClean="0" sz="2000" spc="-10" b="1">
                <a:solidFill>
                  <a:srgbClr val="C00000"/>
                </a:solidFill>
                <a:latin typeface="Arial"/>
                <a:cs typeface="Arial"/>
              </a:rPr>
              <a:t>í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cola:</a:t>
            </a:r>
            <a:r>
              <a:rPr dirty="0" smtClean="0" sz="20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o q</a:t>
            </a:r>
            <a:r>
              <a:rPr dirty="0" smtClean="0" sz="2000" spc="-10" b="1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e é?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491" y="2528061"/>
            <a:ext cx="8447405" cy="29349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-1905">
              <a:lnSpc>
                <a:spcPct val="100000"/>
              </a:lnSpc>
            </a:pPr>
            <a:r>
              <a:rPr dirty="0" smtClean="0" sz="2400" b="1">
                <a:latin typeface="Arial Narrow"/>
                <a:cs typeface="Arial Narrow"/>
              </a:rPr>
              <a:t>“[</a:t>
            </a:r>
            <a:r>
              <a:rPr dirty="0" smtClean="0" sz="2400" spc="5" b="1">
                <a:latin typeface="Arial Narrow"/>
                <a:cs typeface="Arial Narrow"/>
              </a:rPr>
              <a:t>.</a:t>
            </a:r>
            <a:r>
              <a:rPr dirty="0" smtClean="0" sz="2400" spc="0" b="1">
                <a:latin typeface="Arial Narrow"/>
                <a:cs typeface="Arial Narrow"/>
              </a:rPr>
              <a:t>.</a:t>
            </a:r>
            <a:r>
              <a:rPr dirty="0" smtClean="0" sz="2400" spc="5" b="1">
                <a:latin typeface="Arial Narrow"/>
                <a:cs typeface="Arial Narrow"/>
              </a:rPr>
              <a:t>.</a:t>
            </a:r>
            <a:r>
              <a:rPr dirty="0" smtClean="0" sz="2400" spc="0" b="1">
                <a:latin typeface="Arial Narrow"/>
                <a:cs typeface="Arial Narrow"/>
              </a:rPr>
              <a:t>]</a:t>
            </a:r>
            <a:r>
              <a:rPr dirty="0" smtClean="0" sz="2400" spc="-15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o novo</a:t>
            </a:r>
            <a:r>
              <a:rPr dirty="0" smtClean="0" sz="2400" spc="-10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padrão</a:t>
            </a:r>
            <a:r>
              <a:rPr dirty="0" smtClean="0" sz="2400" spc="5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introduz</a:t>
            </a:r>
            <a:r>
              <a:rPr dirty="0" smtClean="0" sz="2400" spc="-5" b="1">
                <a:latin typeface="Arial Narrow"/>
                <a:cs typeface="Arial Narrow"/>
              </a:rPr>
              <a:t> </a:t>
            </a:r>
            <a:r>
              <a:rPr dirty="0" smtClean="0" sz="2400" spc="-15" b="1">
                <a:solidFill>
                  <a:srgbClr val="3333CC"/>
                </a:solidFill>
                <a:latin typeface="Arial Narrow"/>
                <a:cs typeface="Arial Narrow"/>
              </a:rPr>
              <a:t>o</a:t>
            </a:r>
            <a:r>
              <a:rPr dirty="0" smtClean="0" sz="2400" spc="-15" b="1">
                <a:solidFill>
                  <a:srgbClr val="3333CC"/>
                </a:solidFill>
                <a:latin typeface="Arial Narrow"/>
                <a:cs typeface="Arial Narrow"/>
              </a:rPr>
              <a:t> capital em</a:t>
            </a:r>
            <a:r>
              <a:rPr dirty="0" smtClean="0" sz="2400" spc="15" b="1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0" b="1">
                <a:solidFill>
                  <a:srgbClr val="3333CC"/>
                </a:solidFill>
                <a:latin typeface="Arial Narrow"/>
                <a:cs typeface="Arial Narrow"/>
              </a:rPr>
              <a:t>todas as</a:t>
            </a:r>
            <a:r>
              <a:rPr dirty="0" smtClean="0" sz="2400" spc="5" b="1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0" b="1">
                <a:solidFill>
                  <a:srgbClr val="3333CC"/>
                </a:solidFill>
                <a:latin typeface="Arial Narrow"/>
                <a:cs typeface="Arial Narrow"/>
              </a:rPr>
              <a:t>suas</a:t>
            </a:r>
            <a:r>
              <a:rPr dirty="0" smtClean="0" sz="2400" spc="15" b="1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0" b="1">
                <a:solidFill>
                  <a:srgbClr val="3333CC"/>
                </a:solidFill>
                <a:latin typeface="Arial Narrow"/>
                <a:cs typeface="Arial Narrow"/>
              </a:rPr>
              <a:t>modalidades</a:t>
            </a:r>
            <a:r>
              <a:rPr dirty="0" smtClean="0" sz="2400" spc="0" b="1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-15" b="1">
                <a:solidFill>
                  <a:srgbClr val="3333CC"/>
                </a:solidFill>
                <a:latin typeface="Arial Narrow"/>
                <a:cs typeface="Arial Narrow"/>
              </a:rPr>
              <a:t>no</a:t>
            </a:r>
            <a:r>
              <a:rPr dirty="0" smtClean="0" sz="2400" spc="-15" b="1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-10" b="1">
                <a:solidFill>
                  <a:srgbClr val="3333CC"/>
                </a:solidFill>
                <a:latin typeface="Arial Narrow"/>
                <a:cs typeface="Arial Narrow"/>
              </a:rPr>
              <a:t>centro</a:t>
            </a:r>
            <a:r>
              <a:rPr dirty="0" smtClean="0" sz="2400" spc="-10" b="1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-15" b="1">
                <a:solidFill>
                  <a:srgbClr val="3333CC"/>
                </a:solidFill>
                <a:latin typeface="Arial Narrow"/>
                <a:cs typeface="Arial Narrow"/>
              </a:rPr>
              <a:t>do</a:t>
            </a:r>
            <a:r>
              <a:rPr dirty="0" smtClean="0" sz="2400" spc="-15" b="1">
                <a:solidFill>
                  <a:srgbClr val="3333CC"/>
                </a:solidFill>
                <a:latin typeface="Arial Narrow"/>
                <a:cs typeface="Arial Narrow"/>
              </a:rPr>
              <a:t> dese</a:t>
            </a:r>
            <a:r>
              <a:rPr dirty="0" smtClean="0" sz="2400" spc="-10" b="1">
                <a:solidFill>
                  <a:srgbClr val="3333CC"/>
                </a:solidFill>
                <a:latin typeface="Arial Narrow"/>
                <a:cs typeface="Arial Narrow"/>
              </a:rPr>
              <a:t>n</a:t>
            </a:r>
            <a:r>
              <a:rPr dirty="0" smtClean="0" sz="2400" spc="0" b="1">
                <a:solidFill>
                  <a:srgbClr val="3333CC"/>
                </a:solidFill>
                <a:latin typeface="Arial Narrow"/>
                <a:cs typeface="Arial Narrow"/>
              </a:rPr>
              <a:t>volvimento</a:t>
            </a:r>
            <a:r>
              <a:rPr dirty="0" smtClean="0" sz="2400" spc="25" b="1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0" b="1">
                <a:solidFill>
                  <a:srgbClr val="3333CC"/>
                </a:solidFill>
                <a:latin typeface="Arial Narrow"/>
                <a:cs typeface="Arial Narrow"/>
              </a:rPr>
              <a:t>agrícola</a:t>
            </a:r>
            <a:r>
              <a:rPr dirty="0" smtClean="0" sz="2400" spc="10" b="1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0" b="1">
                <a:solidFill>
                  <a:srgbClr val="3333CC"/>
                </a:solidFill>
                <a:latin typeface="Arial Narrow"/>
                <a:cs typeface="Arial Narrow"/>
              </a:rPr>
              <a:t>e</a:t>
            </a:r>
            <a:r>
              <a:rPr dirty="0" smtClean="0" sz="2400" spc="10" b="1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-10" b="1">
                <a:solidFill>
                  <a:srgbClr val="3333CC"/>
                </a:solidFill>
                <a:latin typeface="Arial Narrow"/>
                <a:cs typeface="Arial Narrow"/>
              </a:rPr>
              <a:t>agrário.</a:t>
            </a:r>
            <a:r>
              <a:rPr dirty="0" smtClean="0" sz="2400" spc="5" b="1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-15" b="1">
                <a:solidFill>
                  <a:srgbClr val="3333CC"/>
                </a:solidFill>
                <a:latin typeface="Arial Narrow"/>
                <a:cs typeface="Arial Narrow"/>
              </a:rPr>
              <a:t>R</a:t>
            </a:r>
            <a:r>
              <a:rPr dirty="0" smtClean="0" sz="2400" spc="-25" b="1">
                <a:solidFill>
                  <a:srgbClr val="3333CC"/>
                </a:solidFill>
                <a:latin typeface="Arial Narrow"/>
                <a:cs typeface="Arial Narrow"/>
              </a:rPr>
              <a:t>e</a:t>
            </a:r>
            <a:r>
              <a:rPr dirty="0" smtClean="0" sz="2400" spc="0" b="1">
                <a:solidFill>
                  <a:srgbClr val="3333CC"/>
                </a:solidFill>
                <a:latin typeface="Arial Narrow"/>
                <a:cs typeface="Arial Narrow"/>
              </a:rPr>
              <a:t>baixa,</a:t>
            </a:r>
            <a:r>
              <a:rPr dirty="0" smtClean="0" sz="2400" spc="25" b="1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0" b="1">
                <a:solidFill>
                  <a:srgbClr val="3333CC"/>
                </a:solidFill>
                <a:latin typeface="Arial Narrow"/>
                <a:cs typeface="Arial Narrow"/>
              </a:rPr>
              <a:t>de</a:t>
            </a:r>
            <a:r>
              <a:rPr dirty="0" smtClean="0" sz="2400" spc="5" b="1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-10" b="1">
                <a:solidFill>
                  <a:srgbClr val="3333CC"/>
                </a:solidFill>
                <a:latin typeface="Arial Narrow"/>
                <a:cs typeface="Arial Narrow"/>
              </a:rPr>
              <a:t>certa</a:t>
            </a:r>
            <a:r>
              <a:rPr dirty="0" smtClean="0" sz="2400" spc="-10" b="1">
                <a:solidFill>
                  <a:srgbClr val="3333CC"/>
                </a:solidFill>
                <a:latin typeface="Arial Narrow"/>
                <a:cs typeface="Arial Narrow"/>
              </a:rPr>
              <a:t> for</a:t>
            </a:r>
            <a:r>
              <a:rPr dirty="0" smtClean="0" sz="2400" spc="-15" b="1">
                <a:solidFill>
                  <a:srgbClr val="3333CC"/>
                </a:solidFill>
                <a:latin typeface="Arial Narrow"/>
                <a:cs typeface="Arial Narrow"/>
              </a:rPr>
              <a:t>m</a:t>
            </a:r>
            <a:r>
              <a:rPr dirty="0" smtClean="0" sz="2400" spc="0" b="1">
                <a:solidFill>
                  <a:srgbClr val="3333CC"/>
                </a:solidFill>
                <a:latin typeface="Arial Narrow"/>
                <a:cs typeface="Arial Narrow"/>
              </a:rPr>
              <a:t>a,</a:t>
            </a:r>
            <a:r>
              <a:rPr dirty="0" smtClean="0" sz="2400" spc="-5" b="1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-15" b="1">
                <a:solidFill>
                  <a:srgbClr val="3333CC"/>
                </a:solidFill>
                <a:latin typeface="Arial Narrow"/>
                <a:cs typeface="Arial Narrow"/>
              </a:rPr>
              <a:t>o</a:t>
            </a:r>
            <a:r>
              <a:rPr dirty="0" smtClean="0" sz="2400" spc="-15" b="1">
                <a:solidFill>
                  <a:srgbClr val="3333CC"/>
                </a:solidFill>
                <a:latin typeface="Arial Narrow"/>
                <a:cs typeface="Arial Narrow"/>
              </a:rPr>
              <a:t> p</a:t>
            </a:r>
            <a:r>
              <a:rPr dirty="0" smtClean="0" sz="2400" spc="-10" b="1">
                <a:solidFill>
                  <a:srgbClr val="3333CC"/>
                </a:solidFill>
                <a:latin typeface="Arial Narrow"/>
                <a:cs typeface="Arial Narrow"/>
              </a:rPr>
              <a:t>a</a:t>
            </a:r>
            <a:r>
              <a:rPr dirty="0" smtClean="0" sz="2400" spc="0" b="1">
                <a:solidFill>
                  <a:srgbClr val="3333CC"/>
                </a:solidFill>
                <a:latin typeface="Arial Narrow"/>
                <a:cs typeface="Arial Narrow"/>
              </a:rPr>
              <a:t>pel</a:t>
            </a:r>
            <a:r>
              <a:rPr dirty="0" smtClean="0" sz="2400" spc="10" b="1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0" b="1">
                <a:solidFill>
                  <a:srgbClr val="3333CC"/>
                </a:solidFill>
                <a:latin typeface="Arial Narrow"/>
                <a:cs typeface="Arial Narrow"/>
              </a:rPr>
              <a:t>da </a:t>
            </a:r>
            <a:r>
              <a:rPr dirty="0" smtClean="0" sz="2400" spc="-10" b="1">
                <a:solidFill>
                  <a:srgbClr val="3333CC"/>
                </a:solidFill>
                <a:latin typeface="Arial Narrow"/>
                <a:cs typeface="Arial Narrow"/>
              </a:rPr>
              <a:t>terra</a:t>
            </a:r>
            <a:r>
              <a:rPr dirty="0" smtClean="0" sz="2400" spc="15" b="1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na medida</a:t>
            </a:r>
            <a:r>
              <a:rPr dirty="0" smtClean="0" sz="2400" spc="10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em</a:t>
            </a:r>
            <a:r>
              <a:rPr dirty="0" smtClean="0" sz="2400" spc="-5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que</a:t>
            </a:r>
            <a:r>
              <a:rPr dirty="0" smtClean="0" sz="2400" spc="10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a</a:t>
            </a:r>
            <a:r>
              <a:rPr dirty="0" smtClean="0" sz="2400" spc="-5" b="1">
                <a:latin typeface="Arial Narrow"/>
                <a:cs typeface="Arial Narrow"/>
              </a:rPr>
              <a:t> </a:t>
            </a:r>
            <a:r>
              <a:rPr dirty="0" smtClean="0" sz="2400" spc="-15" b="1">
                <a:latin typeface="Arial Narrow"/>
                <a:cs typeface="Arial Narrow"/>
              </a:rPr>
              <a:t>produ</a:t>
            </a:r>
            <a:r>
              <a:rPr dirty="0" smtClean="0" sz="2400" spc="-25" b="1">
                <a:latin typeface="Arial Narrow"/>
                <a:cs typeface="Arial Narrow"/>
              </a:rPr>
              <a:t>ç</a:t>
            </a:r>
            <a:r>
              <a:rPr dirty="0" smtClean="0" sz="2400" spc="0" b="1">
                <a:latin typeface="Arial Narrow"/>
                <a:cs typeface="Arial Narrow"/>
              </a:rPr>
              <a:t>ão</a:t>
            </a:r>
            <a:r>
              <a:rPr dirty="0" smtClean="0" sz="2400" spc="5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e</a:t>
            </a:r>
            <a:r>
              <a:rPr dirty="0" smtClean="0" sz="2400" spc="10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as</a:t>
            </a:r>
            <a:r>
              <a:rPr dirty="0" smtClean="0" sz="2400" spc="5" b="1">
                <a:latin typeface="Arial Narrow"/>
                <a:cs typeface="Arial Narrow"/>
              </a:rPr>
              <a:t> </a:t>
            </a:r>
            <a:r>
              <a:rPr dirty="0" smtClean="0" sz="2400" spc="-15" b="1">
                <a:latin typeface="Arial Narrow"/>
                <a:cs typeface="Arial Narrow"/>
              </a:rPr>
              <a:t>rend</a:t>
            </a:r>
            <a:r>
              <a:rPr dirty="0" smtClean="0" sz="2400" spc="-25" b="1">
                <a:latin typeface="Arial Narrow"/>
                <a:cs typeface="Arial Narrow"/>
              </a:rPr>
              <a:t>a</a:t>
            </a:r>
            <a:r>
              <a:rPr dirty="0" smtClean="0" sz="2400" spc="0" b="1">
                <a:latin typeface="Arial Narrow"/>
                <a:cs typeface="Arial Narrow"/>
              </a:rPr>
              <a:t>s</a:t>
            </a:r>
            <a:r>
              <a:rPr dirty="0" smtClean="0" sz="2400" spc="0" b="1">
                <a:latin typeface="Arial Narrow"/>
                <a:cs typeface="Arial Narrow"/>
              </a:rPr>
              <a:t> agr</a:t>
            </a:r>
            <a:r>
              <a:rPr dirty="0" smtClean="0" sz="2400" spc="-10" b="1">
                <a:latin typeface="Arial Narrow"/>
                <a:cs typeface="Arial Narrow"/>
              </a:rPr>
              <a:t>o</a:t>
            </a:r>
            <a:r>
              <a:rPr dirty="0" smtClean="0" sz="2400" spc="0" b="1">
                <a:latin typeface="Arial Narrow"/>
                <a:cs typeface="Arial Narrow"/>
              </a:rPr>
              <a:t>pe</a:t>
            </a:r>
            <a:r>
              <a:rPr dirty="0" smtClean="0" sz="2400" spc="-10" b="1">
                <a:latin typeface="Arial Narrow"/>
                <a:cs typeface="Arial Narrow"/>
              </a:rPr>
              <a:t>c</a:t>
            </a:r>
            <a:r>
              <a:rPr dirty="0" smtClean="0" sz="2400" spc="0" b="1">
                <a:latin typeface="Arial Narrow"/>
                <a:cs typeface="Arial Narrow"/>
              </a:rPr>
              <a:t>uárias</a:t>
            </a:r>
            <a:r>
              <a:rPr dirty="0" smtClean="0" sz="2400" spc="30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pa</a:t>
            </a:r>
            <a:r>
              <a:rPr dirty="0" smtClean="0" sz="2400" spc="-10" b="1">
                <a:latin typeface="Arial Narrow"/>
                <a:cs typeface="Arial Narrow"/>
              </a:rPr>
              <a:t>s</a:t>
            </a:r>
            <a:r>
              <a:rPr dirty="0" smtClean="0" sz="2400" spc="0" b="1">
                <a:latin typeface="Arial Narrow"/>
                <a:cs typeface="Arial Narrow"/>
              </a:rPr>
              <a:t>sam</a:t>
            </a:r>
            <a:r>
              <a:rPr dirty="0" smtClean="0" sz="2400" spc="15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a</a:t>
            </a:r>
            <a:r>
              <a:rPr dirty="0" smtClean="0" sz="2400" spc="10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de</a:t>
            </a:r>
            <a:r>
              <a:rPr dirty="0" smtClean="0" sz="2400" spc="-10" b="1">
                <a:latin typeface="Arial Narrow"/>
                <a:cs typeface="Arial Narrow"/>
              </a:rPr>
              <a:t>p</a:t>
            </a:r>
            <a:r>
              <a:rPr dirty="0" smtClean="0" sz="2400" spc="0" b="1">
                <a:latin typeface="Arial Narrow"/>
                <a:cs typeface="Arial Narrow"/>
              </a:rPr>
              <a:t>en</a:t>
            </a:r>
            <a:r>
              <a:rPr dirty="0" smtClean="0" sz="2400" spc="-10" b="1">
                <a:latin typeface="Arial Narrow"/>
                <a:cs typeface="Arial Narrow"/>
              </a:rPr>
              <a:t>d</a:t>
            </a:r>
            <a:r>
              <a:rPr dirty="0" smtClean="0" sz="2400" spc="-5" b="1">
                <a:latin typeface="Arial Narrow"/>
                <a:cs typeface="Arial Narrow"/>
              </a:rPr>
              <a:t>e</a:t>
            </a:r>
            <a:r>
              <a:rPr dirty="0" smtClean="0" sz="2400" spc="-114" b="1">
                <a:latin typeface="Arial Narrow"/>
                <a:cs typeface="Arial Narrow"/>
              </a:rPr>
              <a:t>r</a:t>
            </a:r>
            <a:r>
              <a:rPr dirty="0" smtClean="0" sz="2400" spc="0" b="1">
                <a:latin typeface="Arial Narrow"/>
                <a:cs typeface="Arial Narrow"/>
              </a:rPr>
              <a:t>,</a:t>
            </a:r>
            <a:r>
              <a:rPr dirty="0" smtClean="0" sz="2400" spc="15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cre</a:t>
            </a:r>
            <a:r>
              <a:rPr dirty="0" smtClean="0" sz="2400" spc="-10" b="1">
                <a:latin typeface="Arial Narrow"/>
                <a:cs typeface="Arial Narrow"/>
              </a:rPr>
              <a:t>s</a:t>
            </a:r>
            <a:r>
              <a:rPr dirty="0" smtClean="0" sz="2400" spc="0" b="1">
                <a:latin typeface="Arial Narrow"/>
                <a:cs typeface="Arial Narrow"/>
              </a:rPr>
              <a:t>ce</a:t>
            </a:r>
            <a:r>
              <a:rPr dirty="0" smtClean="0" sz="2400" spc="-10" b="1">
                <a:latin typeface="Arial Narrow"/>
                <a:cs typeface="Arial Narrow"/>
              </a:rPr>
              <a:t>n</a:t>
            </a:r>
            <a:r>
              <a:rPr dirty="0" smtClean="0" sz="2400" spc="0" b="1">
                <a:latin typeface="Arial Narrow"/>
                <a:cs typeface="Arial Narrow"/>
              </a:rPr>
              <a:t>temente,</a:t>
            </a:r>
            <a:r>
              <a:rPr dirty="0" smtClean="0" sz="2400" spc="35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dos</a:t>
            </a:r>
            <a:r>
              <a:rPr dirty="0" smtClean="0" sz="2400" spc="0" b="1">
                <a:latin typeface="Arial Narrow"/>
                <a:cs typeface="Arial Narrow"/>
              </a:rPr>
              <a:t> investimentos</a:t>
            </a:r>
            <a:r>
              <a:rPr dirty="0" smtClean="0" sz="2400" spc="5" b="1">
                <a:latin typeface="Arial Narrow"/>
                <a:cs typeface="Arial Narrow"/>
              </a:rPr>
              <a:t> </a:t>
            </a:r>
            <a:r>
              <a:rPr dirty="0" smtClean="0" sz="2400" spc="-10" b="1">
                <a:latin typeface="Arial Narrow"/>
                <a:cs typeface="Arial Narrow"/>
              </a:rPr>
              <a:t>(</a:t>
            </a:r>
            <a:r>
              <a:rPr dirty="0" smtClean="0" sz="2400" spc="-5" b="1">
                <a:latin typeface="Arial Narrow"/>
                <a:cs typeface="Arial Narrow"/>
              </a:rPr>
              <a:t>.</a:t>
            </a:r>
            <a:r>
              <a:rPr dirty="0" smtClean="0" sz="2400" spc="0" b="1">
                <a:latin typeface="Arial Narrow"/>
                <a:cs typeface="Arial Narrow"/>
              </a:rPr>
              <a:t>.</a:t>
            </a:r>
            <a:r>
              <a:rPr dirty="0" smtClean="0" sz="2400" spc="5" b="1">
                <a:latin typeface="Arial Narrow"/>
                <a:cs typeface="Arial Narrow"/>
              </a:rPr>
              <a:t>.</a:t>
            </a:r>
            <a:r>
              <a:rPr dirty="0" smtClean="0" sz="2400" spc="-10" b="1">
                <a:latin typeface="Arial Narrow"/>
                <a:cs typeface="Arial Narrow"/>
              </a:rPr>
              <a:t>)</a:t>
            </a:r>
            <a:r>
              <a:rPr dirty="0" smtClean="0" sz="2400" spc="-5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solidFill>
                  <a:srgbClr val="3333CC"/>
                </a:solidFill>
                <a:latin typeface="Arial Narrow"/>
                <a:cs typeface="Arial Narrow"/>
              </a:rPr>
              <a:t>Os sistemas</a:t>
            </a:r>
            <a:r>
              <a:rPr dirty="0" smtClean="0" sz="2400" spc="25" b="1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-15" b="1">
                <a:solidFill>
                  <a:srgbClr val="3333CC"/>
                </a:solidFill>
                <a:latin typeface="Arial Narrow"/>
                <a:cs typeface="Arial Narrow"/>
              </a:rPr>
              <a:t>prod</a:t>
            </a:r>
            <a:r>
              <a:rPr dirty="0" smtClean="0" sz="2400" spc="-25" b="1">
                <a:solidFill>
                  <a:srgbClr val="3333CC"/>
                </a:solidFill>
                <a:latin typeface="Arial Narrow"/>
                <a:cs typeface="Arial Narrow"/>
              </a:rPr>
              <a:t>u</a:t>
            </a:r>
            <a:r>
              <a:rPr dirty="0" smtClean="0" sz="2400" spc="-10" b="1">
                <a:solidFill>
                  <a:srgbClr val="3333CC"/>
                </a:solidFill>
                <a:latin typeface="Arial Narrow"/>
                <a:cs typeface="Arial Narrow"/>
              </a:rPr>
              <a:t>t</a:t>
            </a:r>
            <a:r>
              <a:rPr dirty="0" smtClean="0" sz="2400" spc="-5" b="1">
                <a:solidFill>
                  <a:srgbClr val="3333CC"/>
                </a:solidFill>
                <a:latin typeface="Arial Narrow"/>
                <a:cs typeface="Arial Narrow"/>
              </a:rPr>
              <a:t>i</a:t>
            </a:r>
            <a:r>
              <a:rPr dirty="0" smtClean="0" sz="2400" spc="0" b="1">
                <a:solidFill>
                  <a:srgbClr val="3333CC"/>
                </a:solidFill>
                <a:latin typeface="Arial Narrow"/>
                <a:cs typeface="Arial Narrow"/>
              </a:rPr>
              <a:t>vos</a:t>
            </a:r>
            <a:r>
              <a:rPr dirty="0" smtClean="0" sz="2400" spc="-5" b="1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-15" b="1">
                <a:solidFill>
                  <a:srgbClr val="3333CC"/>
                </a:solidFill>
                <a:latin typeface="Arial Narrow"/>
                <a:cs typeface="Arial Narrow"/>
              </a:rPr>
              <a:t>req</a:t>
            </a:r>
            <a:r>
              <a:rPr dirty="0" smtClean="0" sz="2400" spc="-25" b="1">
                <a:solidFill>
                  <a:srgbClr val="3333CC"/>
                </a:solidFill>
                <a:latin typeface="Arial Narrow"/>
                <a:cs typeface="Arial Narrow"/>
              </a:rPr>
              <a:t>u</a:t>
            </a:r>
            <a:r>
              <a:rPr dirty="0" smtClean="0" sz="2400" spc="-15" b="1">
                <a:solidFill>
                  <a:srgbClr val="3333CC"/>
                </a:solidFill>
                <a:latin typeface="Arial Narrow"/>
                <a:cs typeface="Arial Narrow"/>
              </a:rPr>
              <a:t>erem</a:t>
            </a:r>
            <a:r>
              <a:rPr dirty="0" smtClean="0" sz="2400" spc="10" b="1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0" b="1">
                <a:solidFill>
                  <a:srgbClr val="3333CC"/>
                </a:solidFill>
                <a:latin typeface="Arial Narrow"/>
                <a:cs typeface="Arial Narrow"/>
              </a:rPr>
              <a:t>volumes</a:t>
            </a:r>
            <a:r>
              <a:rPr dirty="0" smtClean="0" sz="2400" spc="0" b="1">
                <a:solidFill>
                  <a:srgbClr val="3333CC"/>
                </a:solidFill>
                <a:latin typeface="Arial Narrow"/>
                <a:cs typeface="Arial Narrow"/>
              </a:rPr>
              <a:t> cresc</a:t>
            </a:r>
            <a:r>
              <a:rPr dirty="0" smtClean="0" sz="2400" spc="-10" b="1">
                <a:solidFill>
                  <a:srgbClr val="3333CC"/>
                </a:solidFill>
                <a:latin typeface="Arial Narrow"/>
                <a:cs typeface="Arial Narrow"/>
              </a:rPr>
              <a:t>e</a:t>
            </a:r>
            <a:r>
              <a:rPr dirty="0" smtClean="0" sz="2400" spc="0" b="1">
                <a:solidFill>
                  <a:srgbClr val="3333CC"/>
                </a:solidFill>
                <a:latin typeface="Arial Narrow"/>
                <a:cs typeface="Arial Narrow"/>
              </a:rPr>
              <a:t>ntes</a:t>
            </a:r>
            <a:r>
              <a:rPr dirty="0" smtClean="0" sz="2400" spc="35" b="1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0" b="1">
                <a:solidFill>
                  <a:srgbClr val="3333CC"/>
                </a:solidFill>
                <a:latin typeface="Arial Narrow"/>
                <a:cs typeface="Arial Narrow"/>
              </a:rPr>
              <a:t>de</a:t>
            </a:r>
            <a:r>
              <a:rPr dirty="0" smtClean="0" sz="2400" spc="5" b="1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0" b="1">
                <a:solidFill>
                  <a:srgbClr val="3333CC"/>
                </a:solidFill>
                <a:latin typeface="Arial Narrow"/>
                <a:cs typeface="Arial Narrow"/>
              </a:rPr>
              <a:t>capital</a:t>
            </a:r>
            <a:r>
              <a:rPr dirty="0" smtClean="0" sz="2400" spc="5" b="1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0" b="1">
                <a:solidFill>
                  <a:srgbClr val="3333CC"/>
                </a:solidFill>
                <a:latin typeface="Arial Narrow"/>
                <a:cs typeface="Arial Narrow"/>
              </a:rPr>
              <a:t>de</a:t>
            </a:r>
            <a:r>
              <a:rPr dirty="0" smtClean="0" sz="2400" spc="5" b="1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-10" b="1">
                <a:solidFill>
                  <a:srgbClr val="3333CC"/>
                </a:solidFill>
                <a:latin typeface="Arial Narrow"/>
                <a:cs typeface="Arial Narrow"/>
              </a:rPr>
              <a:t>giro</a:t>
            </a:r>
            <a:r>
              <a:rPr dirty="0" smtClean="0" sz="2400" spc="5" b="1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-15" b="1">
                <a:latin typeface="Arial Narrow"/>
                <a:cs typeface="Arial Narrow"/>
              </a:rPr>
              <a:t>para</a:t>
            </a:r>
            <a:r>
              <a:rPr dirty="0" smtClean="0" sz="2400" spc="5" b="1">
                <a:latin typeface="Arial Narrow"/>
                <a:cs typeface="Arial Narrow"/>
              </a:rPr>
              <a:t> </a:t>
            </a:r>
            <a:r>
              <a:rPr dirty="0" smtClean="0" sz="2400" spc="-15" b="1">
                <a:latin typeface="Arial Narrow"/>
                <a:cs typeface="Arial Narrow"/>
              </a:rPr>
              <a:t>oper</a:t>
            </a:r>
            <a:r>
              <a:rPr dirty="0" smtClean="0" sz="2400" spc="-25" b="1">
                <a:latin typeface="Arial Narrow"/>
                <a:cs typeface="Arial Narrow"/>
              </a:rPr>
              <a:t>a</a:t>
            </a:r>
            <a:r>
              <a:rPr dirty="0" smtClean="0" sz="2400" spc="-10" b="1">
                <a:latin typeface="Arial Narrow"/>
                <a:cs typeface="Arial Narrow"/>
              </a:rPr>
              <a:t>r</a:t>
            </a:r>
            <a:r>
              <a:rPr dirty="0" smtClean="0" sz="2400" spc="5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em</a:t>
            </a:r>
            <a:r>
              <a:rPr dirty="0" smtClean="0" sz="2400" spc="-5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condições</a:t>
            </a:r>
            <a:r>
              <a:rPr dirty="0" smtClean="0" sz="2400" spc="25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sustentá</a:t>
            </a:r>
            <a:r>
              <a:rPr dirty="0" smtClean="0" sz="2400" spc="-10" b="1">
                <a:latin typeface="Arial Narrow"/>
                <a:cs typeface="Arial Narrow"/>
              </a:rPr>
              <a:t>v</a:t>
            </a:r>
            <a:r>
              <a:rPr dirty="0" smtClean="0" sz="2400" spc="0" b="1">
                <a:latin typeface="Arial Narrow"/>
                <a:cs typeface="Arial Narrow"/>
              </a:rPr>
              <a:t>eis</a:t>
            </a:r>
            <a:r>
              <a:rPr dirty="0" smtClean="0" sz="2400" spc="40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–</a:t>
            </a:r>
            <a:r>
              <a:rPr dirty="0" smtClean="0" sz="2400" spc="0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eco</a:t>
            </a:r>
            <a:r>
              <a:rPr dirty="0" smtClean="0" sz="2400" spc="-10" b="1">
                <a:latin typeface="Arial Narrow"/>
                <a:cs typeface="Arial Narrow"/>
              </a:rPr>
              <a:t>n</a:t>
            </a:r>
            <a:r>
              <a:rPr dirty="0" smtClean="0" sz="2400" spc="0" b="1">
                <a:latin typeface="Arial Narrow"/>
                <a:cs typeface="Arial Narrow"/>
              </a:rPr>
              <a:t>ômica</a:t>
            </a:r>
            <a:r>
              <a:rPr dirty="0" smtClean="0" sz="2400" spc="25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e</a:t>
            </a:r>
            <a:r>
              <a:rPr dirty="0" smtClean="0" sz="2400" spc="10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ambientalmente</a:t>
            </a:r>
            <a:r>
              <a:rPr dirty="0" smtClean="0" sz="2400" spc="25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– </a:t>
            </a:r>
            <a:r>
              <a:rPr dirty="0" smtClean="0" sz="2400" spc="0" b="1">
                <a:latin typeface="Arial Narrow"/>
                <a:cs typeface="Arial Narrow"/>
              </a:rPr>
              <a:t>em</a:t>
            </a:r>
            <a:r>
              <a:rPr dirty="0" smtClean="0" sz="2400" spc="-5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contextos</a:t>
            </a:r>
            <a:r>
              <a:rPr dirty="0" smtClean="0" sz="2400" spc="10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de</a:t>
            </a:r>
            <a:r>
              <a:rPr dirty="0" smtClean="0" sz="2400" spc="15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solidFill>
                  <a:srgbClr val="3333CC"/>
                </a:solidFill>
                <a:latin typeface="Arial Narrow"/>
                <a:cs typeface="Arial Narrow"/>
              </a:rPr>
              <a:t>cresc</a:t>
            </a:r>
            <a:r>
              <a:rPr dirty="0" smtClean="0" sz="2400" spc="-10" b="1">
                <a:solidFill>
                  <a:srgbClr val="3333CC"/>
                </a:solidFill>
                <a:latin typeface="Arial Narrow"/>
                <a:cs typeface="Arial Narrow"/>
              </a:rPr>
              <a:t>e</a:t>
            </a:r>
            <a:r>
              <a:rPr dirty="0" smtClean="0" sz="2400" spc="-10" b="1">
                <a:solidFill>
                  <a:srgbClr val="3333CC"/>
                </a:solidFill>
                <a:latin typeface="Arial Narrow"/>
                <a:cs typeface="Arial Narrow"/>
              </a:rPr>
              <a:t>nte</a:t>
            </a:r>
            <a:r>
              <a:rPr dirty="0" smtClean="0" sz="2400" spc="-10" b="1">
                <a:solidFill>
                  <a:srgbClr val="3333CC"/>
                </a:solidFill>
                <a:latin typeface="Arial Narrow"/>
                <a:cs typeface="Arial Narrow"/>
              </a:rPr>
              <a:t> acirramento</a:t>
            </a:r>
            <a:r>
              <a:rPr dirty="0" smtClean="0" sz="2400" spc="-10" b="1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-15" b="1">
                <a:solidFill>
                  <a:srgbClr val="3333CC"/>
                </a:solidFill>
                <a:latin typeface="Arial Narrow"/>
                <a:cs typeface="Arial Narrow"/>
              </a:rPr>
              <a:t>concorren</a:t>
            </a:r>
            <a:r>
              <a:rPr dirty="0" smtClean="0" sz="2400" spc="-25" b="1">
                <a:solidFill>
                  <a:srgbClr val="3333CC"/>
                </a:solidFill>
                <a:latin typeface="Arial Narrow"/>
                <a:cs typeface="Arial Narrow"/>
              </a:rPr>
              <a:t>c</a:t>
            </a:r>
            <a:r>
              <a:rPr dirty="0" smtClean="0" sz="2400" spc="0" b="1">
                <a:solidFill>
                  <a:srgbClr val="3333CC"/>
                </a:solidFill>
                <a:latin typeface="Arial Narrow"/>
                <a:cs typeface="Arial Narrow"/>
              </a:rPr>
              <a:t>ial</a:t>
            </a:r>
            <a:r>
              <a:rPr dirty="0" smtClean="0" sz="2400" spc="40" b="1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[</a:t>
            </a:r>
            <a:r>
              <a:rPr dirty="0" smtClean="0" sz="2400" spc="5" b="1">
                <a:latin typeface="Arial Narrow"/>
                <a:cs typeface="Arial Narrow"/>
              </a:rPr>
              <a:t>.</a:t>
            </a:r>
            <a:r>
              <a:rPr dirty="0" smtClean="0" sz="2400" spc="0" b="1">
                <a:latin typeface="Arial Narrow"/>
                <a:cs typeface="Arial Narrow"/>
              </a:rPr>
              <a:t>.</a:t>
            </a:r>
            <a:r>
              <a:rPr dirty="0" smtClean="0" sz="2400" spc="5" b="1">
                <a:latin typeface="Arial Narrow"/>
                <a:cs typeface="Arial Narrow"/>
              </a:rPr>
              <a:t>.</a:t>
            </a:r>
            <a:r>
              <a:rPr dirty="0" smtClean="0" sz="2400" spc="0" b="1">
                <a:latin typeface="Arial Narrow"/>
                <a:cs typeface="Arial Narrow"/>
              </a:rPr>
              <a:t>]”</a:t>
            </a:r>
            <a:r>
              <a:rPr dirty="0" smtClean="0" sz="2400" spc="-15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(Capítulo 1,</a:t>
            </a:r>
            <a:r>
              <a:rPr dirty="0" smtClean="0" sz="2400" spc="5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P</a:t>
            </a:r>
            <a:r>
              <a:rPr dirty="0" smtClean="0" sz="2400" spc="-10" b="1">
                <a:latin typeface="Arial Narrow"/>
                <a:cs typeface="Arial Narrow"/>
              </a:rPr>
              <a:t>a</a:t>
            </a:r>
            <a:r>
              <a:rPr dirty="0" smtClean="0" sz="2400" spc="0" b="1">
                <a:latin typeface="Arial Narrow"/>
                <a:cs typeface="Arial Narrow"/>
              </a:rPr>
              <a:t>rte</a:t>
            </a:r>
            <a:r>
              <a:rPr dirty="0" smtClean="0" sz="2400" spc="5" b="1">
                <a:latin typeface="Arial Narrow"/>
                <a:cs typeface="Arial Narrow"/>
              </a:rPr>
              <a:t> </a:t>
            </a:r>
            <a:r>
              <a:rPr dirty="0" smtClean="0" sz="2400" spc="0" b="1">
                <a:latin typeface="Arial Narrow"/>
                <a:cs typeface="Arial Narrow"/>
              </a:rPr>
              <a:t>2)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70027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29284" y="0"/>
            <a:ext cx="1881555" cy="2151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731770">
              <a:lnSpc>
                <a:spcPct val="100000"/>
              </a:lnSpc>
            </a:pPr>
            <a:r>
              <a:rPr dirty="0" smtClean="0" sz="2800" spc="-25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mtClean="0" sz="2800" spc="-10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pro</a:t>
            </a:r>
            <a:r>
              <a:rPr dirty="0" smtClean="0" sz="2800" spc="-30" b="1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ução</a:t>
            </a:r>
            <a:r>
              <a:rPr dirty="0" smtClean="0" sz="2800" spc="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agropecu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á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ria</a:t>
            </a:r>
            <a:r>
              <a:rPr dirty="0" smtClean="0" sz="2800" spc="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no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Bra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mtClean="0" sz="2800" spc="-10" b="1">
                <a:solidFill>
                  <a:srgbClr val="C00000"/>
                </a:solidFill>
                <a:latin typeface="Arial"/>
                <a:cs typeface="Arial"/>
              </a:rPr>
              <a:t>il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18469" y="3502025"/>
            <a:ext cx="1473030" cy="696976"/>
          </a:xfrm>
          <a:custGeom>
            <a:avLst/>
            <a:gdLst/>
            <a:ahLst/>
            <a:cxnLst/>
            <a:rect l="l" t="t" r="r" b="b"/>
            <a:pathLst>
              <a:path w="1473030" h="696976">
                <a:moveTo>
                  <a:pt x="14753" y="526276"/>
                </a:moveTo>
                <a:lnTo>
                  <a:pt x="3565" y="535403"/>
                </a:lnTo>
                <a:lnTo>
                  <a:pt x="0" y="545842"/>
                </a:lnTo>
                <a:lnTo>
                  <a:pt x="2370" y="554482"/>
                </a:lnTo>
                <a:lnTo>
                  <a:pt x="85555" y="696976"/>
                </a:lnTo>
                <a:lnTo>
                  <a:pt x="107648" y="659130"/>
                </a:lnTo>
                <a:lnTo>
                  <a:pt x="66505" y="659130"/>
                </a:lnTo>
                <a:lnTo>
                  <a:pt x="66527" y="588683"/>
                </a:lnTo>
                <a:lnTo>
                  <a:pt x="35390" y="535305"/>
                </a:lnTo>
                <a:lnTo>
                  <a:pt x="26420" y="527366"/>
                </a:lnTo>
                <a:lnTo>
                  <a:pt x="14753" y="526276"/>
                </a:lnTo>
                <a:close/>
              </a:path>
              <a:path w="1473030" h="696976">
                <a:moveTo>
                  <a:pt x="66527" y="588683"/>
                </a:moveTo>
                <a:lnTo>
                  <a:pt x="66505" y="659130"/>
                </a:lnTo>
                <a:lnTo>
                  <a:pt x="104605" y="659130"/>
                </a:lnTo>
                <a:lnTo>
                  <a:pt x="104605" y="649605"/>
                </a:lnTo>
                <a:lnTo>
                  <a:pt x="69045" y="649605"/>
                </a:lnTo>
                <a:lnTo>
                  <a:pt x="85892" y="621880"/>
                </a:lnTo>
                <a:lnTo>
                  <a:pt x="66527" y="588683"/>
                </a:lnTo>
                <a:close/>
              </a:path>
              <a:path w="1473030" h="696976">
                <a:moveTo>
                  <a:pt x="153234" y="526851"/>
                </a:moveTo>
                <a:lnTo>
                  <a:pt x="142554" y="528639"/>
                </a:lnTo>
                <a:lnTo>
                  <a:pt x="104605" y="591088"/>
                </a:lnTo>
                <a:lnTo>
                  <a:pt x="104605" y="659130"/>
                </a:lnTo>
                <a:lnTo>
                  <a:pt x="107648" y="659130"/>
                </a:lnTo>
                <a:lnTo>
                  <a:pt x="168740" y="554482"/>
                </a:lnTo>
                <a:lnTo>
                  <a:pt x="171151" y="542769"/>
                </a:lnTo>
                <a:lnTo>
                  <a:pt x="166299" y="532047"/>
                </a:lnTo>
                <a:lnTo>
                  <a:pt x="153234" y="526851"/>
                </a:lnTo>
                <a:close/>
              </a:path>
              <a:path w="1473030" h="696976">
                <a:moveTo>
                  <a:pt x="85892" y="621880"/>
                </a:moveTo>
                <a:lnTo>
                  <a:pt x="69045" y="649605"/>
                </a:lnTo>
                <a:lnTo>
                  <a:pt x="102065" y="649605"/>
                </a:lnTo>
                <a:lnTo>
                  <a:pt x="85892" y="621880"/>
                </a:lnTo>
                <a:close/>
              </a:path>
              <a:path w="1473030" h="696976">
                <a:moveTo>
                  <a:pt x="104605" y="591088"/>
                </a:moveTo>
                <a:lnTo>
                  <a:pt x="85892" y="621880"/>
                </a:lnTo>
                <a:lnTo>
                  <a:pt x="102065" y="649605"/>
                </a:lnTo>
                <a:lnTo>
                  <a:pt x="104605" y="649605"/>
                </a:lnTo>
                <a:lnTo>
                  <a:pt x="104605" y="591088"/>
                </a:lnTo>
                <a:close/>
              </a:path>
              <a:path w="1473030" h="696976">
                <a:moveTo>
                  <a:pt x="1434930" y="383794"/>
                </a:moveTo>
                <a:lnTo>
                  <a:pt x="85555" y="383794"/>
                </a:lnTo>
                <a:lnTo>
                  <a:pt x="72680" y="388832"/>
                </a:lnTo>
                <a:lnTo>
                  <a:pt x="66587" y="401075"/>
                </a:lnTo>
                <a:lnTo>
                  <a:pt x="66527" y="588683"/>
                </a:lnTo>
                <a:lnTo>
                  <a:pt x="85892" y="621880"/>
                </a:lnTo>
                <a:lnTo>
                  <a:pt x="104605" y="591088"/>
                </a:lnTo>
                <a:lnTo>
                  <a:pt x="104605" y="421894"/>
                </a:lnTo>
                <a:lnTo>
                  <a:pt x="85555" y="421894"/>
                </a:lnTo>
                <a:lnTo>
                  <a:pt x="104605" y="402844"/>
                </a:lnTo>
                <a:lnTo>
                  <a:pt x="1434930" y="402844"/>
                </a:lnTo>
                <a:lnTo>
                  <a:pt x="1434930" y="383794"/>
                </a:lnTo>
                <a:close/>
              </a:path>
              <a:path w="1473030" h="696976">
                <a:moveTo>
                  <a:pt x="104605" y="402844"/>
                </a:moveTo>
                <a:lnTo>
                  <a:pt x="85555" y="421894"/>
                </a:lnTo>
                <a:lnTo>
                  <a:pt x="104605" y="421894"/>
                </a:lnTo>
                <a:lnTo>
                  <a:pt x="104605" y="402844"/>
                </a:lnTo>
                <a:close/>
              </a:path>
              <a:path w="1473030" h="696976">
                <a:moveTo>
                  <a:pt x="1472951" y="383794"/>
                </a:moveTo>
                <a:lnTo>
                  <a:pt x="1453980" y="383794"/>
                </a:lnTo>
                <a:lnTo>
                  <a:pt x="1434930" y="402844"/>
                </a:lnTo>
                <a:lnTo>
                  <a:pt x="104605" y="402844"/>
                </a:lnTo>
                <a:lnTo>
                  <a:pt x="104605" y="421894"/>
                </a:lnTo>
                <a:lnTo>
                  <a:pt x="1453980" y="421894"/>
                </a:lnTo>
                <a:lnTo>
                  <a:pt x="1466854" y="416899"/>
                </a:lnTo>
                <a:lnTo>
                  <a:pt x="1472947" y="404631"/>
                </a:lnTo>
                <a:lnTo>
                  <a:pt x="1472951" y="383794"/>
                </a:lnTo>
                <a:close/>
              </a:path>
              <a:path w="1473030" h="696976">
                <a:moveTo>
                  <a:pt x="1473030" y="0"/>
                </a:moveTo>
                <a:lnTo>
                  <a:pt x="1434930" y="0"/>
                </a:lnTo>
                <a:lnTo>
                  <a:pt x="1434930" y="402844"/>
                </a:lnTo>
                <a:lnTo>
                  <a:pt x="1453980" y="383794"/>
                </a:lnTo>
                <a:lnTo>
                  <a:pt x="1472951" y="383794"/>
                </a:lnTo>
                <a:lnTo>
                  <a:pt x="147303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086853" y="3457575"/>
            <a:ext cx="171151" cy="792226"/>
          </a:xfrm>
          <a:custGeom>
            <a:avLst/>
            <a:gdLst/>
            <a:ahLst/>
            <a:cxnLst/>
            <a:rect l="l" t="t" r="r" b="b"/>
            <a:pathLst>
              <a:path w="171151" h="792226">
                <a:moveTo>
                  <a:pt x="17917" y="622101"/>
                </a:moveTo>
                <a:lnTo>
                  <a:pt x="4851" y="627297"/>
                </a:lnTo>
                <a:lnTo>
                  <a:pt x="0" y="638019"/>
                </a:lnTo>
                <a:lnTo>
                  <a:pt x="2411" y="649732"/>
                </a:lnTo>
                <a:lnTo>
                  <a:pt x="85596" y="792226"/>
                </a:lnTo>
                <a:lnTo>
                  <a:pt x="107690" y="754380"/>
                </a:lnTo>
                <a:lnTo>
                  <a:pt x="66546" y="754380"/>
                </a:lnTo>
                <a:lnTo>
                  <a:pt x="66546" y="686338"/>
                </a:lnTo>
                <a:lnTo>
                  <a:pt x="28597" y="623889"/>
                </a:lnTo>
                <a:lnTo>
                  <a:pt x="17917" y="622101"/>
                </a:lnTo>
                <a:close/>
              </a:path>
              <a:path w="171151" h="792226">
                <a:moveTo>
                  <a:pt x="66546" y="686338"/>
                </a:moveTo>
                <a:lnTo>
                  <a:pt x="66546" y="754380"/>
                </a:lnTo>
                <a:lnTo>
                  <a:pt x="104646" y="754380"/>
                </a:lnTo>
                <a:lnTo>
                  <a:pt x="104646" y="744855"/>
                </a:lnTo>
                <a:lnTo>
                  <a:pt x="69086" y="744855"/>
                </a:lnTo>
                <a:lnTo>
                  <a:pt x="85258" y="717130"/>
                </a:lnTo>
                <a:lnTo>
                  <a:pt x="66546" y="686338"/>
                </a:lnTo>
                <a:close/>
              </a:path>
              <a:path w="171151" h="792226">
                <a:moveTo>
                  <a:pt x="156397" y="621526"/>
                </a:moveTo>
                <a:lnTo>
                  <a:pt x="144730" y="622616"/>
                </a:lnTo>
                <a:lnTo>
                  <a:pt x="135761" y="630555"/>
                </a:lnTo>
                <a:lnTo>
                  <a:pt x="104646" y="683895"/>
                </a:lnTo>
                <a:lnTo>
                  <a:pt x="104646" y="754380"/>
                </a:lnTo>
                <a:lnTo>
                  <a:pt x="107690" y="754380"/>
                </a:lnTo>
                <a:lnTo>
                  <a:pt x="168781" y="649732"/>
                </a:lnTo>
                <a:lnTo>
                  <a:pt x="171151" y="641092"/>
                </a:lnTo>
                <a:lnTo>
                  <a:pt x="167585" y="630653"/>
                </a:lnTo>
                <a:lnTo>
                  <a:pt x="156397" y="621526"/>
                </a:lnTo>
                <a:close/>
              </a:path>
              <a:path w="171151" h="792226">
                <a:moveTo>
                  <a:pt x="85258" y="717130"/>
                </a:moveTo>
                <a:lnTo>
                  <a:pt x="69086" y="744855"/>
                </a:lnTo>
                <a:lnTo>
                  <a:pt x="102106" y="744855"/>
                </a:lnTo>
                <a:lnTo>
                  <a:pt x="85258" y="717130"/>
                </a:lnTo>
                <a:close/>
              </a:path>
              <a:path w="171151" h="792226">
                <a:moveTo>
                  <a:pt x="104646" y="683895"/>
                </a:moveTo>
                <a:lnTo>
                  <a:pt x="85258" y="717130"/>
                </a:lnTo>
                <a:lnTo>
                  <a:pt x="102106" y="744855"/>
                </a:lnTo>
                <a:lnTo>
                  <a:pt x="104646" y="744855"/>
                </a:lnTo>
                <a:lnTo>
                  <a:pt x="104646" y="683895"/>
                </a:lnTo>
                <a:close/>
              </a:path>
              <a:path w="171151" h="792226">
                <a:moveTo>
                  <a:pt x="104646" y="0"/>
                </a:moveTo>
                <a:lnTo>
                  <a:pt x="66546" y="0"/>
                </a:lnTo>
                <a:lnTo>
                  <a:pt x="66546" y="686338"/>
                </a:lnTo>
                <a:lnTo>
                  <a:pt x="85258" y="717130"/>
                </a:lnTo>
                <a:lnTo>
                  <a:pt x="104646" y="683895"/>
                </a:lnTo>
                <a:lnTo>
                  <a:pt x="10464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630884" y="3524250"/>
            <a:ext cx="1760390" cy="695451"/>
          </a:xfrm>
          <a:custGeom>
            <a:avLst/>
            <a:gdLst/>
            <a:ahLst/>
            <a:cxnLst/>
            <a:rect l="l" t="t" r="r" b="b"/>
            <a:pathLst>
              <a:path w="1760390" h="695451">
                <a:moveTo>
                  <a:pt x="14594" y="524725"/>
                </a:moveTo>
                <a:lnTo>
                  <a:pt x="3503" y="533778"/>
                </a:lnTo>
                <a:lnTo>
                  <a:pt x="0" y="544222"/>
                </a:lnTo>
                <a:lnTo>
                  <a:pt x="2456" y="552957"/>
                </a:lnTo>
                <a:lnTo>
                  <a:pt x="85514" y="695451"/>
                </a:lnTo>
                <a:lnTo>
                  <a:pt x="107608" y="657606"/>
                </a:lnTo>
                <a:lnTo>
                  <a:pt x="66464" y="657606"/>
                </a:lnTo>
                <a:lnTo>
                  <a:pt x="66487" y="587033"/>
                </a:lnTo>
                <a:lnTo>
                  <a:pt x="35349" y="533654"/>
                </a:lnTo>
                <a:lnTo>
                  <a:pt x="26302" y="525770"/>
                </a:lnTo>
                <a:lnTo>
                  <a:pt x="14594" y="524725"/>
                </a:lnTo>
                <a:close/>
              </a:path>
              <a:path w="1760390" h="695451">
                <a:moveTo>
                  <a:pt x="66487" y="587033"/>
                </a:moveTo>
                <a:lnTo>
                  <a:pt x="66464" y="657606"/>
                </a:lnTo>
                <a:lnTo>
                  <a:pt x="104564" y="657606"/>
                </a:lnTo>
                <a:lnTo>
                  <a:pt x="104564" y="647954"/>
                </a:lnTo>
                <a:lnTo>
                  <a:pt x="69131" y="647954"/>
                </a:lnTo>
                <a:lnTo>
                  <a:pt x="85920" y="620346"/>
                </a:lnTo>
                <a:lnTo>
                  <a:pt x="66487" y="587033"/>
                </a:lnTo>
                <a:close/>
              </a:path>
              <a:path w="1760390" h="695451">
                <a:moveTo>
                  <a:pt x="153333" y="525325"/>
                </a:moveTo>
                <a:lnTo>
                  <a:pt x="142635" y="527079"/>
                </a:lnTo>
                <a:lnTo>
                  <a:pt x="104564" y="589685"/>
                </a:lnTo>
                <a:lnTo>
                  <a:pt x="104564" y="657606"/>
                </a:lnTo>
                <a:lnTo>
                  <a:pt x="107608" y="657606"/>
                </a:lnTo>
                <a:lnTo>
                  <a:pt x="168699" y="552957"/>
                </a:lnTo>
                <a:lnTo>
                  <a:pt x="171213" y="541238"/>
                </a:lnTo>
                <a:lnTo>
                  <a:pt x="166446" y="530538"/>
                </a:lnTo>
                <a:lnTo>
                  <a:pt x="153333" y="525325"/>
                </a:lnTo>
                <a:close/>
              </a:path>
              <a:path w="1760390" h="695451">
                <a:moveTo>
                  <a:pt x="85920" y="620346"/>
                </a:moveTo>
                <a:lnTo>
                  <a:pt x="69131" y="647954"/>
                </a:lnTo>
                <a:lnTo>
                  <a:pt x="102024" y="647954"/>
                </a:lnTo>
                <a:lnTo>
                  <a:pt x="85920" y="620346"/>
                </a:lnTo>
                <a:close/>
              </a:path>
              <a:path w="1760390" h="695451">
                <a:moveTo>
                  <a:pt x="104564" y="589685"/>
                </a:moveTo>
                <a:lnTo>
                  <a:pt x="85920" y="620346"/>
                </a:lnTo>
                <a:lnTo>
                  <a:pt x="102024" y="647954"/>
                </a:lnTo>
                <a:lnTo>
                  <a:pt x="104564" y="647954"/>
                </a:lnTo>
                <a:lnTo>
                  <a:pt x="104564" y="589685"/>
                </a:lnTo>
                <a:close/>
              </a:path>
              <a:path w="1760390" h="695451">
                <a:moveTo>
                  <a:pt x="1722290" y="382905"/>
                </a:moveTo>
                <a:lnTo>
                  <a:pt x="85514" y="382905"/>
                </a:lnTo>
                <a:lnTo>
                  <a:pt x="72690" y="387899"/>
                </a:lnTo>
                <a:lnTo>
                  <a:pt x="66548" y="400167"/>
                </a:lnTo>
                <a:lnTo>
                  <a:pt x="66487" y="587033"/>
                </a:lnTo>
                <a:lnTo>
                  <a:pt x="85920" y="620346"/>
                </a:lnTo>
                <a:lnTo>
                  <a:pt x="104564" y="589685"/>
                </a:lnTo>
                <a:lnTo>
                  <a:pt x="104564" y="421005"/>
                </a:lnTo>
                <a:lnTo>
                  <a:pt x="85514" y="421005"/>
                </a:lnTo>
                <a:lnTo>
                  <a:pt x="104564" y="401955"/>
                </a:lnTo>
                <a:lnTo>
                  <a:pt x="1722290" y="401955"/>
                </a:lnTo>
                <a:lnTo>
                  <a:pt x="1722290" y="382905"/>
                </a:lnTo>
                <a:close/>
              </a:path>
              <a:path w="1760390" h="695451">
                <a:moveTo>
                  <a:pt x="104564" y="401955"/>
                </a:moveTo>
                <a:lnTo>
                  <a:pt x="85514" y="421005"/>
                </a:lnTo>
                <a:lnTo>
                  <a:pt x="104564" y="421005"/>
                </a:lnTo>
                <a:lnTo>
                  <a:pt x="104564" y="401955"/>
                </a:lnTo>
                <a:close/>
              </a:path>
              <a:path w="1760390" h="695451">
                <a:moveTo>
                  <a:pt x="1760312" y="382905"/>
                </a:moveTo>
                <a:lnTo>
                  <a:pt x="1741340" y="382905"/>
                </a:lnTo>
                <a:lnTo>
                  <a:pt x="1722290" y="401955"/>
                </a:lnTo>
                <a:lnTo>
                  <a:pt x="104564" y="401955"/>
                </a:lnTo>
                <a:lnTo>
                  <a:pt x="104564" y="421005"/>
                </a:lnTo>
                <a:lnTo>
                  <a:pt x="1741340" y="421005"/>
                </a:lnTo>
                <a:lnTo>
                  <a:pt x="1754214" y="416010"/>
                </a:lnTo>
                <a:lnTo>
                  <a:pt x="1760308" y="403742"/>
                </a:lnTo>
                <a:lnTo>
                  <a:pt x="1760312" y="382905"/>
                </a:lnTo>
                <a:close/>
              </a:path>
              <a:path w="1760390" h="695451">
                <a:moveTo>
                  <a:pt x="1760390" y="0"/>
                </a:moveTo>
                <a:lnTo>
                  <a:pt x="1722290" y="0"/>
                </a:lnTo>
                <a:lnTo>
                  <a:pt x="1722290" y="401955"/>
                </a:lnTo>
                <a:lnTo>
                  <a:pt x="1741340" y="382905"/>
                </a:lnTo>
                <a:lnTo>
                  <a:pt x="1760312" y="382905"/>
                </a:lnTo>
                <a:lnTo>
                  <a:pt x="176039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286624" y="3436873"/>
            <a:ext cx="171158" cy="792352"/>
          </a:xfrm>
          <a:custGeom>
            <a:avLst/>
            <a:gdLst/>
            <a:ahLst/>
            <a:cxnLst/>
            <a:rect l="l" t="t" r="r" b="b"/>
            <a:pathLst>
              <a:path w="171158" h="792352">
                <a:moveTo>
                  <a:pt x="17926" y="622201"/>
                </a:moveTo>
                <a:lnTo>
                  <a:pt x="4800" y="627359"/>
                </a:lnTo>
                <a:lnTo>
                  <a:pt x="0" y="638086"/>
                </a:lnTo>
                <a:lnTo>
                  <a:pt x="2415" y="649858"/>
                </a:lnTo>
                <a:lnTo>
                  <a:pt x="85600" y="792352"/>
                </a:lnTo>
                <a:lnTo>
                  <a:pt x="107694" y="754507"/>
                </a:lnTo>
                <a:lnTo>
                  <a:pt x="66550" y="754507"/>
                </a:lnTo>
                <a:lnTo>
                  <a:pt x="66550" y="686363"/>
                </a:lnTo>
                <a:lnTo>
                  <a:pt x="28631" y="623990"/>
                </a:lnTo>
                <a:lnTo>
                  <a:pt x="17926" y="622201"/>
                </a:lnTo>
                <a:close/>
              </a:path>
              <a:path w="171158" h="792352">
                <a:moveTo>
                  <a:pt x="66550" y="686363"/>
                </a:moveTo>
                <a:lnTo>
                  <a:pt x="66550" y="754507"/>
                </a:lnTo>
                <a:lnTo>
                  <a:pt x="104650" y="754507"/>
                </a:lnTo>
                <a:lnTo>
                  <a:pt x="104650" y="744855"/>
                </a:lnTo>
                <a:lnTo>
                  <a:pt x="69090" y="744855"/>
                </a:lnTo>
                <a:lnTo>
                  <a:pt x="85259" y="717137"/>
                </a:lnTo>
                <a:lnTo>
                  <a:pt x="66550" y="686363"/>
                </a:lnTo>
                <a:close/>
              </a:path>
              <a:path w="171158" h="792352">
                <a:moveTo>
                  <a:pt x="156508" y="621608"/>
                </a:moveTo>
                <a:lnTo>
                  <a:pt x="144783" y="622687"/>
                </a:lnTo>
                <a:lnTo>
                  <a:pt x="135765" y="630555"/>
                </a:lnTo>
                <a:lnTo>
                  <a:pt x="104650" y="683894"/>
                </a:lnTo>
                <a:lnTo>
                  <a:pt x="104650" y="754507"/>
                </a:lnTo>
                <a:lnTo>
                  <a:pt x="107694" y="754507"/>
                </a:lnTo>
                <a:lnTo>
                  <a:pt x="168785" y="649858"/>
                </a:lnTo>
                <a:lnTo>
                  <a:pt x="171158" y="641156"/>
                </a:lnTo>
                <a:lnTo>
                  <a:pt x="167625" y="630690"/>
                </a:lnTo>
                <a:lnTo>
                  <a:pt x="156508" y="621608"/>
                </a:lnTo>
                <a:close/>
              </a:path>
              <a:path w="171158" h="792352">
                <a:moveTo>
                  <a:pt x="85259" y="717137"/>
                </a:moveTo>
                <a:lnTo>
                  <a:pt x="69090" y="744855"/>
                </a:lnTo>
                <a:lnTo>
                  <a:pt x="102110" y="744855"/>
                </a:lnTo>
                <a:lnTo>
                  <a:pt x="85259" y="717137"/>
                </a:lnTo>
                <a:close/>
              </a:path>
              <a:path w="171158" h="792352">
                <a:moveTo>
                  <a:pt x="104650" y="683894"/>
                </a:moveTo>
                <a:lnTo>
                  <a:pt x="85259" y="717137"/>
                </a:lnTo>
                <a:lnTo>
                  <a:pt x="102110" y="744855"/>
                </a:lnTo>
                <a:lnTo>
                  <a:pt x="104650" y="744855"/>
                </a:lnTo>
                <a:lnTo>
                  <a:pt x="104650" y="683894"/>
                </a:lnTo>
                <a:close/>
              </a:path>
              <a:path w="171158" h="792352">
                <a:moveTo>
                  <a:pt x="104650" y="0"/>
                </a:moveTo>
                <a:lnTo>
                  <a:pt x="66550" y="0"/>
                </a:lnTo>
                <a:lnTo>
                  <a:pt x="66550" y="686363"/>
                </a:lnTo>
                <a:lnTo>
                  <a:pt x="85259" y="717137"/>
                </a:lnTo>
                <a:lnTo>
                  <a:pt x="104650" y="683894"/>
                </a:lnTo>
                <a:lnTo>
                  <a:pt x="10465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55898" y="3141598"/>
            <a:ext cx="2625638" cy="1057402"/>
          </a:xfrm>
          <a:custGeom>
            <a:avLst/>
            <a:gdLst/>
            <a:ahLst/>
            <a:cxnLst/>
            <a:rect l="l" t="t" r="r" b="b"/>
            <a:pathLst>
              <a:path w="2625638" h="1057402">
                <a:moveTo>
                  <a:pt x="2472303" y="887302"/>
                </a:moveTo>
                <a:lnTo>
                  <a:pt x="2459250" y="892554"/>
                </a:lnTo>
                <a:lnTo>
                  <a:pt x="2454432" y="903248"/>
                </a:lnTo>
                <a:lnTo>
                  <a:pt x="2456941" y="914907"/>
                </a:lnTo>
                <a:lnTo>
                  <a:pt x="2540000" y="1057402"/>
                </a:lnTo>
                <a:lnTo>
                  <a:pt x="2562093" y="1019556"/>
                </a:lnTo>
                <a:lnTo>
                  <a:pt x="2520950" y="1019556"/>
                </a:lnTo>
                <a:lnTo>
                  <a:pt x="2520950" y="951528"/>
                </a:lnTo>
                <a:lnTo>
                  <a:pt x="2482975" y="889055"/>
                </a:lnTo>
                <a:lnTo>
                  <a:pt x="2472303" y="887302"/>
                </a:lnTo>
                <a:close/>
              </a:path>
              <a:path w="2625638" h="1057402">
                <a:moveTo>
                  <a:pt x="2520950" y="951528"/>
                </a:moveTo>
                <a:lnTo>
                  <a:pt x="2520950" y="1019556"/>
                </a:lnTo>
                <a:lnTo>
                  <a:pt x="2559050" y="1019556"/>
                </a:lnTo>
                <a:lnTo>
                  <a:pt x="2559048" y="1010031"/>
                </a:lnTo>
                <a:lnTo>
                  <a:pt x="2523616" y="1010031"/>
                </a:lnTo>
                <a:lnTo>
                  <a:pt x="2539725" y="982417"/>
                </a:lnTo>
                <a:lnTo>
                  <a:pt x="2520950" y="951528"/>
                </a:lnTo>
                <a:close/>
              </a:path>
              <a:path w="2625638" h="1057402">
                <a:moveTo>
                  <a:pt x="2610940" y="886720"/>
                </a:moveTo>
                <a:lnTo>
                  <a:pt x="2599289" y="887776"/>
                </a:lnTo>
                <a:lnTo>
                  <a:pt x="2590291" y="895731"/>
                </a:lnTo>
                <a:lnTo>
                  <a:pt x="2559035" y="949312"/>
                </a:lnTo>
                <a:lnTo>
                  <a:pt x="2559050" y="1019556"/>
                </a:lnTo>
                <a:lnTo>
                  <a:pt x="2562093" y="1019556"/>
                </a:lnTo>
                <a:lnTo>
                  <a:pt x="2623185" y="914907"/>
                </a:lnTo>
                <a:lnTo>
                  <a:pt x="2625638" y="906234"/>
                </a:lnTo>
                <a:lnTo>
                  <a:pt x="2622102" y="895818"/>
                </a:lnTo>
                <a:lnTo>
                  <a:pt x="2610940" y="886720"/>
                </a:lnTo>
                <a:close/>
              </a:path>
              <a:path w="2625638" h="1057402">
                <a:moveTo>
                  <a:pt x="2539725" y="982417"/>
                </a:moveTo>
                <a:lnTo>
                  <a:pt x="2523616" y="1010031"/>
                </a:lnTo>
                <a:lnTo>
                  <a:pt x="2556510" y="1010031"/>
                </a:lnTo>
                <a:lnTo>
                  <a:pt x="2539725" y="982417"/>
                </a:lnTo>
                <a:close/>
              </a:path>
              <a:path w="2625638" h="1057402">
                <a:moveTo>
                  <a:pt x="2559035" y="949312"/>
                </a:moveTo>
                <a:lnTo>
                  <a:pt x="2539725" y="982417"/>
                </a:lnTo>
                <a:lnTo>
                  <a:pt x="2556510" y="1010031"/>
                </a:lnTo>
                <a:lnTo>
                  <a:pt x="2559048" y="1010031"/>
                </a:lnTo>
                <a:lnTo>
                  <a:pt x="2559035" y="949312"/>
                </a:lnTo>
                <a:close/>
              </a:path>
              <a:path w="2625638" h="1057402">
                <a:moveTo>
                  <a:pt x="2520950" y="611251"/>
                </a:moveTo>
                <a:lnTo>
                  <a:pt x="2520950" y="951528"/>
                </a:lnTo>
                <a:lnTo>
                  <a:pt x="2539725" y="982417"/>
                </a:lnTo>
                <a:lnTo>
                  <a:pt x="2559035" y="949312"/>
                </a:lnTo>
                <a:lnTo>
                  <a:pt x="2558971" y="630301"/>
                </a:lnTo>
                <a:lnTo>
                  <a:pt x="2540000" y="630301"/>
                </a:lnTo>
                <a:lnTo>
                  <a:pt x="2520950" y="611251"/>
                </a:lnTo>
                <a:close/>
              </a:path>
              <a:path w="2625638" h="1057402">
                <a:moveTo>
                  <a:pt x="38100" y="0"/>
                </a:moveTo>
                <a:lnTo>
                  <a:pt x="0" y="0"/>
                </a:lnTo>
                <a:lnTo>
                  <a:pt x="83" y="613038"/>
                </a:lnTo>
                <a:lnTo>
                  <a:pt x="6226" y="625306"/>
                </a:lnTo>
                <a:lnTo>
                  <a:pt x="19050" y="630301"/>
                </a:lnTo>
                <a:lnTo>
                  <a:pt x="2520950" y="630301"/>
                </a:lnTo>
                <a:lnTo>
                  <a:pt x="2520950" y="611251"/>
                </a:lnTo>
                <a:lnTo>
                  <a:pt x="38100" y="611251"/>
                </a:lnTo>
                <a:lnTo>
                  <a:pt x="19050" y="592201"/>
                </a:lnTo>
                <a:lnTo>
                  <a:pt x="38100" y="592201"/>
                </a:lnTo>
                <a:lnTo>
                  <a:pt x="38100" y="0"/>
                </a:lnTo>
                <a:close/>
              </a:path>
              <a:path w="2625638" h="1057402">
                <a:moveTo>
                  <a:pt x="2540000" y="592201"/>
                </a:moveTo>
                <a:lnTo>
                  <a:pt x="38100" y="592201"/>
                </a:lnTo>
                <a:lnTo>
                  <a:pt x="38100" y="611251"/>
                </a:lnTo>
                <a:lnTo>
                  <a:pt x="2520950" y="611251"/>
                </a:lnTo>
                <a:lnTo>
                  <a:pt x="2540000" y="630301"/>
                </a:lnTo>
                <a:lnTo>
                  <a:pt x="2558971" y="630301"/>
                </a:lnTo>
                <a:lnTo>
                  <a:pt x="2558967" y="609482"/>
                </a:lnTo>
                <a:lnTo>
                  <a:pt x="2552874" y="597239"/>
                </a:lnTo>
                <a:lnTo>
                  <a:pt x="2540000" y="592201"/>
                </a:lnTo>
                <a:close/>
              </a:path>
              <a:path w="2625638" h="1057402">
                <a:moveTo>
                  <a:pt x="38100" y="592201"/>
                </a:moveTo>
                <a:lnTo>
                  <a:pt x="19050" y="592201"/>
                </a:lnTo>
                <a:lnTo>
                  <a:pt x="38100" y="611251"/>
                </a:lnTo>
                <a:lnTo>
                  <a:pt x="38100" y="592201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735198" y="3530600"/>
            <a:ext cx="482513" cy="696976"/>
          </a:xfrm>
          <a:custGeom>
            <a:avLst/>
            <a:gdLst/>
            <a:ahLst/>
            <a:cxnLst/>
            <a:rect l="l" t="t" r="r" b="b"/>
            <a:pathLst>
              <a:path w="482513" h="696976">
                <a:moveTo>
                  <a:pt x="329178" y="526876"/>
                </a:moveTo>
                <a:lnTo>
                  <a:pt x="316125" y="532128"/>
                </a:lnTo>
                <a:lnTo>
                  <a:pt x="311307" y="542822"/>
                </a:lnTo>
                <a:lnTo>
                  <a:pt x="313817" y="554482"/>
                </a:lnTo>
                <a:lnTo>
                  <a:pt x="396875" y="696976"/>
                </a:lnTo>
                <a:lnTo>
                  <a:pt x="418968" y="659130"/>
                </a:lnTo>
                <a:lnTo>
                  <a:pt x="377825" y="659130"/>
                </a:lnTo>
                <a:lnTo>
                  <a:pt x="377825" y="591102"/>
                </a:lnTo>
                <a:lnTo>
                  <a:pt x="339850" y="528629"/>
                </a:lnTo>
                <a:lnTo>
                  <a:pt x="329178" y="526876"/>
                </a:lnTo>
                <a:close/>
              </a:path>
              <a:path w="482513" h="696976">
                <a:moveTo>
                  <a:pt x="377825" y="591102"/>
                </a:moveTo>
                <a:lnTo>
                  <a:pt x="377825" y="659130"/>
                </a:lnTo>
                <a:lnTo>
                  <a:pt x="415925" y="659130"/>
                </a:lnTo>
                <a:lnTo>
                  <a:pt x="415921" y="649605"/>
                </a:lnTo>
                <a:lnTo>
                  <a:pt x="380492" y="649605"/>
                </a:lnTo>
                <a:lnTo>
                  <a:pt x="396600" y="621991"/>
                </a:lnTo>
                <a:lnTo>
                  <a:pt x="377825" y="591102"/>
                </a:lnTo>
                <a:close/>
              </a:path>
              <a:path w="482513" h="696976">
                <a:moveTo>
                  <a:pt x="467815" y="526294"/>
                </a:moveTo>
                <a:lnTo>
                  <a:pt x="456164" y="527350"/>
                </a:lnTo>
                <a:lnTo>
                  <a:pt x="447167" y="535305"/>
                </a:lnTo>
                <a:lnTo>
                  <a:pt x="415902" y="588901"/>
                </a:lnTo>
                <a:lnTo>
                  <a:pt x="415925" y="659130"/>
                </a:lnTo>
                <a:lnTo>
                  <a:pt x="418968" y="659130"/>
                </a:lnTo>
                <a:lnTo>
                  <a:pt x="480059" y="554482"/>
                </a:lnTo>
                <a:lnTo>
                  <a:pt x="482513" y="545808"/>
                </a:lnTo>
                <a:lnTo>
                  <a:pt x="478977" y="535392"/>
                </a:lnTo>
                <a:lnTo>
                  <a:pt x="467815" y="526294"/>
                </a:lnTo>
                <a:close/>
              </a:path>
              <a:path w="482513" h="696976">
                <a:moveTo>
                  <a:pt x="396600" y="621991"/>
                </a:moveTo>
                <a:lnTo>
                  <a:pt x="380492" y="649605"/>
                </a:lnTo>
                <a:lnTo>
                  <a:pt x="413384" y="649605"/>
                </a:lnTo>
                <a:lnTo>
                  <a:pt x="396600" y="621991"/>
                </a:lnTo>
                <a:close/>
              </a:path>
              <a:path w="482513" h="696976">
                <a:moveTo>
                  <a:pt x="415902" y="588901"/>
                </a:moveTo>
                <a:lnTo>
                  <a:pt x="396600" y="621991"/>
                </a:lnTo>
                <a:lnTo>
                  <a:pt x="413384" y="649605"/>
                </a:lnTo>
                <a:lnTo>
                  <a:pt x="415921" y="649605"/>
                </a:lnTo>
                <a:lnTo>
                  <a:pt x="415902" y="588901"/>
                </a:lnTo>
                <a:close/>
              </a:path>
              <a:path w="482513" h="696976">
                <a:moveTo>
                  <a:pt x="377825" y="402844"/>
                </a:moveTo>
                <a:lnTo>
                  <a:pt x="377825" y="591102"/>
                </a:lnTo>
                <a:lnTo>
                  <a:pt x="396600" y="621991"/>
                </a:lnTo>
                <a:lnTo>
                  <a:pt x="415902" y="588901"/>
                </a:lnTo>
                <a:lnTo>
                  <a:pt x="415849" y="421894"/>
                </a:lnTo>
                <a:lnTo>
                  <a:pt x="396875" y="421894"/>
                </a:lnTo>
                <a:lnTo>
                  <a:pt x="377825" y="402844"/>
                </a:lnTo>
                <a:close/>
              </a:path>
              <a:path w="482513" h="696976">
                <a:moveTo>
                  <a:pt x="38100" y="0"/>
                </a:moveTo>
                <a:lnTo>
                  <a:pt x="0" y="0"/>
                </a:lnTo>
                <a:lnTo>
                  <a:pt x="83" y="404631"/>
                </a:lnTo>
                <a:lnTo>
                  <a:pt x="6226" y="416899"/>
                </a:lnTo>
                <a:lnTo>
                  <a:pt x="19050" y="421894"/>
                </a:lnTo>
                <a:lnTo>
                  <a:pt x="377825" y="421894"/>
                </a:lnTo>
                <a:lnTo>
                  <a:pt x="377825" y="402844"/>
                </a:lnTo>
                <a:lnTo>
                  <a:pt x="38100" y="402844"/>
                </a:lnTo>
                <a:lnTo>
                  <a:pt x="19050" y="383794"/>
                </a:lnTo>
                <a:lnTo>
                  <a:pt x="38100" y="383794"/>
                </a:lnTo>
                <a:lnTo>
                  <a:pt x="38100" y="0"/>
                </a:lnTo>
                <a:close/>
              </a:path>
              <a:path w="482513" h="696976">
                <a:moveTo>
                  <a:pt x="396875" y="383794"/>
                </a:moveTo>
                <a:lnTo>
                  <a:pt x="38100" y="383794"/>
                </a:lnTo>
                <a:lnTo>
                  <a:pt x="38100" y="402844"/>
                </a:lnTo>
                <a:lnTo>
                  <a:pt x="377825" y="402844"/>
                </a:lnTo>
                <a:lnTo>
                  <a:pt x="396875" y="421894"/>
                </a:lnTo>
                <a:lnTo>
                  <a:pt x="415849" y="421894"/>
                </a:lnTo>
                <a:lnTo>
                  <a:pt x="415842" y="401075"/>
                </a:lnTo>
                <a:lnTo>
                  <a:pt x="409749" y="388832"/>
                </a:lnTo>
                <a:lnTo>
                  <a:pt x="396875" y="383794"/>
                </a:lnTo>
                <a:close/>
              </a:path>
              <a:path w="482513" h="696976">
                <a:moveTo>
                  <a:pt x="38100" y="383794"/>
                </a:moveTo>
                <a:lnTo>
                  <a:pt x="19050" y="383794"/>
                </a:lnTo>
                <a:lnTo>
                  <a:pt x="38100" y="402844"/>
                </a:lnTo>
                <a:lnTo>
                  <a:pt x="38100" y="383794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889294" y="3533775"/>
            <a:ext cx="879305" cy="696976"/>
          </a:xfrm>
          <a:custGeom>
            <a:avLst/>
            <a:gdLst/>
            <a:ahLst/>
            <a:cxnLst/>
            <a:rect l="l" t="t" r="r" b="b"/>
            <a:pathLst>
              <a:path w="879305" h="696976">
                <a:moveTo>
                  <a:pt x="14753" y="526276"/>
                </a:moveTo>
                <a:lnTo>
                  <a:pt x="3565" y="535403"/>
                </a:lnTo>
                <a:lnTo>
                  <a:pt x="0" y="545842"/>
                </a:lnTo>
                <a:lnTo>
                  <a:pt x="2370" y="554482"/>
                </a:lnTo>
                <a:lnTo>
                  <a:pt x="85555" y="696976"/>
                </a:lnTo>
                <a:lnTo>
                  <a:pt x="107648" y="659130"/>
                </a:lnTo>
                <a:lnTo>
                  <a:pt x="66505" y="659130"/>
                </a:lnTo>
                <a:lnTo>
                  <a:pt x="66527" y="588683"/>
                </a:lnTo>
                <a:lnTo>
                  <a:pt x="35390" y="535305"/>
                </a:lnTo>
                <a:lnTo>
                  <a:pt x="26420" y="527366"/>
                </a:lnTo>
                <a:lnTo>
                  <a:pt x="14753" y="526276"/>
                </a:lnTo>
                <a:close/>
              </a:path>
              <a:path w="879305" h="696976">
                <a:moveTo>
                  <a:pt x="66527" y="588683"/>
                </a:moveTo>
                <a:lnTo>
                  <a:pt x="66505" y="659130"/>
                </a:lnTo>
                <a:lnTo>
                  <a:pt x="104605" y="659130"/>
                </a:lnTo>
                <a:lnTo>
                  <a:pt x="104605" y="649605"/>
                </a:lnTo>
                <a:lnTo>
                  <a:pt x="69045" y="649605"/>
                </a:lnTo>
                <a:lnTo>
                  <a:pt x="85892" y="621880"/>
                </a:lnTo>
                <a:lnTo>
                  <a:pt x="66527" y="588683"/>
                </a:lnTo>
                <a:close/>
              </a:path>
              <a:path w="879305" h="696976">
                <a:moveTo>
                  <a:pt x="153234" y="526851"/>
                </a:moveTo>
                <a:lnTo>
                  <a:pt x="142554" y="528639"/>
                </a:lnTo>
                <a:lnTo>
                  <a:pt x="104605" y="591088"/>
                </a:lnTo>
                <a:lnTo>
                  <a:pt x="104605" y="659130"/>
                </a:lnTo>
                <a:lnTo>
                  <a:pt x="107648" y="659130"/>
                </a:lnTo>
                <a:lnTo>
                  <a:pt x="168740" y="554482"/>
                </a:lnTo>
                <a:lnTo>
                  <a:pt x="171151" y="542769"/>
                </a:lnTo>
                <a:lnTo>
                  <a:pt x="166299" y="532047"/>
                </a:lnTo>
                <a:lnTo>
                  <a:pt x="153234" y="526851"/>
                </a:lnTo>
                <a:close/>
              </a:path>
              <a:path w="879305" h="696976">
                <a:moveTo>
                  <a:pt x="85892" y="621880"/>
                </a:moveTo>
                <a:lnTo>
                  <a:pt x="69045" y="649605"/>
                </a:lnTo>
                <a:lnTo>
                  <a:pt x="102065" y="649605"/>
                </a:lnTo>
                <a:lnTo>
                  <a:pt x="85892" y="621880"/>
                </a:lnTo>
                <a:close/>
              </a:path>
              <a:path w="879305" h="696976">
                <a:moveTo>
                  <a:pt x="104605" y="591088"/>
                </a:moveTo>
                <a:lnTo>
                  <a:pt x="85892" y="621880"/>
                </a:lnTo>
                <a:lnTo>
                  <a:pt x="102065" y="649605"/>
                </a:lnTo>
                <a:lnTo>
                  <a:pt x="104605" y="649605"/>
                </a:lnTo>
                <a:lnTo>
                  <a:pt x="104605" y="591088"/>
                </a:lnTo>
                <a:close/>
              </a:path>
              <a:path w="879305" h="696976">
                <a:moveTo>
                  <a:pt x="841205" y="383794"/>
                </a:moveTo>
                <a:lnTo>
                  <a:pt x="85555" y="383794"/>
                </a:lnTo>
                <a:lnTo>
                  <a:pt x="72680" y="388832"/>
                </a:lnTo>
                <a:lnTo>
                  <a:pt x="66587" y="401075"/>
                </a:lnTo>
                <a:lnTo>
                  <a:pt x="66527" y="588683"/>
                </a:lnTo>
                <a:lnTo>
                  <a:pt x="85892" y="621880"/>
                </a:lnTo>
                <a:lnTo>
                  <a:pt x="104605" y="591088"/>
                </a:lnTo>
                <a:lnTo>
                  <a:pt x="104605" y="421894"/>
                </a:lnTo>
                <a:lnTo>
                  <a:pt x="85555" y="421894"/>
                </a:lnTo>
                <a:lnTo>
                  <a:pt x="104605" y="402844"/>
                </a:lnTo>
                <a:lnTo>
                  <a:pt x="841205" y="402844"/>
                </a:lnTo>
                <a:lnTo>
                  <a:pt x="841205" y="383794"/>
                </a:lnTo>
                <a:close/>
              </a:path>
              <a:path w="879305" h="696976">
                <a:moveTo>
                  <a:pt x="104605" y="402844"/>
                </a:moveTo>
                <a:lnTo>
                  <a:pt x="85555" y="421894"/>
                </a:lnTo>
                <a:lnTo>
                  <a:pt x="104605" y="421894"/>
                </a:lnTo>
                <a:lnTo>
                  <a:pt x="104605" y="402844"/>
                </a:lnTo>
                <a:close/>
              </a:path>
              <a:path w="879305" h="696976">
                <a:moveTo>
                  <a:pt x="879226" y="383794"/>
                </a:moveTo>
                <a:lnTo>
                  <a:pt x="860255" y="383794"/>
                </a:lnTo>
                <a:lnTo>
                  <a:pt x="841205" y="402844"/>
                </a:lnTo>
                <a:lnTo>
                  <a:pt x="104605" y="402844"/>
                </a:lnTo>
                <a:lnTo>
                  <a:pt x="104605" y="421894"/>
                </a:lnTo>
                <a:lnTo>
                  <a:pt x="860255" y="421894"/>
                </a:lnTo>
                <a:lnTo>
                  <a:pt x="873129" y="416899"/>
                </a:lnTo>
                <a:lnTo>
                  <a:pt x="879222" y="404631"/>
                </a:lnTo>
                <a:lnTo>
                  <a:pt x="879226" y="383794"/>
                </a:lnTo>
                <a:close/>
              </a:path>
              <a:path w="879305" h="696976">
                <a:moveTo>
                  <a:pt x="879305" y="0"/>
                </a:moveTo>
                <a:lnTo>
                  <a:pt x="841205" y="0"/>
                </a:lnTo>
                <a:lnTo>
                  <a:pt x="841205" y="402844"/>
                </a:lnTo>
                <a:lnTo>
                  <a:pt x="860255" y="383794"/>
                </a:lnTo>
                <a:lnTo>
                  <a:pt x="879226" y="383794"/>
                </a:lnTo>
                <a:lnTo>
                  <a:pt x="87930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765720" y="3506723"/>
            <a:ext cx="677629" cy="695451"/>
          </a:xfrm>
          <a:custGeom>
            <a:avLst/>
            <a:gdLst/>
            <a:ahLst/>
            <a:cxnLst/>
            <a:rect l="l" t="t" r="r" b="b"/>
            <a:pathLst>
              <a:path w="677629" h="695451">
                <a:moveTo>
                  <a:pt x="14753" y="524752"/>
                </a:moveTo>
                <a:lnTo>
                  <a:pt x="3565" y="533879"/>
                </a:lnTo>
                <a:lnTo>
                  <a:pt x="0" y="544318"/>
                </a:lnTo>
                <a:lnTo>
                  <a:pt x="2370" y="552957"/>
                </a:lnTo>
                <a:lnTo>
                  <a:pt x="85555" y="695451"/>
                </a:lnTo>
                <a:lnTo>
                  <a:pt x="107648" y="657606"/>
                </a:lnTo>
                <a:lnTo>
                  <a:pt x="66505" y="657606"/>
                </a:lnTo>
                <a:lnTo>
                  <a:pt x="66527" y="587159"/>
                </a:lnTo>
                <a:lnTo>
                  <a:pt x="35390" y="533781"/>
                </a:lnTo>
                <a:lnTo>
                  <a:pt x="26420" y="525842"/>
                </a:lnTo>
                <a:lnTo>
                  <a:pt x="14753" y="524752"/>
                </a:lnTo>
                <a:close/>
              </a:path>
              <a:path w="677629" h="695451">
                <a:moveTo>
                  <a:pt x="66527" y="587159"/>
                </a:moveTo>
                <a:lnTo>
                  <a:pt x="66505" y="657606"/>
                </a:lnTo>
                <a:lnTo>
                  <a:pt x="104605" y="657606"/>
                </a:lnTo>
                <a:lnTo>
                  <a:pt x="104605" y="648081"/>
                </a:lnTo>
                <a:lnTo>
                  <a:pt x="69045" y="648081"/>
                </a:lnTo>
                <a:lnTo>
                  <a:pt x="85892" y="620356"/>
                </a:lnTo>
                <a:lnTo>
                  <a:pt x="66527" y="587159"/>
                </a:lnTo>
                <a:close/>
              </a:path>
              <a:path w="677629" h="695451">
                <a:moveTo>
                  <a:pt x="153234" y="525327"/>
                </a:moveTo>
                <a:lnTo>
                  <a:pt x="142554" y="527115"/>
                </a:lnTo>
                <a:lnTo>
                  <a:pt x="104605" y="589564"/>
                </a:lnTo>
                <a:lnTo>
                  <a:pt x="104605" y="657606"/>
                </a:lnTo>
                <a:lnTo>
                  <a:pt x="107648" y="657606"/>
                </a:lnTo>
                <a:lnTo>
                  <a:pt x="168740" y="552957"/>
                </a:lnTo>
                <a:lnTo>
                  <a:pt x="171151" y="541245"/>
                </a:lnTo>
                <a:lnTo>
                  <a:pt x="166299" y="530523"/>
                </a:lnTo>
                <a:lnTo>
                  <a:pt x="153234" y="525327"/>
                </a:lnTo>
                <a:close/>
              </a:path>
              <a:path w="677629" h="695451">
                <a:moveTo>
                  <a:pt x="85892" y="620356"/>
                </a:moveTo>
                <a:lnTo>
                  <a:pt x="69045" y="648081"/>
                </a:lnTo>
                <a:lnTo>
                  <a:pt x="102065" y="648081"/>
                </a:lnTo>
                <a:lnTo>
                  <a:pt x="85892" y="620356"/>
                </a:lnTo>
                <a:close/>
              </a:path>
              <a:path w="677629" h="695451">
                <a:moveTo>
                  <a:pt x="104605" y="589564"/>
                </a:moveTo>
                <a:lnTo>
                  <a:pt x="85892" y="620356"/>
                </a:lnTo>
                <a:lnTo>
                  <a:pt x="102065" y="648081"/>
                </a:lnTo>
                <a:lnTo>
                  <a:pt x="104605" y="648081"/>
                </a:lnTo>
                <a:lnTo>
                  <a:pt x="104605" y="589564"/>
                </a:lnTo>
                <a:close/>
              </a:path>
              <a:path w="677629" h="695451">
                <a:moveTo>
                  <a:pt x="639529" y="383031"/>
                </a:moveTo>
                <a:lnTo>
                  <a:pt x="85555" y="383031"/>
                </a:lnTo>
                <a:lnTo>
                  <a:pt x="72680" y="388026"/>
                </a:lnTo>
                <a:lnTo>
                  <a:pt x="66587" y="400294"/>
                </a:lnTo>
                <a:lnTo>
                  <a:pt x="66527" y="587159"/>
                </a:lnTo>
                <a:lnTo>
                  <a:pt x="85892" y="620356"/>
                </a:lnTo>
                <a:lnTo>
                  <a:pt x="104605" y="589564"/>
                </a:lnTo>
                <a:lnTo>
                  <a:pt x="104605" y="421131"/>
                </a:lnTo>
                <a:lnTo>
                  <a:pt x="85555" y="421131"/>
                </a:lnTo>
                <a:lnTo>
                  <a:pt x="104605" y="402081"/>
                </a:lnTo>
                <a:lnTo>
                  <a:pt x="639529" y="402081"/>
                </a:lnTo>
                <a:lnTo>
                  <a:pt x="639529" y="383031"/>
                </a:lnTo>
                <a:close/>
              </a:path>
              <a:path w="677629" h="695451">
                <a:moveTo>
                  <a:pt x="104605" y="402081"/>
                </a:moveTo>
                <a:lnTo>
                  <a:pt x="85555" y="421131"/>
                </a:lnTo>
                <a:lnTo>
                  <a:pt x="104605" y="421131"/>
                </a:lnTo>
                <a:lnTo>
                  <a:pt x="104605" y="402081"/>
                </a:lnTo>
                <a:close/>
              </a:path>
              <a:path w="677629" h="695451">
                <a:moveTo>
                  <a:pt x="677550" y="383031"/>
                </a:moveTo>
                <a:lnTo>
                  <a:pt x="658579" y="383031"/>
                </a:lnTo>
                <a:lnTo>
                  <a:pt x="639529" y="402081"/>
                </a:lnTo>
                <a:lnTo>
                  <a:pt x="104605" y="402081"/>
                </a:lnTo>
                <a:lnTo>
                  <a:pt x="104605" y="421131"/>
                </a:lnTo>
                <a:lnTo>
                  <a:pt x="658579" y="421131"/>
                </a:lnTo>
                <a:lnTo>
                  <a:pt x="671453" y="416137"/>
                </a:lnTo>
                <a:lnTo>
                  <a:pt x="677546" y="403869"/>
                </a:lnTo>
                <a:lnTo>
                  <a:pt x="677550" y="383031"/>
                </a:lnTo>
                <a:close/>
              </a:path>
              <a:path w="677629" h="695451">
                <a:moveTo>
                  <a:pt x="677629" y="0"/>
                </a:moveTo>
                <a:lnTo>
                  <a:pt x="639529" y="0"/>
                </a:lnTo>
                <a:lnTo>
                  <a:pt x="639529" y="402081"/>
                </a:lnTo>
                <a:lnTo>
                  <a:pt x="658579" y="383031"/>
                </a:lnTo>
                <a:lnTo>
                  <a:pt x="677550" y="383031"/>
                </a:lnTo>
                <a:lnTo>
                  <a:pt x="677629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6501384" y="1871345"/>
            <a:ext cx="799591" cy="524255"/>
          </a:xfrm>
          <a:custGeom>
            <a:avLst/>
            <a:gdLst/>
            <a:ahLst/>
            <a:cxnLst/>
            <a:rect l="l" t="t" r="r" b="b"/>
            <a:pathLst>
              <a:path w="799592" h="524255">
                <a:moveTo>
                  <a:pt x="548555" y="457733"/>
                </a:moveTo>
                <a:lnTo>
                  <a:pt x="536781" y="462968"/>
                </a:lnTo>
                <a:lnTo>
                  <a:pt x="528417" y="473473"/>
                </a:lnTo>
                <a:lnTo>
                  <a:pt x="524973" y="488387"/>
                </a:lnTo>
                <a:lnTo>
                  <a:pt x="529379" y="501295"/>
                </a:lnTo>
                <a:lnTo>
                  <a:pt x="539049" y="510590"/>
                </a:lnTo>
                <a:lnTo>
                  <a:pt x="552322" y="514476"/>
                </a:lnTo>
                <a:lnTo>
                  <a:pt x="799591" y="524255"/>
                </a:lnTo>
                <a:lnTo>
                  <a:pt x="796327" y="517905"/>
                </a:lnTo>
                <a:lnTo>
                  <a:pt x="736472" y="517905"/>
                </a:lnTo>
                <a:lnTo>
                  <a:pt x="647798" y="461358"/>
                </a:lnTo>
                <a:lnTo>
                  <a:pt x="548555" y="457733"/>
                </a:lnTo>
                <a:close/>
              </a:path>
              <a:path w="799592" h="524255">
                <a:moveTo>
                  <a:pt x="647798" y="461358"/>
                </a:moveTo>
                <a:lnTo>
                  <a:pt x="736472" y="517905"/>
                </a:lnTo>
                <a:lnTo>
                  <a:pt x="743509" y="506856"/>
                </a:lnTo>
                <a:lnTo>
                  <a:pt x="726439" y="506856"/>
                </a:lnTo>
                <a:lnTo>
                  <a:pt x="704093" y="463415"/>
                </a:lnTo>
                <a:lnTo>
                  <a:pt x="647798" y="461358"/>
                </a:lnTo>
                <a:close/>
              </a:path>
              <a:path w="799592" h="524255">
                <a:moveTo>
                  <a:pt x="666885" y="290346"/>
                </a:moveTo>
                <a:lnTo>
                  <a:pt x="654776" y="291149"/>
                </a:lnTo>
                <a:lnTo>
                  <a:pt x="641009" y="296888"/>
                </a:lnTo>
                <a:lnTo>
                  <a:pt x="634455" y="306838"/>
                </a:lnTo>
                <a:lnTo>
                  <a:pt x="632487" y="318514"/>
                </a:lnTo>
                <a:lnTo>
                  <a:pt x="635635" y="330326"/>
                </a:lnTo>
                <a:lnTo>
                  <a:pt x="678062" y="412808"/>
                </a:lnTo>
                <a:lnTo>
                  <a:pt x="767207" y="469645"/>
                </a:lnTo>
                <a:lnTo>
                  <a:pt x="736472" y="517905"/>
                </a:lnTo>
                <a:lnTo>
                  <a:pt x="796327" y="517905"/>
                </a:lnTo>
                <a:lnTo>
                  <a:pt x="686435" y="304164"/>
                </a:lnTo>
                <a:lnTo>
                  <a:pt x="684398" y="300818"/>
                </a:lnTo>
                <a:lnTo>
                  <a:pt x="676903" y="293797"/>
                </a:lnTo>
                <a:lnTo>
                  <a:pt x="666885" y="290346"/>
                </a:lnTo>
                <a:close/>
              </a:path>
              <a:path w="799592" h="524255">
                <a:moveTo>
                  <a:pt x="704093" y="463415"/>
                </a:moveTo>
                <a:lnTo>
                  <a:pt x="726439" y="506856"/>
                </a:lnTo>
                <a:lnTo>
                  <a:pt x="752983" y="465200"/>
                </a:lnTo>
                <a:lnTo>
                  <a:pt x="704093" y="463415"/>
                </a:lnTo>
                <a:close/>
              </a:path>
              <a:path w="799592" h="524255">
                <a:moveTo>
                  <a:pt x="678062" y="412808"/>
                </a:moveTo>
                <a:lnTo>
                  <a:pt x="704093" y="463415"/>
                </a:lnTo>
                <a:lnTo>
                  <a:pt x="752983" y="465200"/>
                </a:lnTo>
                <a:lnTo>
                  <a:pt x="726439" y="506856"/>
                </a:lnTo>
                <a:lnTo>
                  <a:pt x="743509" y="506856"/>
                </a:lnTo>
                <a:lnTo>
                  <a:pt x="767207" y="469645"/>
                </a:lnTo>
                <a:lnTo>
                  <a:pt x="678062" y="412808"/>
                </a:lnTo>
                <a:close/>
              </a:path>
              <a:path w="799592" h="524255">
                <a:moveTo>
                  <a:pt x="30607" y="0"/>
                </a:moveTo>
                <a:lnTo>
                  <a:pt x="0" y="48259"/>
                </a:lnTo>
                <a:lnTo>
                  <a:pt x="647798" y="461358"/>
                </a:lnTo>
                <a:lnTo>
                  <a:pt x="704093" y="463415"/>
                </a:lnTo>
                <a:lnTo>
                  <a:pt x="678062" y="412808"/>
                </a:lnTo>
                <a:lnTo>
                  <a:pt x="3060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6244423" y="1968373"/>
            <a:ext cx="256775" cy="571753"/>
          </a:xfrm>
          <a:custGeom>
            <a:avLst/>
            <a:gdLst/>
            <a:ahLst/>
            <a:cxnLst/>
            <a:rect l="l" t="t" r="r" b="b"/>
            <a:pathLst>
              <a:path w="256775" h="571753">
                <a:moveTo>
                  <a:pt x="32827" y="316128"/>
                </a:moveTo>
                <a:lnTo>
                  <a:pt x="20786" y="317583"/>
                </a:lnTo>
                <a:lnTo>
                  <a:pt x="7375" y="324035"/>
                </a:lnTo>
                <a:lnTo>
                  <a:pt x="1348" y="334273"/>
                </a:lnTo>
                <a:lnTo>
                  <a:pt x="0" y="346010"/>
                </a:lnTo>
                <a:lnTo>
                  <a:pt x="3723" y="357631"/>
                </a:lnTo>
                <a:lnTo>
                  <a:pt x="127802" y="571753"/>
                </a:lnTo>
                <a:lnTo>
                  <a:pt x="161079" y="515112"/>
                </a:lnTo>
                <a:lnTo>
                  <a:pt x="99354" y="514985"/>
                </a:lnTo>
                <a:lnTo>
                  <a:pt x="99666" y="409248"/>
                </a:lnTo>
                <a:lnTo>
                  <a:pt x="53126" y="328929"/>
                </a:lnTo>
                <a:lnTo>
                  <a:pt x="50852" y="325586"/>
                </a:lnTo>
                <a:lnTo>
                  <a:pt x="43011" y="319014"/>
                </a:lnTo>
                <a:lnTo>
                  <a:pt x="32827" y="316128"/>
                </a:lnTo>
                <a:close/>
              </a:path>
              <a:path w="256775" h="571753">
                <a:moveTo>
                  <a:pt x="99666" y="409248"/>
                </a:moveTo>
                <a:lnTo>
                  <a:pt x="99354" y="514985"/>
                </a:lnTo>
                <a:lnTo>
                  <a:pt x="156504" y="515112"/>
                </a:lnTo>
                <a:lnTo>
                  <a:pt x="156542" y="500761"/>
                </a:lnTo>
                <a:lnTo>
                  <a:pt x="103291" y="500634"/>
                </a:lnTo>
                <a:lnTo>
                  <a:pt x="128110" y="458336"/>
                </a:lnTo>
                <a:lnTo>
                  <a:pt x="99666" y="409248"/>
                </a:lnTo>
                <a:close/>
              </a:path>
              <a:path w="256775" h="571753">
                <a:moveTo>
                  <a:pt x="222911" y="315873"/>
                </a:moveTo>
                <a:lnTo>
                  <a:pt x="212042" y="320476"/>
                </a:lnTo>
                <a:lnTo>
                  <a:pt x="203748" y="329438"/>
                </a:lnTo>
                <a:lnTo>
                  <a:pt x="156790" y="409461"/>
                </a:lnTo>
                <a:lnTo>
                  <a:pt x="156504" y="515112"/>
                </a:lnTo>
                <a:lnTo>
                  <a:pt x="161079" y="515112"/>
                </a:lnTo>
                <a:lnTo>
                  <a:pt x="253151" y="358393"/>
                </a:lnTo>
                <a:lnTo>
                  <a:pt x="254546" y="355635"/>
                </a:lnTo>
                <a:lnTo>
                  <a:pt x="256775" y="345345"/>
                </a:lnTo>
                <a:lnTo>
                  <a:pt x="254478" y="334816"/>
                </a:lnTo>
                <a:lnTo>
                  <a:pt x="247271" y="324800"/>
                </a:lnTo>
                <a:lnTo>
                  <a:pt x="234767" y="316050"/>
                </a:lnTo>
                <a:lnTo>
                  <a:pt x="222911" y="315873"/>
                </a:lnTo>
                <a:close/>
              </a:path>
              <a:path w="256775" h="571753">
                <a:moveTo>
                  <a:pt x="128110" y="458336"/>
                </a:moveTo>
                <a:lnTo>
                  <a:pt x="103291" y="500634"/>
                </a:lnTo>
                <a:lnTo>
                  <a:pt x="152694" y="500761"/>
                </a:lnTo>
                <a:lnTo>
                  <a:pt x="128110" y="458336"/>
                </a:lnTo>
                <a:close/>
              </a:path>
              <a:path w="256775" h="571753">
                <a:moveTo>
                  <a:pt x="156790" y="409461"/>
                </a:moveTo>
                <a:lnTo>
                  <a:pt x="128110" y="458336"/>
                </a:lnTo>
                <a:lnTo>
                  <a:pt x="152694" y="500761"/>
                </a:lnTo>
                <a:lnTo>
                  <a:pt x="156542" y="500761"/>
                </a:lnTo>
                <a:lnTo>
                  <a:pt x="156790" y="409461"/>
                </a:lnTo>
                <a:close/>
              </a:path>
              <a:path w="256775" h="571753">
                <a:moveTo>
                  <a:pt x="100878" y="0"/>
                </a:moveTo>
                <a:lnTo>
                  <a:pt x="99916" y="324800"/>
                </a:lnTo>
                <a:lnTo>
                  <a:pt x="99790" y="409461"/>
                </a:lnTo>
                <a:lnTo>
                  <a:pt x="128110" y="458336"/>
                </a:lnTo>
                <a:lnTo>
                  <a:pt x="156790" y="409461"/>
                </a:lnTo>
                <a:lnTo>
                  <a:pt x="157901" y="253"/>
                </a:lnTo>
                <a:lnTo>
                  <a:pt x="100878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5236317" y="1968373"/>
            <a:ext cx="256814" cy="571753"/>
          </a:xfrm>
          <a:custGeom>
            <a:avLst/>
            <a:gdLst/>
            <a:ahLst/>
            <a:cxnLst/>
            <a:rect l="l" t="t" r="r" b="b"/>
            <a:pathLst>
              <a:path w="256814" h="571753">
                <a:moveTo>
                  <a:pt x="32851" y="316126"/>
                </a:moveTo>
                <a:lnTo>
                  <a:pt x="20825" y="317587"/>
                </a:lnTo>
                <a:lnTo>
                  <a:pt x="7402" y="324035"/>
                </a:lnTo>
                <a:lnTo>
                  <a:pt x="1379" y="334273"/>
                </a:lnTo>
                <a:lnTo>
                  <a:pt x="0" y="346010"/>
                </a:lnTo>
                <a:lnTo>
                  <a:pt x="3702" y="357631"/>
                </a:lnTo>
                <a:lnTo>
                  <a:pt x="127908" y="571753"/>
                </a:lnTo>
                <a:lnTo>
                  <a:pt x="161152" y="515112"/>
                </a:lnTo>
                <a:lnTo>
                  <a:pt x="99460" y="514985"/>
                </a:lnTo>
                <a:lnTo>
                  <a:pt x="99613" y="458496"/>
                </a:lnTo>
                <a:lnTo>
                  <a:pt x="99641" y="409461"/>
                </a:lnTo>
                <a:lnTo>
                  <a:pt x="50900" y="325547"/>
                </a:lnTo>
                <a:lnTo>
                  <a:pt x="43027" y="318997"/>
                </a:lnTo>
                <a:lnTo>
                  <a:pt x="32851" y="316126"/>
                </a:lnTo>
                <a:close/>
              </a:path>
              <a:path w="256814" h="571753">
                <a:moveTo>
                  <a:pt x="99746" y="409641"/>
                </a:moveTo>
                <a:lnTo>
                  <a:pt x="99460" y="514985"/>
                </a:lnTo>
                <a:lnTo>
                  <a:pt x="156610" y="515112"/>
                </a:lnTo>
                <a:lnTo>
                  <a:pt x="156649" y="500761"/>
                </a:lnTo>
                <a:lnTo>
                  <a:pt x="103397" y="500634"/>
                </a:lnTo>
                <a:lnTo>
                  <a:pt x="128123" y="458496"/>
                </a:lnTo>
                <a:lnTo>
                  <a:pt x="99746" y="409641"/>
                </a:lnTo>
                <a:close/>
              </a:path>
              <a:path w="256814" h="571753">
                <a:moveTo>
                  <a:pt x="223018" y="315873"/>
                </a:moveTo>
                <a:lnTo>
                  <a:pt x="212149" y="320476"/>
                </a:lnTo>
                <a:lnTo>
                  <a:pt x="203854" y="329438"/>
                </a:lnTo>
                <a:lnTo>
                  <a:pt x="156897" y="409461"/>
                </a:lnTo>
                <a:lnTo>
                  <a:pt x="156610" y="515112"/>
                </a:lnTo>
                <a:lnTo>
                  <a:pt x="161152" y="515112"/>
                </a:lnTo>
                <a:lnTo>
                  <a:pt x="253130" y="358393"/>
                </a:lnTo>
                <a:lnTo>
                  <a:pt x="254573" y="355577"/>
                </a:lnTo>
                <a:lnTo>
                  <a:pt x="256814" y="345299"/>
                </a:lnTo>
                <a:lnTo>
                  <a:pt x="254508" y="334786"/>
                </a:lnTo>
                <a:lnTo>
                  <a:pt x="247309" y="324786"/>
                </a:lnTo>
                <a:lnTo>
                  <a:pt x="234874" y="316050"/>
                </a:lnTo>
                <a:lnTo>
                  <a:pt x="223018" y="315873"/>
                </a:lnTo>
                <a:close/>
              </a:path>
              <a:path w="256814" h="571753">
                <a:moveTo>
                  <a:pt x="128123" y="458496"/>
                </a:moveTo>
                <a:lnTo>
                  <a:pt x="103397" y="500634"/>
                </a:lnTo>
                <a:lnTo>
                  <a:pt x="152673" y="500761"/>
                </a:lnTo>
                <a:lnTo>
                  <a:pt x="128123" y="458496"/>
                </a:lnTo>
                <a:close/>
              </a:path>
              <a:path w="256814" h="571753">
                <a:moveTo>
                  <a:pt x="156897" y="409461"/>
                </a:moveTo>
                <a:lnTo>
                  <a:pt x="128123" y="458496"/>
                </a:lnTo>
                <a:lnTo>
                  <a:pt x="152673" y="500761"/>
                </a:lnTo>
                <a:lnTo>
                  <a:pt x="156649" y="500761"/>
                </a:lnTo>
                <a:lnTo>
                  <a:pt x="156897" y="409461"/>
                </a:lnTo>
                <a:close/>
              </a:path>
              <a:path w="256814" h="571753">
                <a:moveTo>
                  <a:pt x="100857" y="0"/>
                </a:moveTo>
                <a:lnTo>
                  <a:pt x="99746" y="409641"/>
                </a:lnTo>
                <a:lnTo>
                  <a:pt x="128123" y="458496"/>
                </a:lnTo>
                <a:lnTo>
                  <a:pt x="156897" y="409461"/>
                </a:lnTo>
                <a:lnTo>
                  <a:pt x="158007" y="253"/>
                </a:lnTo>
                <a:lnTo>
                  <a:pt x="10085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6299944" y="5183123"/>
            <a:ext cx="256811" cy="571690"/>
          </a:xfrm>
          <a:custGeom>
            <a:avLst/>
            <a:gdLst/>
            <a:ahLst/>
            <a:cxnLst/>
            <a:rect l="l" t="t" r="r" b="b"/>
            <a:pathLst>
              <a:path w="256811" h="571690">
                <a:moveTo>
                  <a:pt x="32836" y="316072"/>
                </a:moveTo>
                <a:lnTo>
                  <a:pt x="20796" y="317542"/>
                </a:lnTo>
                <a:lnTo>
                  <a:pt x="7345" y="323969"/>
                </a:lnTo>
                <a:lnTo>
                  <a:pt x="1359" y="334209"/>
                </a:lnTo>
                <a:lnTo>
                  <a:pt x="0" y="345959"/>
                </a:lnTo>
                <a:lnTo>
                  <a:pt x="3700" y="357631"/>
                </a:lnTo>
                <a:lnTo>
                  <a:pt x="127906" y="571690"/>
                </a:lnTo>
                <a:lnTo>
                  <a:pt x="161132" y="515061"/>
                </a:lnTo>
                <a:lnTo>
                  <a:pt x="99458" y="514908"/>
                </a:lnTo>
                <a:lnTo>
                  <a:pt x="99743" y="409578"/>
                </a:lnTo>
                <a:lnTo>
                  <a:pt x="50894" y="325515"/>
                </a:lnTo>
                <a:lnTo>
                  <a:pt x="43019" y="318937"/>
                </a:lnTo>
                <a:lnTo>
                  <a:pt x="32836" y="316072"/>
                </a:lnTo>
                <a:close/>
              </a:path>
              <a:path w="256811" h="571690">
                <a:moveTo>
                  <a:pt x="99743" y="409578"/>
                </a:moveTo>
                <a:lnTo>
                  <a:pt x="99458" y="514908"/>
                </a:lnTo>
                <a:lnTo>
                  <a:pt x="156608" y="515061"/>
                </a:lnTo>
                <a:lnTo>
                  <a:pt x="156647" y="500659"/>
                </a:lnTo>
                <a:lnTo>
                  <a:pt x="103395" y="500519"/>
                </a:lnTo>
                <a:lnTo>
                  <a:pt x="128111" y="458395"/>
                </a:lnTo>
                <a:lnTo>
                  <a:pt x="99743" y="409578"/>
                </a:lnTo>
                <a:close/>
              </a:path>
              <a:path w="256811" h="571690">
                <a:moveTo>
                  <a:pt x="223015" y="315746"/>
                </a:moveTo>
                <a:lnTo>
                  <a:pt x="212146" y="320349"/>
                </a:lnTo>
                <a:lnTo>
                  <a:pt x="203852" y="329310"/>
                </a:lnTo>
                <a:lnTo>
                  <a:pt x="156895" y="409340"/>
                </a:lnTo>
                <a:lnTo>
                  <a:pt x="156608" y="515061"/>
                </a:lnTo>
                <a:lnTo>
                  <a:pt x="161132" y="515061"/>
                </a:lnTo>
                <a:lnTo>
                  <a:pt x="253128" y="358266"/>
                </a:lnTo>
                <a:lnTo>
                  <a:pt x="254571" y="355472"/>
                </a:lnTo>
                <a:lnTo>
                  <a:pt x="256811" y="345228"/>
                </a:lnTo>
                <a:lnTo>
                  <a:pt x="254505" y="334703"/>
                </a:lnTo>
                <a:lnTo>
                  <a:pt x="247307" y="324675"/>
                </a:lnTo>
                <a:lnTo>
                  <a:pt x="234872" y="315923"/>
                </a:lnTo>
                <a:lnTo>
                  <a:pt x="223015" y="315746"/>
                </a:lnTo>
                <a:close/>
              </a:path>
              <a:path w="256811" h="571690">
                <a:moveTo>
                  <a:pt x="128111" y="458395"/>
                </a:moveTo>
                <a:lnTo>
                  <a:pt x="103395" y="500519"/>
                </a:lnTo>
                <a:lnTo>
                  <a:pt x="152671" y="500659"/>
                </a:lnTo>
                <a:lnTo>
                  <a:pt x="128111" y="458395"/>
                </a:lnTo>
                <a:close/>
              </a:path>
              <a:path w="256811" h="571690">
                <a:moveTo>
                  <a:pt x="156895" y="409340"/>
                </a:moveTo>
                <a:lnTo>
                  <a:pt x="128111" y="458395"/>
                </a:lnTo>
                <a:lnTo>
                  <a:pt x="152671" y="500659"/>
                </a:lnTo>
                <a:lnTo>
                  <a:pt x="156647" y="500659"/>
                </a:lnTo>
                <a:lnTo>
                  <a:pt x="156895" y="409340"/>
                </a:lnTo>
                <a:close/>
              </a:path>
              <a:path w="256811" h="571690">
                <a:moveTo>
                  <a:pt x="100855" y="0"/>
                </a:moveTo>
                <a:lnTo>
                  <a:pt x="99743" y="409578"/>
                </a:lnTo>
                <a:lnTo>
                  <a:pt x="128111" y="458395"/>
                </a:lnTo>
                <a:lnTo>
                  <a:pt x="156895" y="409340"/>
                </a:lnTo>
                <a:lnTo>
                  <a:pt x="158005" y="126"/>
                </a:lnTo>
                <a:lnTo>
                  <a:pt x="10085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284598" y="1944370"/>
            <a:ext cx="799591" cy="524255"/>
          </a:xfrm>
          <a:custGeom>
            <a:avLst/>
            <a:gdLst/>
            <a:ahLst/>
            <a:cxnLst/>
            <a:rect l="l" t="t" r="r" b="b"/>
            <a:pathLst>
              <a:path w="799591" h="524255">
                <a:moveTo>
                  <a:pt x="132706" y="290346"/>
                </a:moveTo>
                <a:lnTo>
                  <a:pt x="122688" y="293797"/>
                </a:lnTo>
                <a:lnTo>
                  <a:pt x="115193" y="300818"/>
                </a:lnTo>
                <a:lnTo>
                  <a:pt x="113156" y="304164"/>
                </a:lnTo>
                <a:lnTo>
                  <a:pt x="0" y="524255"/>
                </a:lnTo>
                <a:lnTo>
                  <a:pt x="160564" y="517905"/>
                </a:lnTo>
                <a:lnTo>
                  <a:pt x="63118" y="517905"/>
                </a:lnTo>
                <a:lnTo>
                  <a:pt x="32385" y="469645"/>
                </a:lnTo>
                <a:lnTo>
                  <a:pt x="121529" y="412808"/>
                </a:lnTo>
                <a:lnTo>
                  <a:pt x="163956" y="330326"/>
                </a:lnTo>
                <a:lnTo>
                  <a:pt x="167104" y="318514"/>
                </a:lnTo>
                <a:lnTo>
                  <a:pt x="165136" y="306838"/>
                </a:lnTo>
                <a:lnTo>
                  <a:pt x="158582" y="296888"/>
                </a:lnTo>
                <a:lnTo>
                  <a:pt x="144815" y="291149"/>
                </a:lnTo>
                <a:lnTo>
                  <a:pt x="132706" y="290346"/>
                </a:lnTo>
                <a:close/>
              </a:path>
              <a:path w="799591" h="524255">
                <a:moveTo>
                  <a:pt x="121529" y="412808"/>
                </a:moveTo>
                <a:lnTo>
                  <a:pt x="32385" y="469645"/>
                </a:lnTo>
                <a:lnTo>
                  <a:pt x="63118" y="517905"/>
                </a:lnTo>
                <a:lnTo>
                  <a:pt x="80445" y="506856"/>
                </a:lnTo>
                <a:lnTo>
                  <a:pt x="73151" y="506856"/>
                </a:lnTo>
                <a:lnTo>
                  <a:pt x="46609" y="465200"/>
                </a:lnTo>
                <a:lnTo>
                  <a:pt x="95498" y="463415"/>
                </a:lnTo>
                <a:lnTo>
                  <a:pt x="121529" y="412808"/>
                </a:lnTo>
                <a:close/>
              </a:path>
              <a:path w="799591" h="524255">
                <a:moveTo>
                  <a:pt x="251036" y="457733"/>
                </a:moveTo>
                <a:lnTo>
                  <a:pt x="151793" y="461358"/>
                </a:lnTo>
                <a:lnTo>
                  <a:pt x="63118" y="517905"/>
                </a:lnTo>
                <a:lnTo>
                  <a:pt x="160564" y="517905"/>
                </a:lnTo>
                <a:lnTo>
                  <a:pt x="247268" y="514476"/>
                </a:lnTo>
                <a:lnTo>
                  <a:pt x="260542" y="510590"/>
                </a:lnTo>
                <a:lnTo>
                  <a:pt x="270212" y="501295"/>
                </a:lnTo>
                <a:lnTo>
                  <a:pt x="274618" y="488387"/>
                </a:lnTo>
                <a:lnTo>
                  <a:pt x="271174" y="473473"/>
                </a:lnTo>
                <a:lnTo>
                  <a:pt x="262810" y="462968"/>
                </a:lnTo>
                <a:lnTo>
                  <a:pt x="251036" y="457733"/>
                </a:lnTo>
                <a:close/>
              </a:path>
              <a:path w="799591" h="524255">
                <a:moveTo>
                  <a:pt x="95498" y="463415"/>
                </a:moveTo>
                <a:lnTo>
                  <a:pt x="46609" y="465200"/>
                </a:lnTo>
                <a:lnTo>
                  <a:pt x="73151" y="506856"/>
                </a:lnTo>
                <a:lnTo>
                  <a:pt x="95498" y="463415"/>
                </a:lnTo>
                <a:close/>
              </a:path>
              <a:path w="799591" h="524255">
                <a:moveTo>
                  <a:pt x="151793" y="461358"/>
                </a:moveTo>
                <a:lnTo>
                  <a:pt x="95498" y="463415"/>
                </a:lnTo>
                <a:lnTo>
                  <a:pt x="73151" y="506856"/>
                </a:lnTo>
                <a:lnTo>
                  <a:pt x="80445" y="506856"/>
                </a:lnTo>
                <a:lnTo>
                  <a:pt x="151793" y="461358"/>
                </a:lnTo>
                <a:close/>
              </a:path>
              <a:path w="799591" h="524255">
                <a:moveTo>
                  <a:pt x="768985" y="0"/>
                </a:moveTo>
                <a:lnTo>
                  <a:pt x="121529" y="412808"/>
                </a:lnTo>
                <a:lnTo>
                  <a:pt x="95498" y="463415"/>
                </a:lnTo>
                <a:lnTo>
                  <a:pt x="151793" y="461358"/>
                </a:lnTo>
                <a:lnTo>
                  <a:pt x="799591" y="48259"/>
                </a:lnTo>
                <a:lnTo>
                  <a:pt x="76898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216148" y="1494188"/>
            <a:ext cx="1500377" cy="256802"/>
          </a:xfrm>
          <a:custGeom>
            <a:avLst/>
            <a:gdLst/>
            <a:ahLst/>
            <a:cxnLst/>
            <a:rect l="l" t="t" r="r" b="b"/>
            <a:pathLst>
              <a:path w="1500377" h="256802">
                <a:moveTo>
                  <a:pt x="225502" y="0"/>
                </a:moveTo>
                <a:lnTo>
                  <a:pt x="213867" y="3776"/>
                </a:lnTo>
                <a:lnTo>
                  <a:pt x="0" y="128236"/>
                </a:lnTo>
                <a:lnTo>
                  <a:pt x="213613" y="253204"/>
                </a:lnTo>
                <a:lnTo>
                  <a:pt x="216381" y="254611"/>
                </a:lnTo>
                <a:lnTo>
                  <a:pt x="226630" y="256802"/>
                </a:lnTo>
                <a:lnTo>
                  <a:pt x="237164" y="254465"/>
                </a:lnTo>
                <a:lnTo>
                  <a:pt x="247203" y="247240"/>
                </a:lnTo>
                <a:lnTo>
                  <a:pt x="255968" y="234767"/>
                </a:lnTo>
                <a:lnTo>
                  <a:pt x="256114" y="222929"/>
                </a:lnTo>
                <a:lnTo>
                  <a:pt x="251472" y="212080"/>
                </a:lnTo>
                <a:lnTo>
                  <a:pt x="242442" y="203801"/>
                </a:lnTo>
                <a:lnTo>
                  <a:pt x="162308" y="156931"/>
                </a:lnTo>
                <a:lnTo>
                  <a:pt x="56641" y="156811"/>
                </a:lnTo>
                <a:lnTo>
                  <a:pt x="56768" y="99661"/>
                </a:lnTo>
                <a:lnTo>
                  <a:pt x="162413" y="99661"/>
                </a:lnTo>
                <a:lnTo>
                  <a:pt x="246031" y="50805"/>
                </a:lnTo>
                <a:lnTo>
                  <a:pt x="252580" y="42927"/>
                </a:lnTo>
                <a:lnTo>
                  <a:pt x="255415" y="32748"/>
                </a:lnTo>
                <a:lnTo>
                  <a:pt x="253911" y="20710"/>
                </a:lnTo>
                <a:lnTo>
                  <a:pt x="247442" y="7258"/>
                </a:lnTo>
                <a:lnTo>
                  <a:pt x="237205" y="1309"/>
                </a:lnTo>
                <a:lnTo>
                  <a:pt x="225502" y="0"/>
                </a:lnTo>
                <a:close/>
              </a:path>
              <a:path w="1500377" h="256802">
                <a:moveTo>
                  <a:pt x="162207" y="99781"/>
                </a:moveTo>
                <a:lnTo>
                  <a:pt x="113375" y="128312"/>
                </a:lnTo>
                <a:lnTo>
                  <a:pt x="162308" y="156931"/>
                </a:lnTo>
                <a:lnTo>
                  <a:pt x="1500251" y="158462"/>
                </a:lnTo>
                <a:lnTo>
                  <a:pt x="1500377" y="101312"/>
                </a:lnTo>
                <a:lnTo>
                  <a:pt x="162207" y="99781"/>
                </a:lnTo>
                <a:close/>
              </a:path>
              <a:path w="1500377" h="256802">
                <a:moveTo>
                  <a:pt x="56768" y="99661"/>
                </a:moveTo>
                <a:lnTo>
                  <a:pt x="56641" y="156811"/>
                </a:lnTo>
                <a:lnTo>
                  <a:pt x="162308" y="156931"/>
                </a:lnTo>
                <a:lnTo>
                  <a:pt x="155587" y="153001"/>
                </a:lnTo>
                <a:lnTo>
                  <a:pt x="71119" y="153001"/>
                </a:lnTo>
                <a:lnTo>
                  <a:pt x="71119" y="103598"/>
                </a:lnTo>
                <a:lnTo>
                  <a:pt x="155675" y="103598"/>
                </a:lnTo>
                <a:lnTo>
                  <a:pt x="162207" y="99781"/>
                </a:lnTo>
                <a:lnTo>
                  <a:pt x="56768" y="99661"/>
                </a:lnTo>
                <a:close/>
              </a:path>
              <a:path w="1500377" h="256802">
                <a:moveTo>
                  <a:pt x="71119" y="103598"/>
                </a:moveTo>
                <a:lnTo>
                  <a:pt x="71119" y="153001"/>
                </a:lnTo>
                <a:lnTo>
                  <a:pt x="113375" y="128312"/>
                </a:lnTo>
                <a:lnTo>
                  <a:pt x="71119" y="103598"/>
                </a:lnTo>
                <a:close/>
              </a:path>
              <a:path w="1500377" h="256802">
                <a:moveTo>
                  <a:pt x="113375" y="128312"/>
                </a:moveTo>
                <a:lnTo>
                  <a:pt x="71119" y="153001"/>
                </a:lnTo>
                <a:lnTo>
                  <a:pt x="155587" y="153001"/>
                </a:lnTo>
                <a:lnTo>
                  <a:pt x="113375" y="128312"/>
                </a:lnTo>
                <a:close/>
              </a:path>
              <a:path w="1500377" h="256802">
                <a:moveTo>
                  <a:pt x="155675" y="103598"/>
                </a:moveTo>
                <a:lnTo>
                  <a:pt x="71119" y="103598"/>
                </a:lnTo>
                <a:lnTo>
                  <a:pt x="113375" y="128312"/>
                </a:lnTo>
                <a:lnTo>
                  <a:pt x="155675" y="103598"/>
                </a:lnTo>
                <a:close/>
              </a:path>
              <a:path w="1500377" h="256802">
                <a:moveTo>
                  <a:pt x="162413" y="99661"/>
                </a:moveTo>
                <a:lnTo>
                  <a:pt x="56768" y="99661"/>
                </a:lnTo>
                <a:lnTo>
                  <a:pt x="162207" y="99781"/>
                </a:lnTo>
                <a:lnTo>
                  <a:pt x="162413" y="99661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857500" y="995383"/>
            <a:ext cx="1379774" cy="256751"/>
          </a:xfrm>
          <a:custGeom>
            <a:avLst/>
            <a:gdLst/>
            <a:ahLst/>
            <a:cxnLst/>
            <a:rect l="l" t="t" r="r" b="b"/>
            <a:pathLst>
              <a:path w="1379774" h="256751">
                <a:moveTo>
                  <a:pt x="1266609" y="157014"/>
                </a:moveTo>
                <a:lnTo>
                  <a:pt x="1182859" y="205908"/>
                </a:lnTo>
                <a:lnTo>
                  <a:pt x="1176302" y="213780"/>
                </a:lnTo>
                <a:lnTo>
                  <a:pt x="1173441" y="223965"/>
                </a:lnTo>
                <a:lnTo>
                  <a:pt x="1174913" y="236010"/>
                </a:lnTo>
                <a:lnTo>
                  <a:pt x="1181353" y="249459"/>
                </a:lnTo>
                <a:lnTo>
                  <a:pt x="1191603" y="255427"/>
                </a:lnTo>
                <a:lnTo>
                  <a:pt x="1203338" y="256751"/>
                </a:lnTo>
                <a:lnTo>
                  <a:pt x="1215009" y="253026"/>
                </a:lnTo>
                <a:lnTo>
                  <a:pt x="1379774" y="157141"/>
                </a:lnTo>
                <a:lnTo>
                  <a:pt x="1266609" y="157014"/>
                </a:lnTo>
                <a:close/>
              </a:path>
              <a:path w="1379774" h="256751">
                <a:moveTo>
                  <a:pt x="1315484" y="128480"/>
                </a:moveTo>
                <a:lnTo>
                  <a:pt x="1266609" y="157014"/>
                </a:lnTo>
                <a:lnTo>
                  <a:pt x="1372108" y="157141"/>
                </a:lnTo>
                <a:lnTo>
                  <a:pt x="1372116" y="153204"/>
                </a:lnTo>
                <a:lnTo>
                  <a:pt x="1357757" y="153204"/>
                </a:lnTo>
                <a:lnTo>
                  <a:pt x="1315484" y="128480"/>
                </a:lnTo>
                <a:close/>
              </a:path>
              <a:path w="1379774" h="256751">
                <a:moveTo>
                  <a:pt x="1202251" y="0"/>
                </a:moveTo>
                <a:lnTo>
                  <a:pt x="1191717" y="2335"/>
                </a:lnTo>
                <a:lnTo>
                  <a:pt x="1181679" y="9560"/>
                </a:lnTo>
                <a:lnTo>
                  <a:pt x="1172920" y="22034"/>
                </a:lnTo>
                <a:lnTo>
                  <a:pt x="1172805" y="33872"/>
                </a:lnTo>
                <a:lnTo>
                  <a:pt x="1177459" y="44722"/>
                </a:lnTo>
                <a:lnTo>
                  <a:pt x="1186434" y="53001"/>
                </a:lnTo>
                <a:lnTo>
                  <a:pt x="1266574" y="99874"/>
                </a:lnTo>
                <a:lnTo>
                  <a:pt x="1372235" y="99991"/>
                </a:lnTo>
                <a:lnTo>
                  <a:pt x="1372108" y="157141"/>
                </a:lnTo>
                <a:lnTo>
                  <a:pt x="1379774" y="157141"/>
                </a:lnTo>
                <a:lnTo>
                  <a:pt x="1428877" y="128566"/>
                </a:lnTo>
                <a:lnTo>
                  <a:pt x="1215263" y="3598"/>
                </a:lnTo>
                <a:lnTo>
                  <a:pt x="1212502" y="2194"/>
                </a:lnTo>
                <a:lnTo>
                  <a:pt x="1202251" y="0"/>
                </a:lnTo>
                <a:close/>
              </a:path>
              <a:path w="1379774" h="256751">
                <a:moveTo>
                  <a:pt x="0" y="98467"/>
                </a:moveTo>
                <a:lnTo>
                  <a:pt x="0" y="155490"/>
                </a:lnTo>
                <a:lnTo>
                  <a:pt x="1266609" y="157014"/>
                </a:lnTo>
                <a:lnTo>
                  <a:pt x="1315484" y="128480"/>
                </a:lnTo>
                <a:lnTo>
                  <a:pt x="1266574" y="99874"/>
                </a:lnTo>
                <a:lnTo>
                  <a:pt x="0" y="98467"/>
                </a:lnTo>
                <a:close/>
              </a:path>
              <a:path w="1379774" h="256751">
                <a:moveTo>
                  <a:pt x="1357757" y="103801"/>
                </a:moveTo>
                <a:lnTo>
                  <a:pt x="1315484" y="128480"/>
                </a:lnTo>
                <a:lnTo>
                  <a:pt x="1357757" y="153204"/>
                </a:lnTo>
                <a:lnTo>
                  <a:pt x="1357757" y="103801"/>
                </a:lnTo>
                <a:close/>
              </a:path>
              <a:path w="1379774" h="256751">
                <a:moveTo>
                  <a:pt x="1372226" y="103801"/>
                </a:moveTo>
                <a:lnTo>
                  <a:pt x="1357757" y="103801"/>
                </a:lnTo>
                <a:lnTo>
                  <a:pt x="1357757" y="153204"/>
                </a:lnTo>
                <a:lnTo>
                  <a:pt x="1372116" y="153204"/>
                </a:lnTo>
                <a:lnTo>
                  <a:pt x="1372226" y="103801"/>
                </a:lnTo>
                <a:close/>
              </a:path>
              <a:path w="1379774" h="256751">
                <a:moveTo>
                  <a:pt x="1266574" y="99874"/>
                </a:moveTo>
                <a:lnTo>
                  <a:pt x="1315484" y="128480"/>
                </a:lnTo>
                <a:lnTo>
                  <a:pt x="1357757" y="103801"/>
                </a:lnTo>
                <a:lnTo>
                  <a:pt x="1372226" y="103801"/>
                </a:lnTo>
                <a:lnTo>
                  <a:pt x="1372235" y="99991"/>
                </a:lnTo>
                <a:lnTo>
                  <a:pt x="1266574" y="99874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441737" y="1908175"/>
            <a:ext cx="256802" cy="2073402"/>
          </a:xfrm>
          <a:custGeom>
            <a:avLst/>
            <a:gdLst/>
            <a:ahLst/>
            <a:cxnLst/>
            <a:rect l="l" t="t" r="r" b="b"/>
            <a:pathLst>
              <a:path w="256802" h="2073402">
                <a:moveTo>
                  <a:pt x="32745" y="1817988"/>
                </a:moveTo>
                <a:lnTo>
                  <a:pt x="20708" y="1819496"/>
                </a:lnTo>
                <a:lnTo>
                  <a:pt x="7258" y="1825970"/>
                </a:lnTo>
                <a:lnTo>
                  <a:pt x="1309" y="1836239"/>
                </a:lnTo>
                <a:lnTo>
                  <a:pt x="0" y="1847954"/>
                </a:lnTo>
                <a:lnTo>
                  <a:pt x="3776" y="1859533"/>
                </a:lnTo>
                <a:lnTo>
                  <a:pt x="128363" y="2073402"/>
                </a:lnTo>
                <a:lnTo>
                  <a:pt x="161465" y="2016760"/>
                </a:lnTo>
                <a:lnTo>
                  <a:pt x="99788" y="2016633"/>
                </a:lnTo>
                <a:lnTo>
                  <a:pt x="99867" y="1911342"/>
                </a:lnTo>
                <a:lnTo>
                  <a:pt x="50802" y="1827366"/>
                </a:lnTo>
                <a:lnTo>
                  <a:pt x="42924" y="1820820"/>
                </a:lnTo>
                <a:lnTo>
                  <a:pt x="32745" y="1817988"/>
                </a:lnTo>
                <a:close/>
              </a:path>
              <a:path w="256802" h="2073402">
                <a:moveTo>
                  <a:pt x="99867" y="1911342"/>
                </a:moveTo>
                <a:lnTo>
                  <a:pt x="99788" y="2016633"/>
                </a:lnTo>
                <a:lnTo>
                  <a:pt x="156938" y="2016760"/>
                </a:lnTo>
                <a:lnTo>
                  <a:pt x="156948" y="2002282"/>
                </a:lnTo>
                <a:lnTo>
                  <a:pt x="103725" y="2002282"/>
                </a:lnTo>
                <a:lnTo>
                  <a:pt x="128360" y="1960108"/>
                </a:lnTo>
                <a:lnTo>
                  <a:pt x="99867" y="1911342"/>
                </a:lnTo>
                <a:close/>
              </a:path>
              <a:path w="256802" h="2073402">
                <a:moveTo>
                  <a:pt x="222929" y="1817287"/>
                </a:moveTo>
                <a:lnTo>
                  <a:pt x="212080" y="1821929"/>
                </a:lnTo>
                <a:lnTo>
                  <a:pt x="203801" y="1830958"/>
                </a:lnTo>
                <a:lnTo>
                  <a:pt x="157017" y="1911048"/>
                </a:lnTo>
                <a:lnTo>
                  <a:pt x="156938" y="2016760"/>
                </a:lnTo>
                <a:lnTo>
                  <a:pt x="161465" y="2016760"/>
                </a:lnTo>
                <a:lnTo>
                  <a:pt x="253204" y="1859788"/>
                </a:lnTo>
                <a:lnTo>
                  <a:pt x="254611" y="1856998"/>
                </a:lnTo>
                <a:lnTo>
                  <a:pt x="256802" y="1846715"/>
                </a:lnTo>
                <a:lnTo>
                  <a:pt x="254465" y="1836192"/>
                </a:lnTo>
                <a:lnTo>
                  <a:pt x="247240" y="1826182"/>
                </a:lnTo>
                <a:lnTo>
                  <a:pt x="234767" y="1817433"/>
                </a:lnTo>
                <a:lnTo>
                  <a:pt x="222929" y="1817287"/>
                </a:lnTo>
                <a:close/>
              </a:path>
              <a:path w="256802" h="2073402">
                <a:moveTo>
                  <a:pt x="128360" y="1960108"/>
                </a:moveTo>
                <a:lnTo>
                  <a:pt x="103725" y="2002282"/>
                </a:lnTo>
                <a:lnTo>
                  <a:pt x="153001" y="2002282"/>
                </a:lnTo>
                <a:lnTo>
                  <a:pt x="128360" y="1960108"/>
                </a:lnTo>
                <a:close/>
              </a:path>
              <a:path w="256802" h="2073402">
                <a:moveTo>
                  <a:pt x="157017" y="1911048"/>
                </a:moveTo>
                <a:lnTo>
                  <a:pt x="128360" y="1960108"/>
                </a:lnTo>
                <a:lnTo>
                  <a:pt x="153001" y="2002282"/>
                </a:lnTo>
                <a:lnTo>
                  <a:pt x="156948" y="2002282"/>
                </a:lnTo>
                <a:lnTo>
                  <a:pt x="157017" y="1911048"/>
                </a:lnTo>
                <a:close/>
              </a:path>
              <a:path w="256802" h="2073402">
                <a:moveTo>
                  <a:pt x="158462" y="0"/>
                </a:moveTo>
                <a:lnTo>
                  <a:pt x="101312" y="0"/>
                </a:lnTo>
                <a:lnTo>
                  <a:pt x="99867" y="1911342"/>
                </a:lnTo>
                <a:lnTo>
                  <a:pt x="128360" y="1960108"/>
                </a:lnTo>
                <a:lnTo>
                  <a:pt x="157017" y="1911048"/>
                </a:lnTo>
                <a:lnTo>
                  <a:pt x="15846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35279" y="905255"/>
            <a:ext cx="2596896" cy="1459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41959" y="869188"/>
            <a:ext cx="1744345" cy="92519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259079">
              <a:lnSpc>
                <a:spcPct val="150000"/>
              </a:lnSpc>
            </a:pPr>
            <a:r>
              <a:rPr dirty="0" smtClean="0" sz="2000" b="1">
                <a:solidFill>
                  <a:srgbClr val="0D0D0D"/>
                </a:solidFill>
                <a:latin typeface="Arial"/>
                <a:cs typeface="Arial"/>
              </a:rPr>
              <a:t>Pastagem</a:t>
            </a:r>
            <a:r>
              <a:rPr dirty="0" smtClean="0" sz="2000" b="1">
                <a:solidFill>
                  <a:srgbClr val="0D0D0D"/>
                </a:solidFill>
                <a:latin typeface="Arial"/>
                <a:cs typeface="Arial"/>
              </a:rPr>
              <a:t> 151,2</a:t>
            </a:r>
            <a:r>
              <a:rPr dirty="0" smtClean="0" sz="2000" spc="-3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0D0D0D"/>
                </a:solidFill>
                <a:latin typeface="Arial"/>
                <a:cs typeface="Arial"/>
              </a:rPr>
              <a:t>Mi</a:t>
            </a:r>
            <a:r>
              <a:rPr dirty="0" smtClean="0" sz="2000" spc="-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0D0D0D"/>
                </a:solidFill>
                <a:latin typeface="Arial"/>
                <a:cs typeface="Arial"/>
              </a:rPr>
              <a:t>de</a:t>
            </a:r>
            <a:r>
              <a:rPr dirty="0" smtClean="0" sz="2000" spc="-2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0D0D0D"/>
                </a:solidFill>
                <a:latin typeface="Arial"/>
                <a:cs typeface="Arial"/>
              </a:rPr>
              <a:t>ha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07408" y="902208"/>
            <a:ext cx="2598419" cy="1459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972558" y="1092961"/>
            <a:ext cx="1876425" cy="7727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2000" b="1">
                <a:solidFill>
                  <a:srgbClr val="C00000"/>
                </a:solidFill>
                <a:latin typeface="Arial"/>
                <a:cs typeface="Arial"/>
              </a:rPr>
              <a:t>AG</a:t>
            </a:r>
            <a:r>
              <a:rPr dirty="0" smtClean="0" sz="2000" spc="10" b="1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ICU</a:t>
            </a:r>
            <a:r>
              <a:rPr dirty="0" smtClean="0" sz="2000" spc="-145" b="1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TU</a:t>
            </a:r>
            <a:r>
              <a:rPr dirty="0" smtClean="0" sz="2000" spc="5" b="1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1"/>
              </a:spcBef>
            </a:pPr>
            <a:endParaRPr sz="1200"/>
          </a:p>
          <a:p>
            <a:pPr algn="ctr" marL="2540">
              <a:lnSpc>
                <a:spcPct val="100000"/>
              </a:lnSpc>
            </a:pPr>
            <a:r>
              <a:rPr dirty="0" smtClean="0" sz="2000" b="1">
                <a:solidFill>
                  <a:srgbClr val="C00000"/>
                </a:solidFill>
                <a:latin typeface="Arial"/>
                <a:cs typeface="Arial"/>
              </a:rPr>
              <a:t>83,8</a:t>
            </a:r>
            <a:r>
              <a:rPr dirty="0" smtClean="0" sz="20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Mi</a:t>
            </a:r>
            <a:r>
              <a:rPr dirty="0" smtClean="0" sz="20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mtClean="0" sz="20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ha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94103" y="2633472"/>
            <a:ext cx="1865376" cy="1249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201672" y="2740025"/>
            <a:ext cx="973455" cy="7416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0">
              <a:lnSpc>
                <a:spcPct val="100000"/>
              </a:lnSpc>
            </a:pPr>
            <a:r>
              <a:rPr dirty="0" smtClean="0" sz="2000" b="1">
                <a:solidFill>
                  <a:srgbClr val="0D0D0D"/>
                </a:solidFill>
                <a:latin typeface="Calibri"/>
                <a:cs typeface="Calibri"/>
              </a:rPr>
              <a:t>G</a:t>
            </a:r>
            <a:r>
              <a:rPr dirty="0" smtClean="0" sz="2000" spc="-60" b="1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dirty="0" smtClean="0" sz="2000" spc="0" b="1">
                <a:solidFill>
                  <a:srgbClr val="0D0D0D"/>
                </a:solidFill>
                <a:latin typeface="Calibri"/>
                <a:cs typeface="Calibri"/>
              </a:rPr>
              <a:t>ãos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88"/>
              </a:spcBef>
            </a:pPr>
            <a:endParaRPr sz="1000"/>
          </a:p>
          <a:p>
            <a:pPr algn="ctr">
              <a:lnSpc>
                <a:spcPct val="100000"/>
              </a:lnSpc>
            </a:pPr>
            <a:r>
              <a:rPr dirty="0" smtClean="0" sz="1800" spc="-10" b="1">
                <a:solidFill>
                  <a:srgbClr val="006FC0"/>
                </a:solidFill>
                <a:latin typeface="Calibri"/>
                <a:cs typeface="Calibri"/>
              </a:rPr>
              <a:t>58,5</a:t>
            </a:r>
            <a:r>
              <a:rPr dirty="0" smtClean="0" sz="1800" spc="-10" b="1">
                <a:solidFill>
                  <a:srgbClr val="006FC0"/>
                </a:solidFill>
                <a:latin typeface="Calibri"/>
                <a:cs typeface="Calibri"/>
              </a:rPr>
              <a:t> M</a:t>
            </a:r>
            <a:r>
              <a:rPr dirty="0" smtClean="0" sz="180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1800" spc="-10" b="1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268467" y="2633472"/>
            <a:ext cx="1863851" cy="1249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5894959" y="2759202"/>
            <a:ext cx="973455" cy="7416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">
              <a:lnSpc>
                <a:spcPct val="100000"/>
              </a:lnSpc>
            </a:pPr>
            <a:r>
              <a:rPr dirty="0" smtClean="0" sz="2000" b="1">
                <a:solidFill>
                  <a:srgbClr val="0D0D0D"/>
                </a:solidFill>
                <a:latin typeface="Calibri"/>
                <a:cs typeface="Calibri"/>
              </a:rPr>
              <a:t>C</a:t>
            </a:r>
            <a:r>
              <a:rPr dirty="0" smtClean="0" sz="2000" spc="-15" b="1">
                <a:solidFill>
                  <a:srgbClr val="0D0D0D"/>
                </a:solidFill>
                <a:latin typeface="Calibri"/>
                <a:cs typeface="Calibri"/>
              </a:rPr>
              <a:t>a</a:t>
            </a:r>
            <a:r>
              <a:rPr dirty="0" smtClean="0" sz="2000" spc="0" b="1">
                <a:solidFill>
                  <a:srgbClr val="0D0D0D"/>
                </a:solidFill>
                <a:latin typeface="Calibri"/>
                <a:cs typeface="Calibri"/>
              </a:rPr>
              <a:t>na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88"/>
              </a:spcBef>
            </a:pPr>
            <a:endParaRPr sz="1000"/>
          </a:p>
          <a:p>
            <a:pPr algn="ctr" marR="0">
              <a:lnSpc>
                <a:spcPct val="100000"/>
              </a:lnSpc>
            </a:pPr>
            <a:r>
              <a:rPr dirty="0" smtClean="0" sz="1800" spc="-10" b="1">
                <a:solidFill>
                  <a:srgbClr val="006FC0"/>
                </a:solidFill>
                <a:latin typeface="Calibri"/>
                <a:cs typeface="Calibri"/>
              </a:rPr>
              <a:t>10,3</a:t>
            </a:r>
            <a:r>
              <a:rPr dirty="0" smtClean="0" sz="1800" spc="-10" b="1">
                <a:solidFill>
                  <a:srgbClr val="006FC0"/>
                </a:solidFill>
                <a:latin typeface="Calibri"/>
                <a:cs typeface="Calibri"/>
              </a:rPr>
              <a:t> M</a:t>
            </a:r>
            <a:r>
              <a:rPr dirty="0" smtClean="0" sz="180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1800" spc="-10" b="1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952488" y="2633472"/>
            <a:ext cx="1908048" cy="1249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9144" y="4309871"/>
            <a:ext cx="2638044" cy="10911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508504" y="4309871"/>
            <a:ext cx="2639568" cy="10911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4937759" y="4309871"/>
            <a:ext cx="2639567" cy="10911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4937759" y="5801867"/>
            <a:ext cx="2639567" cy="10561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3406140" y="2633472"/>
            <a:ext cx="1863852" cy="12496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7464552" y="4288535"/>
            <a:ext cx="1432559" cy="10911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7319771" y="4489703"/>
            <a:ext cx="1705355" cy="7879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7578090" y="2683002"/>
            <a:ext cx="1057910" cy="82359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8419">
              <a:lnSpc>
                <a:spcPct val="100000"/>
              </a:lnSpc>
            </a:pPr>
            <a:r>
              <a:rPr dirty="0" smtClean="0" sz="2000" b="1">
                <a:solidFill>
                  <a:srgbClr val="0D0D0D"/>
                </a:solidFill>
                <a:latin typeface="Calibri"/>
                <a:cs typeface="Calibri"/>
              </a:rPr>
              <a:t>Flo</a:t>
            </a:r>
            <a:r>
              <a:rPr dirty="0" smtClean="0" sz="2000" spc="-30" b="1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dirty="0" smtClean="0" sz="2000" spc="0" b="1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dirty="0" smtClean="0" sz="2000" spc="-25" b="1">
                <a:solidFill>
                  <a:srgbClr val="0D0D0D"/>
                </a:solidFill>
                <a:latin typeface="Calibri"/>
                <a:cs typeface="Calibri"/>
              </a:rPr>
              <a:t>s</a:t>
            </a:r>
            <a:r>
              <a:rPr dirty="0" smtClean="0" sz="2000" spc="-25" b="1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dirty="0" smtClean="0" sz="2000" spc="-10" b="1">
                <a:solidFill>
                  <a:srgbClr val="0D0D0D"/>
                </a:solidFill>
                <a:latin typeface="Calibri"/>
                <a:cs typeface="Calibri"/>
              </a:rPr>
              <a:t>a</a:t>
            </a:r>
            <a:r>
              <a:rPr dirty="0" smtClean="0" sz="2000" spc="0" b="1">
                <a:solidFill>
                  <a:srgbClr val="0D0D0D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290"/>
              </a:lnSpc>
            </a:pPr>
            <a:r>
              <a:rPr dirty="0" smtClean="0" sz="2000" b="1">
                <a:solidFill>
                  <a:srgbClr val="0D0D0D"/>
                </a:solidFill>
                <a:latin typeface="Calibri"/>
                <a:cs typeface="Calibri"/>
              </a:rPr>
              <a:t>pla</a:t>
            </a:r>
            <a:r>
              <a:rPr dirty="0" smtClean="0" sz="2000" spc="-25" b="1">
                <a:solidFill>
                  <a:srgbClr val="0D0D0D"/>
                </a:solidFill>
                <a:latin typeface="Calibri"/>
                <a:cs typeface="Calibri"/>
              </a:rPr>
              <a:t>n</a:t>
            </a:r>
            <a:r>
              <a:rPr dirty="0" smtClean="0" sz="2000" spc="-25" b="1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dirty="0" smtClean="0" sz="2000" spc="0" b="1">
                <a:solidFill>
                  <a:srgbClr val="0D0D0D"/>
                </a:solidFill>
                <a:latin typeface="Calibri"/>
                <a:cs typeface="Calibri"/>
              </a:rPr>
              <a:t>ad</a:t>
            </a:r>
            <a:r>
              <a:rPr dirty="0" smtClean="0" sz="2000" spc="-10" b="1">
                <a:solidFill>
                  <a:srgbClr val="0D0D0D"/>
                </a:solidFill>
                <a:latin typeface="Calibri"/>
                <a:cs typeface="Calibri"/>
              </a:rPr>
              <a:t>a</a:t>
            </a:r>
            <a:r>
              <a:rPr dirty="0" smtClean="0" sz="2000" spc="0" b="1">
                <a:solidFill>
                  <a:srgbClr val="0D0D0D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algn="ctr" marL="25400">
              <a:lnSpc>
                <a:spcPts val="1710"/>
              </a:lnSpc>
            </a:pPr>
            <a:r>
              <a:rPr dirty="0" smtClean="0" sz="1800" b="1">
                <a:solidFill>
                  <a:srgbClr val="006FC0"/>
                </a:solidFill>
                <a:latin typeface="Arial"/>
                <a:cs typeface="Arial"/>
              </a:rPr>
              <a:t>7,7</a:t>
            </a:r>
            <a:r>
              <a:rPr dirty="0" smtClean="0" sz="1800" spc="-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mtClean="0" sz="1800" spc="0" b="1">
                <a:solidFill>
                  <a:srgbClr val="006FC0"/>
                </a:solidFill>
                <a:latin typeface="Arial"/>
                <a:cs typeface="Arial"/>
              </a:rPr>
              <a:t>M</a:t>
            </a:r>
            <a:r>
              <a:rPr dirty="0" smtClean="0" sz="18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mtClean="0" sz="1800" spc="0" b="1">
                <a:solidFill>
                  <a:srgbClr val="006FC0"/>
                </a:solidFill>
                <a:latin typeface="Arial"/>
                <a:cs typeface="Arial"/>
              </a:rPr>
              <a:t>ha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27252" y="4548758"/>
            <a:ext cx="889635" cy="315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5" b="1">
                <a:solidFill>
                  <a:srgbClr val="0D0D0D"/>
                </a:solidFill>
                <a:latin typeface="Arial"/>
                <a:cs typeface="Arial"/>
              </a:rPr>
              <a:t>C</a:t>
            </a:r>
            <a:r>
              <a:rPr dirty="0" smtClean="0" sz="2000" spc="0" b="1">
                <a:solidFill>
                  <a:srgbClr val="0D0D0D"/>
                </a:solidFill>
                <a:latin typeface="Arial"/>
                <a:cs typeface="Arial"/>
              </a:rPr>
              <a:t>arnes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445255" y="4548758"/>
            <a:ext cx="1254760" cy="315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b="1">
                <a:solidFill>
                  <a:srgbClr val="0D0D0D"/>
                </a:solidFill>
                <a:latin typeface="Arial"/>
                <a:cs typeface="Arial"/>
              </a:rPr>
              <a:t>Ali</a:t>
            </a:r>
            <a:r>
              <a:rPr dirty="0" smtClean="0" sz="2000" spc="-10" b="1">
                <a:solidFill>
                  <a:srgbClr val="0D0D0D"/>
                </a:solidFill>
                <a:latin typeface="Arial"/>
                <a:cs typeface="Arial"/>
              </a:rPr>
              <a:t>m</a:t>
            </a:r>
            <a:r>
              <a:rPr dirty="0" smtClean="0" sz="2000" spc="0" b="1">
                <a:solidFill>
                  <a:srgbClr val="0D0D0D"/>
                </a:solidFill>
                <a:latin typeface="Arial"/>
                <a:cs typeface="Arial"/>
              </a:rPr>
              <a:t>entos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24498" y="4548758"/>
            <a:ext cx="958215" cy="315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b="1">
                <a:solidFill>
                  <a:srgbClr val="0D0D0D"/>
                </a:solidFill>
                <a:latin typeface="Arial"/>
                <a:cs typeface="Arial"/>
              </a:rPr>
              <a:t>Energ</a:t>
            </a:r>
            <a:r>
              <a:rPr dirty="0" smtClean="0" sz="2000" spc="-10" b="1">
                <a:solidFill>
                  <a:srgbClr val="0D0D0D"/>
                </a:solidFill>
                <a:latin typeface="Arial"/>
                <a:cs typeface="Arial"/>
              </a:rPr>
              <a:t>i</a:t>
            </a:r>
            <a:r>
              <a:rPr dirty="0" smtClean="0" sz="2000" spc="0" b="1">
                <a:solidFill>
                  <a:srgbClr val="0D0D0D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81827" y="6061455"/>
            <a:ext cx="1044575" cy="315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-10" b="1">
                <a:solidFill>
                  <a:srgbClr val="B3B3B3"/>
                </a:solidFill>
                <a:latin typeface="Arial"/>
                <a:cs typeface="Arial"/>
              </a:rPr>
              <a:t>P</a:t>
            </a:r>
            <a:r>
              <a:rPr dirty="0" smtClean="0" sz="2000" spc="0" b="1">
                <a:solidFill>
                  <a:srgbClr val="B3B3B3"/>
                </a:solidFill>
                <a:latin typeface="Arial"/>
                <a:cs typeface="Arial"/>
              </a:rPr>
              <a:t>etróleo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66794" y="2727197"/>
            <a:ext cx="857250" cy="7423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66040">
              <a:lnSpc>
                <a:spcPct val="100000"/>
              </a:lnSpc>
            </a:pPr>
            <a:r>
              <a:rPr dirty="0" smtClean="0" sz="2000" b="1">
                <a:solidFill>
                  <a:srgbClr val="0D0D0D"/>
                </a:solidFill>
                <a:latin typeface="Calibri"/>
                <a:cs typeface="Calibri"/>
              </a:rPr>
              <a:t>Out</a:t>
            </a:r>
            <a:r>
              <a:rPr dirty="0" smtClean="0" sz="2000" spc="-25" b="1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dirty="0" smtClean="0" sz="2000" spc="0" b="1">
                <a:solidFill>
                  <a:srgbClr val="0D0D0D"/>
                </a:solidFill>
                <a:latin typeface="Calibri"/>
                <a:cs typeface="Calibri"/>
              </a:rPr>
              <a:t>os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91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800" b="1">
                <a:solidFill>
                  <a:srgbClr val="006FC0"/>
                </a:solidFill>
                <a:latin typeface="Calibri"/>
                <a:cs typeface="Calibri"/>
              </a:rPr>
              <a:t>7,3 M</a:t>
            </a:r>
            <a:r>
              <a:rPr dirty="0" smtClean="0" sz="180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1800" spc="0" b="1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900796" y="4549775"/>
            <a:ext cx="978535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solidFill>
                  <a:srgbClr val="0D0D0D"/>
                </a:solidFill>
                <a:latin typeface="Arial"/>
                <a:cs typeface="Arial"/>
              </a:rPr>
              <a:t>C</a:t>
            </a:r>
            <a:r>
              <a:rPr dirty="0" smtClean="0" sz="1800" spc="-10" b="1">
                <a:solidFill>
                  <a:srgbClr val="0D0D0D"/>
                </a:solidFill>
                <a:latin typeface="Arial"/>
                <a:cs typeface="Arial"/>
              </a:rPr>
              <a:t>e</a:t>
            </a:r>
            <a:r>
              <a:rPr dirty="0" smtClean="0" sz="1800" spc="0" b="1">
                <a:solidFill>
                  <a:srgbClr val="0D0D0D"/>
                </a:solidFill>
                <a:latin typeface="Arial"/>
                <a:cs typeface="Arial"/>
              </a:rPr>
              <a:t>l</a:t>
            </a:r>
            <a:r>
              <a:rPr dirty="0" smtClean="0" sz="1800" spc="5" b="1">
                <a:solidFill>
                  <a:srgbClr val="0D0D0D"/>
                </a:solidFill>
                <a:latin typeface="Arial"/>
                <a:cs typeface="Arial"/>
              </a:rPr>
              <a:t>u</a:t>
            </a:r>
            <a:r>
              <a:rPr dirty="0" smtClean="0" sz="1800" spc="0" b="1">
                <a:solidFill>
                  <a:srgbClr val="0D0D0D"/>
                </a:solidFill>
                <a:latin typeface="Arial"/>
                <a:cs typeface="Arial"/>
              </a:rPr>
              <a:t>l</a:t>
            </a:r>
            <a:r>
              <a:rPr dirty="0" smtClean="0" sz="1800" spc="5" b="1">
                <a:solidFill>
                  <a:srgbClr val="0D0D0D"/>
                </a:solidFill>
                <a:latin typeface="Arial"/>
                <a:cs typeface="Arial"/>
              </a:rPr>
              <a:t>o</a:t>
            </a:r>
            <a:r>
              <a:rPr dirty="0" smtClean="0" sz="1800" spc="0" b="1">
                <a:solidFill>
                  <a:srgbClr val="0D0D0D"/>
                </a:solidFill>
                <a:latin typeface="Arial"/>
                <a:cs typeface="Arial"/>
              </a:rPr>
              <a:t>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86639" y="6587438"/>
            <a:ext cx="225488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 u="sng">
                <a:latin typeface="Arial"/>
                <a:cs typeface="Arial"/>
              </a:rPr>
              <a:t>F</a:t>
            </a:r>
            <a:r>
              <a:rPr dirty="0" smtClean="0" sz="1000" spc="-10" u="sng">
                <a:latin typeface="Arial"/>
                <a:cs typeface="Arial"/>
              </a:rPr>
              <a:t>o</a:t>
            </a:r>
            <a:r>
              <a:rPr dirty="0" smtClean="0" sz="1000" spc="-15" u="sng">
                <a:latin typeface="Arial"/>
                <a:cs typeface="Arial"/>
              </a:rPr>
              <a:t>n</a:t>
            </a:r>
            <a:r>
              <a:rPr dirty="0" smtClean="0" sz="1000" spc="-5" u="sng">
                <a:latin typeface="Arial"/>
                <a:cs typeface="Arial"/>
              </a:rPr>
              <a:t>te</a:t>
            </a:r>
            <a:r>
              <a:rPr dirty="0" smtClean="0" sz="1000" spc="0" u="sng">
                <a:latin typeface="Arial"/>
                <a:cs typeface="Arial"/>
              </a:rPr>
              <a:t>s</a:t>
            </a:r>
            <a:r>
              <a:rPr dirty="0" smtClean="0" sz="1000" spc="-5">
                <a:latin typeface="Arial"/>
                <a:cs typeface="Arial"/>
              </a:rPr>
              <a:t>:</a:t>
            </a:r>
            <a:r>
              <a:rPr dirty="0" smtClean="0" sz="1000" spc="-15">
                <a:latin typeface="Arial"/>
                <a:cs typeface="Arial"/>
              </a:rPr>
              <a:t> </a:t>
            </a:r>
            <a:r>
              <a:rPr dirty="0" smtClean="0" sz="1000" spc="-5">
                <a:latin typeface="Arial"/>
                <a:cs typeface="Arial"/>
              </a:rPr>
              <a:t>I</a:t>
            </a:r>
            <a:r>
              <a:rPr dirty="0" smtClean="0" sz="1000" spc="-15">
                <a:latin typeface="Arial"/>
                <a:cs typeface="Arial"/>
              </a:rPr>
              <a:t>B</a:t>
            </a:r>
            <a:r>
              <a:rPr dirty="0" smtClean="0" sz="1000" spc="-10">
                <a:latin typeface="Arial"/>
                <a:cs typeface="Arial"/>
              </a:rPr>
              <a:t>G</a:t>
            </a:r>
            <a:r>
              <a:rPr dirty="0" smtClean="0" sz="1000" spc="-15">
                <a:latin typeface="Arial"/>
                <a:cs typeface="Arial"/>
              </a:rPr>
              <a:t>E</a:t>
            </a:r>
            <a:r>
              <a:rPr dirty="0" smtClean="0" sz="1000" spc="-5">
                <a:latin typeface="Arial"/>
                <a:cs typeface="Arial"/>
              </a:rPr>
              <a:t>,</a:t>
            </a:r>
            <a:r>
              <a:rPr dirty="0" smtClean="0" sz="1000" spc="-5">
                <a:latin typeface="Arial"/>
                <a:cs typeface="Arial"/>
              </a:rPr>
              <a:t> </a:t>
            </a:r>
            <a:r>
              <a:rPr dirty="0" smtClean="0" sz="1000" spc="-5">
                <a:latin typeface="Arial"/>
                <a:cs typeface="Arial"/>
              </a:rPr>
              <a:t>I</a:t>
            </a:r>
            <a:r>
              <a:rPr dirty="0" smtClean="0" sz="1000" spc="-20">
                <a:latin typeface="Arial"/>
                <a:cs typeface="Arial"/>
              </a:rPr>
              <a:t>B</a:t>
            </a:r>
            <a:r>
              <a:rPr dirty="0" smtClean="0" sz="1000" spc="-15">
                <a:latin typeface="Arial"/>
                <a:cs typeface="Arial"/>
              </a:rPr>
              <a:t>Á</a:t>
            </a:r>
            <a:r>
              <a:rPr dirty="0" smtClean="0" sz="1000" spc="-5">
                <a:latin typeface="Arial"/>
                <a:cs typeface="Arial"/>
              </a:rPr>
              <a:t>.</a:t>
            </a:r>
            <a:r>
              <a:rPr dirty="0" smtClean="0" sz="1000" spc="-5">
                <a:latin typeface="Arial"/>
                <a:cs typeface="Arial"/>
              </a:rPr>
              <a:t> </a:t>
            </a:r>
            <a:r>
              <a:rPr dirty="0" smtClean="0" sz="1000" spc="-20">
                <a:latin typeface="Arial"/>
                <a:cs typeface="Arial"/>
              </a:rPr>
              <a:t>E</a:t>
            </a:r>
            <a:r>
              <a:rPr dirty="0" smtClean="0" sz="1000" spc="-10">
                <a:latin typeface="Arial"/>
                <a:cs typeface="Arial"/>
              </a:rPr>
              <a:t>l</a:t>
            </a:r>
            <a:r>
              <a:rPr dirty="0" smtClean="0" sz="1000" spc="-10">
                <a:latin typeface="Arial"/>
                <a:cs typeface="Arial"/>
              </a:rPr>
              <a:t>a</a:t>
            </a:r>
            <a:r>
              <a:rPr dirty="0" smtClean="0" sz="1000" spc="-15">
                <a:latin typeface="Arial"/>
                <a:cs typeface="Arial"/>
              </a:rPr>
              <a:t>b</a:t>
            </a:r>
            <a:r>
              <a:rPr dirty="0" smtClean="0" sz="1000" spc="-5">
                <a:latin typeface="Arial"/>
                <a:cs typeface="Arial"/>
              </a:rPr>
              <a:t>ora</a:t>
            </a:r>
            <a:r>
              <a:rPr dirty="0" smtClean="0" sz="1000" spc="0">
                <a:latin typeface="Arial"/>
                <a:cs typeface="Arial"/>
              </a:rPr>
              <a:t>ç</a:t>
            </a:r>
            <a:r>
              <a:rPr dirty="0" smtClean="0" sz="1000" spc="-10">
                <a:latin typeface="Arial"/>
                <a:cs typeface="Arial"/>
              </a:rPr>
              <a:t>ão</a:t>
            </a:r>
            <a:r>
              <a:rPr dirty="0" smtClean="0" sz="1000" spc="-5">
                <a:latin typeface="Arial"/>
                <a:cs typeface="Arial"/>
              </a:rPr>
              <a:t> </a:t>
            </a:r>
            <a:r>
              <a:rPr dirty="0" smtClean="0" sz="1000" spc="-10">
                <a:latin typeface="Arial"/>
                <a:cs typeface="Arial"/>
              </a:rPr>
              <a:t>M</a:t>
            </a:r>
            <a:r>
              <a:rPr dirty="0" smtClean="0" sz="1000" spc="-20">
                <a:latin typeface="Arial"/>
                <a:cs typeface="Arial"/>
              </a:rPr>
              <a:t>B</a:t>
            </a:r>
            <a:r>
              <a:rPr dirty="0" smtClean="0" sz="1000" spc="-15">
                <a:latin typeface="Arial"/>
                <a:cs typeface="Arial"/>
              </a:rPr>
              <a:t>A</a:t>
            </a:r>
            <a:r>
              <a:rPr dirty="0" smtClean="0" sz="1000" spc="-5">
                <a:latin typeface="Arial"/>
                <a:cs typeface="Arial"/>
              </a:rPr>
              <a:t>gro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0" y="6921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2103" rIns="0" bIns="0" rtlCol="0" vert="horz">
            <a:noAutofit/>
          </a:bodyPr>
          <a:lstStyle/>
          <a:p>
            <a:pPr marL="2493645">
              <a:lnSpc>
                <a:spcPct val="100000"/>
              </a:lnSpc>
            </a:pPr>
            <a:r>
              <a:rPr dirty="0" smtClean="0" sz="240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4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Bra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il</a:t>
            </a:r>
            <a:r>
              <a:rPr dirty="0" smtClean="0" sz="24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e o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mundo</a:t>
            </a:r>
            <a:r>
              <a:rPr dirty="0" smtClean="0" sz="24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rural c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ntemporâneo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1408" y="2623311"/>
            <a:ext cx="7626350" cy="24479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0">
              <a:lnSpc>
                <a:spcPct val="100000"/>
              </a:lnSpc>
            </a:pPr>
            <a:r>
              <a:rPr dirty="0" smtClean="0" sz="3200" b="1">
                <a:latin typeface="Arial"/>
                <a:cs typeface="Arial"/>
              </a:rPr>
              <a:t>Os</a:t>
            </a:r>
            <a:r>
              <a:rPr dirty="0" smtClean="0" sz="3200" spc="-15" b="1">
                <a:latin typeface="Arial"/>
                <a:cs typeface="Arial"/>
              </a:rPr>
              <a:t> </a:t>
            </a:r>
            <a:r>
              <a:rPr dirty="0" smtClean="0" sz="3200" spc="0" b="1">
                <a:latin typeface="Arial"/>
                <a:cs typeface="Arial"/>
              </a:rPr>
              <a:t>anos</a:t>
            </a:r>
            <a:r>
              <a:rPr dirty="0" smtClean="0" sz="3200" spc="-30" b="1">
                <a:latin typeface="Arial"/>
                <a:cs typeface="Arial"/>
              </a:rPr>
              <a:t> </a:t>
            </a:r>
            <a:r>
              <a:rPr dirty="0" smtClean="0" sz="3200" spc="0" b="1">
                <a:latin typeface="Arial"/>
                <a:cs typeface="Arial"/>
              </a:rPr>
              <a:t>m</a:t>
            </a:r>
            <a:r>
              <a:rPr dirty="0" smtClean="0" sz="3200" spc="-10" b="1">
                <a:latin typeface="Arial"/>
                <a:cs typeface="Arial"/>
              </a:rPr>
              <a:t>a</a:t>
            </a:r>
            <a:r>
              <a:rPr dirty="0" smtClean="0" sz="3200" spc="0" b="1">
                <a:latin typeface="Arial"/>
                <a:cs typeface="Arial"/>
              </a:rPr>
              <a:t>is</a:t>
            </a:r>
            <a:r>
              <a:rPr dirty="0" smtClean="0" sz="3200" spc="-10" b="1">
                <a:latin typeface="Arial"/>
                <a:cs typeface="Arial"/>
              </a:rPr>
              <a:t> </a:t>
            </a:r>
            <a:r>
              <a:rPr dirty="0" smtClean="0" sz="3200" spc="0" b="1">
                <a:latin typeface="Arial"/>
                <a:cs typeface="Arial"/>
              </a:rPr>
              <a:t>rec</a:t>
            </a:r>
            <a:r>
              <a:rPr dirty="0" smtClean="0" sz="3200" spc="-20" b="1">
                <a:latin typeface="Arial"/>
                <a:cs typeface="Arial"/>
              </a:rPr>
              <a:t>e</a:t>
            </a:r>
            <a:r>
              <a:rPr dirty="0" smtClean="0" sz="3200" spc="0" b="1">
                <a:latin typeface="Arial"/>
                <a:cs typeface="Arial"/>
              </a:rPr>
              <a:t>nte</a:t>
            </a:r>
            <a:r>
              <a:rPr dirty="0" smtClean="0" sz="3200" spc="-15" b="1">
                <a:latin typeface="Arial"/>
                <a:cs typeface="Arial"/>
              </a:rPr>
              <a:t>s</a:t>
            </a:r>
            <a:r>
              <a:rPr dirty="0" smtClean="0" sz="3200" spc="0" b="1">
                <a:latin typeface="Arial"/>
                <a:cs typeface="Arial"/>
              </a:rPr>
              <a:t>:</a:t>
            </a:r>
            <a:r>
              <a:rPr dirty="0" smtClean="0" sz="3200" spc="-25" b="1">
                <a:latin typeface="Arial"/>
                <a:cs typeface="Arial"/>
              </a:rPr>
              <a:t> </a:t>
            </a:r>
            <a:r>
              <a:rPr dirty="0" smtClean="0" sz="3200" spc="0" b="1">
                <a:latin typeface="Arial"/>
                <a:cs typeface="Arial"/>
              </a:rPr>
              <a:t>qua</a:t>
            </a:r>
            <a:r>
              <a:rPr dirty="0" smtClean="0" sz="3200" spc="-15" b="1">
                <a:latin typeface="Arial"/>
                <a:cs typeface="Arial"/>
              </a:rPr>
              <a:t>i</a:t>
            </a:r>
            <a:r>
              <a:rPr dirty="0" smtClean="0" sz="3200" spc="0" b="1">
                <a:latin typeface="Arial"/>
                <a:cs typeface="Arial"/>
              </a:rPr>
              <a:t>s</a:t>
            </a:r>
            <a:r>
              <a:rPr dirty="0" smtClean="0" sz="3200" spc="-20" b="1">
                <a:latin typeface="Arial"/>
                <a:cs typeface="Arial"/>
              </a:rPr>
              <a:t> </a:t>
            </a:r>
            <a:r>
              <a:rPr dirty="0" smtClean="0" sz="3200" spc="0" b="1">
                <a:latin typeface="Arial"/>
                <a:cs typeface="Arial"/>
              </a:rPr>
              <a:t>os</a:t>
            </a:r>
            <a:r>
              <a:rPr dirty="0" smtClean="0" sz="3200" spc="-5" b="1">
                <a:latin typeface="Arial"/>
                <a:cs typeface="Arial"/>
              </a:rPr>
              <a:t> 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tem</a:t>
            </a:r>
            <a:r>
              <a:rPr dirty="0" smtClean="0" sz="3200" spc="-15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 prin</a:t>
            </a:r>
            <a:r>
              <a:rPr dirty="0" smtClean="0" sz="3200" spc="-20" b="1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ip</a:t>
            </a:r>
            <a:r>
              <a:rPr dirty="0" smtClean="0" sz="3200" spc="-15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mtClean="0" sz="3200" spc="-10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mtClean="0" sz="3200" spc="0" b="1">
                <a:solidFill>
                  <a:srgbClr val="C00000"/>
                </a:solidFill>
                <a:latin typeface="Arial"/>
                <a:cs typeface="Arial"/>
              </a:rPr>
              <a:t>?</a:t>
            </a:r>
            <a:r>
              <a:rPr dirty="0" smtClean="0" sz="32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3200" spc="0" b="1">
                <a:latin typeface="Arial"/>
                <a:cs typeface="Arial"/>
              </a:rPr>
              <a:t>(refl</a:t>
            </a:r>
            <a:r>
              <a:rPr dirty="0" smtClean="0" sz="3200" spc="-20" b="1">
                <a:latin typeface="Arial"/>
                <a:cs typeface="Arial"/>
              </a:rPr>
              <a:t>e</a:t>
            </a:r>
            <a:r>
              <a:rPr dirty="0" smtClean="0" sz="3200" spc="0" b="1">
                <a:latin typeface="Arial"/>
                <a:cs typeface="Arial"/>
              </a:rPr>
              <a:t>tindo</a:t>
            </a:r>
            <a:r>
              <a:rPr dirty="0" smtClean="0" sz="3200" spc="-50" b="1">
                <a:latin typeface="Arial"/>
                <a:cs typeface="Arial"/>
              </a:rPr>
              <a:t> </a:t>
            </a:r>
            <a:r>
              <a:rPr dirty="0" smtClean="0" sz="3200" spc="0" b="1">
                <a:latin typeface="Arial"/>
                <a:cs typeface="Arial"/>
              </a:rPr>
              <a:t>“proc</a:t>
            </a:r>
            <a:r>
              <a:rPr dirty="0" smtClean="0" sz="3200" spc="-15" b="1">
                <a:latin typeface="Arial"/>
                <a:cs typeface="Arial"/>
              </a:rPr>
              <a:t>e</a:t>
            </a:r>
            <a:r>
              <a:rPr dirty="0" smtClean="0" sz="3200" spc="0" b="1">
                <a:latin typeface="Arial"/>
                <a:cs typeface="Arial"/>
              </a:rPr>
              <a:t>s</a:t>
            </a:r>
            <a:r>
              <a:rPr dirty="0" smtClean="0" sz="3200" spc="-15" b="1">
                <a:latin typeface="Arial"/>
                <a:cs typeface="Arial"/>
              </a:rPr>
              <a:t>s</a:t>
            </a:r>
            <a:r>
              <a:rPr dirty="0" smtClean="0" sz="3200" spc="0" b="1">
                <a:latin typeface="Arial"/>
                <a:cs typeface="Arial"/>
              </a:rPr>
              <a:t>os</a:t>
            </a:r>
            <a:r>
              <a:rPr dirty="0" smtClean="0" sz="3200" spc="0" b="1">
                <a:latin typeface="Arial"/>
                <a:cs typeface="Arial"/>
              </a:rPr>
              <a:t> e</a:t>
            </a:r>
            <a:r>
              <a:rPr dirty="0" smtClean="0" sz="3200" spc="-10" b="1">
                <a:latin typeface="Arial"/>
                <a:cs typeface="Arial"/>
              </a:rPr>
              <a:t>s</a:t>
            </a:r>
            <a:r>
              <a:rPr dirty="0" smtClean="0" sz="3200" spc="0" b="1">
                <a:latin typeface="Arial"/>
                <a:cs typeface="Arial"/>
              </a:rPr>
              <a:t>truturai</a:t>
            </a:r>
            <a:r>
              <a:rPr dirty="0" smtClean="0" sz="3200" spc="-15" b="1">
                <a:latin typeface="Arial"/>
                <a:cs typeface="Arial"/>
              </a:rPr>
              <a:t>s</a:t>
            </a:r>
            <a:r>
              <a:rPr dirty="0" smtClean="0" sz="3200" spc="0" b="1">
                <a:latin typeface="Arial"/>
                <a:cs typeface="Arial"/>
              </a:rPr>
              <a:t>”</a:t>
            </a:r>
            <a:r>
              <a:rPr dirty="0" smtClean="0" sz="3200" spc="-30" b="1">
                <a:latin typeface="Arial"/>
                <a:cs typeface="Arial"/>
              </a:rPr>
              <a:t> </a:t>
            </a:r>
            <a:r>
              <a:rPr dirty="0" smtClean="0" sz="3200" spc="0" b="1">
                <a:latin typeface="Arial"/>
                <a:cs typeface="Arial"/>
              </a:rPr>
              <a:t>–</a:t>
            </a:r>
            <a:r>
              <a:rPr dirty="0" smtClean="0" sz="3200" spc="-5" b="1">
                <a:latin typeface="Arial"/>
                <a:cs typeface="Arial"/>
              </a:rPr>
              <a:t> </a:t>
            </a:r>
            <a:r>
              <a:rPr dirty="0" smtClean="0" sz="3200" spc="0" b="1">
                <a:latin typeface="Arial"/>
                <a:cs typeface="Arial"/>
              </a:rPr>
              <a:t>e</a:t>
            </a:r>
            <a:r>
              <a:rPr dirty="0" smtClean="0" sz="3200" spc="-10" b="1">
                <a:latin typeface="Arial"/>
                <a:cs typeface="Arial"/>
              </a:rPr>
              <a:t>c</a:t>
            </a:r>
            <a:r>
              <a:rPr dirty="0" smtClean="0" sz="3200" spc="0" b="1">
                <a:latin typeface="Arial"/>
                <a:cs typeface="Arial"/>
              </a:rPr>
              <a:t>onôm</a:t>
            </a:r>
            <a:r>
              <a:rPr dirty="0" smtClean="0" sz="3200" spc="-15" b="1">
                <a:latin typeface="Arial"/>
                <a:cs typeface="Arial"/>
              </a:rPr>
              <a:t>i</a:t>
            </a:r>
            <a:r>
              <a:rPr dirty="0" smtClean="0" sz="3200" spc="0" b="1">
                <a:latin typeface="Arial"/>
                <a:cs typeface="Arial"/>
              </a:rPr>
              <a:t>co</a:t>
            </a:r>
            <a:r>
              <a:rPr dirty="0" smtClean="0" sz="3200" spc="-15" b="1">
                <a:latin typeface="Arial"/>
                <a:cs typeface="Arial"/>
              </a:rPr>
              <a:t>s</a:t>
            </a:r>
            <a:r>
              <a:rPr dirty="0" smtClean="0" sz="3200" spc="0" b="1">
                <a:latin typeface="Arial"/>
                <a:cs typeface="Arial"/>
              </a:rPr>
              <a:t>,</a:t>
            </a:r>
            <a:r>
              <a:rPr dirty="0" smtClean="0" sz="3200" spc="-30" b="1">
                <a:latin typeface="Arial"/>
                <a:cs typeface="Arial"/>
              </a:rPr>
              <a:t> </a:t>
            </a:r>
            <a:r>
              <a:rPr dirty="0" smtClean="0" sz="3200" spc="0" b="1">
                <a:latin typeface="Arial"/>
                <a:cs typeface="Arial"/>
              </a:rPr>
              <a:t>so</a:t>
            </a:r>
            <a:r>
              <a:rPr dirty="0" smtClean="0" sz="3200" spc="-15" b="1">
                <a:latin typeface="Arial"/>
                <a:cs typeface="Arial"/>
              </a:rPr>
              <a:t>c</a:t>
            </a:r>
            <a:r>
              <a:rPr dirty="0" smtClean="0" sz="3200" spc="0" b="1">
                <a:latin typeface="Arial"/>
                <a:cs typeface="Arial"/>
              </a:rPr>
              <a:t>ia</a:t>
            </a:r>
            <a:r>
              <a:rPr dirty="0" smtClean="0" sz="3200" spc="-10" b="1">
                <a:latin typeface="Arial"/>
                <a:cs typeface="Arial"/>
              </a:rPr>
              <a:t>i</a:t>
            </a:r>
            <a:r>
              <a:rPr dirty="0" smtClean="0" sz="3200" spc="0" b="1">
                <a:latin typeface="Arial"/>
                <a:cs typeface="Arial"/>
              </a:rPr>
              <a:t>s,</a:t>
            </a:r>
            <a:r>
              <a:rPr dirty="0" smtClean="0" sz="3200" spc="0" b="1">
                <a:latin typeface="Arial"/>
                <a:cs typeface="Arial"/>
              </a:rPr>
              <a:t> produti</a:t>
            </a:r>
            <a:r>
              <a:rPr dirty="0" smtClean="0" sz="3200" spc="-15" b="1">
                <a:latin typeface="Arial"/>
                <a:cs typeface="Arial"/>
              </a:rPr>
              <a:t>v</a:t>
            </a:r>
            <a:r>
              <a:rPr dirty="0" smtClean="0" sz="3200" spc="0" b="1">
                <a:latin typeface="Arial"/>
                <a:cs typeface="Arial"/>
              </a:rPr>
              <a:t>os,</a:t>
            </a:r>
            <a:r>
              <a:rPr dirty="0" smtClean="0" sz="3200" spc="-50" b="1">
                <a:latin typeface="Arial"/>
                <a:cs typeface="Arial"/>
              </a:rPr>
              <a:t> </a:t>
            </a:r>
            <a:r>
              <a:rPr dirty="0" smtClean="0" sz="3200" spc="0" b="1">
                <a:latin typeface="Arial"/>
                <a:cs typeface="Arial"/>
              </a:rPr>
              <a:t>te</a:t>
            </a:r>
            <a:r>
              <a:rPr dirty="0" smtClean="0" sz="3200" spc="-10" b="1">
                <a:latin typeface="Arial"/>
                <a:cs typeface="Arial"/>
              </a:rPr>
              <a:t>c</a:t>
            </a:r>
            <a:r>
              <a:rPr dirty="0" smtClean="0" sz="3200" spc="0" b="1">
                <a:latin typeface="Arial"/>
                <a:cs typeface="Arial"/>
              </a:rPr>
              <a:t>nológ</a:t>
            </a:r>
            <a:r>
              <a:rPr dirty="0" smtClean="0" sz="3200" spc="-15" b="1">
                <a:latin typeface="Arial"/>
                <a:cs typeface="Arial"/>
              </a:rPr>
              <a:t>i</a:t>
            </a:r>
            <a:r>
              <a:rPr dirty="0" smtClean="0" sz="3200" spc="0" b="1">
                <a:latin typeface="Arial"/>
                <a:cs typeface="Arial"/>
              </a:rPr>
              <a:t>co</a:t>
            </a:r>
            <a:r>
              <a:rPr dirty="0" smtClean="0" sz="3200" spc="-15" b="1">
                <a:latin typeface="Arial"/>
                <a:cs typeface="Arial"/>
              </a:rPr>
              <a:t>s</a:t>
            </a:r>
            <a:r>
              <a:rPr dirty="0" smtClean="0" sz="3200" spc="0" b="1">
                <a:latin typeface="Arial"/>
                <a:cs typeface="Arial"/>
              </a:rPr>
              <a:t>,</a:t>
            </a:r>
            <a:r>
              <a:rPr dirty="0" smtClean="0" sz="3200" spc="-55" b="1">
                <a:latin typeface="Arial"/>
                <a:cs typeface="Arial"/>
              </a:rPr>
              <a:t> </a:t>
            </a:r>
            <a:r>
              <a:rPr dirty="0" smtClean="0" sz="3200" spc="0" b="1">
                <a:latin typeface="Arial"/>
                <a:cs typeface="Arial"/>
              </a:rPr>
              <a:t>tal</a:t>
            </a:r>
            <a:r>
              <a:rPr dirty="0" smtClean="0" sz="3200" spc="-15" b="1">
                <a:latin typeface="Arial"/>
                <a:cs typeface="Arial"/>
              </a:rPr>
              <a:t>v</a:t>
            </a:r>
            <a:r>
              <a:rPr dirty="0" smtClean="0" sz="3200" spc="0" b="1">
                <a:latin typeface="Arial"/>
                <a:cs typeface="Arial"/>
              </a:rPr>
              <a:t>ez</a:t>
            </a:r>
            <a:r>
              <a:rPr dirty="0" smtClean="0" sz="3200" spc="-15" b="1">
                <a:latin typeface="Arial"/>
                <a:cs typeface="Arial"/>
              </a:rPr>
              <a:t> </a:t>
            </a:r>
            <a:r>
              <a:rPr dirty="0" smtClean="0" sz="3200" spc="0" b="1">
                <a:latin typeface="Arial"/>
                <a:cs typeface="Arial"/>
              </a:rPr>
              <a:t>até</a:t>
            </a:r>
            <a:r>
              <a:rPr dirty="0" smtClean="0" sz="3200" spc="0" b="1">
                <a:latin typeface="Arial"/>
                <a:cs typeface="Arial"/>
              </a:rPr>
              <a:t> pol</a:t>
            </a:r>
            <a:r>
              <a:rPr dirty="0" smtClean="0" sz="3200" spc="-15" b="1">
                <a:latin typeface="Arial"/>
                <a:cs typeface="Arial"/>
              </a:rPr>
              <a:t>í</a:t>
            </a:r>
            <a:r>
              <a:rPr dirty="0" smtClean="0" sz="3200" spc="0" b="1">
                <a:latin typeface="Arial"/>
                <a:cs typeface="Arial"/>
              </a:rPr>
              <a:t>ti</a:t>
            </a:r>
            <a:r>
              <a:rPr dirty="0" smtClean="0" sz="3200" spc="-10" b="1">
                <a:latin typeface="Arial"/>
                <a:cs typeface="Arial"/>
              </a:rPr>
              <a:t>c</a:t>
            </a:r>
            <a:r>
              <a:rPr dirty="0" smtClean="0" sz="3200" spc="0" b="1">
                <a:latin typeface="Arial"/>
                <a:cs typeface="Arial"/>
              </a:rPr>
              <a:t>o</a:t>
            </a:r>
            <a:r>
              <a:rPr dirty="0" smtClean="0" sz="3200" spc="-10" b="1">
                <a:latin typeface="Arial"/>
                <a:cs typeface="Arial"/>
              </a:rPr>
              <a:t>s</a:t>
            </a:r>
            <a:r>
              <a:rPr dirty="0" smtClean="0" sz="3200" spc="0" b="1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52449"/>
            <a:ext cx="9144000" cy="126"/>
          </a:xfrm>
          <a:custGeom>
            <a:avLst/>
            <a:gdLst/>
            <a:ahLst/>
            <a:cxnLst/>
            <a:rect l="l" t="t" r="r" b="b"/>
            <a:pathLst>
              <a:path w="9144000" h="126">
                <a:moveTo>
                  <a:pt x="0" y="126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2103" rIns="0" bIns="0" rtlCol="0" vert="horz">
            <a:noAutofit/>
          </a:bodyPr>
          <a:lstStyle/>
          <a:p>
            <a:pPr marL="2493645">
              <a:lnSpc>
                <a:spcPct val="100000"/>
              </a:lnSpc>
            </a:pPr>
            <a:r>
              <a:rPr dirty="0" smtClean="0" sz="240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4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Bra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il</a:t>
            </a:r>
            <a:r>
              <a:rPr dirty="0" smtClean="0" sz="24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e o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mundo</a:t>
            </a:r>
            <a:r>
              <a:rPr dirty="0" smtClean="0" sz="24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rural c</a:t>
            </a:r>
            <a:r>
              <a:rPr dirty="0" smtClean="0" sz="2400" spc="-1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400" spc="0" b="1">
                <a:solidFill>
                  <a:srgbClr val="C00000"/>
                </a:solidFill>
                <a:latin typeface="Arial"/>
                <a:cs typeface="Arial"/>
              </a:rPr>
              <a:t>ntemporâneo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99892" y="2625344"/>
            <a:ext cx="5684520" cy="12896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L="12700" marR="12700" indent="2673350">
              <a:lnSpc>
                <a:spcPct val="100000"/>
              </a:lnSpc>
            </a:pPr>
            <a:r>
              <a:rPr dirty="0" smtClean="0" sz="2800" spc="-20" b="1" u="heavy">
                <a:latin typeface="Arial"/>
                <a:cs typeface="Arial"/>
              </a:rPr>
              <a:t>Tema</a:t>
            </a:r>
            <a:r>
              <a:rPr dirty="0" smtClean="0" sz="2800" spc="5" b="1" u="heavy">
                <a:latin typeface="Arial"/>
                <a:cs typeface="Arial"/>
              </a:rPr>
              <a:t> </a:t>
            </a:r>
            <a:r>
              <a:rPr dirty="0" smtClean="0" sz="2800" spc="-10" b="1" u="heavy">
                <a:latin typeface="Arial"/>
                <a:cs typeface="Arial"/>
              </a:rPr>
              <a:t>1</a:t>
            </a:r>
            <a:r>
              <a:rPr dirty="0" smtClean="0" sz="2800" spc="-10" b="1">
                <a:latin typeface="Arial"/>
                <a:cs typeface="Arial"/>
              </a:rPr>
              <a:t>: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a</a:t>
            </a:r>
            <a:r>
              <a:rPr dirty="0" smtClean="0" sz="2800" spc="10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inédi</a:t>
            </a:r>
            <a:r>
              <a:rPr dirty="0" smtClean="0" sz="2800" spc="-5" b="1">
                <a:latin typeface="Arial"/>
                <a:cs typeface="Arial"/>
              </a:rPr>
              <a:t>t</a:t>
            </a:r>
            <a:r>
              <a:rPr dirty="0" smtClean="0" sz="2800" spc="-15" b="1">
                <a:latin typeface="Arial"/>
                <a:cs typeface="Arial"/>
              </a:rPr>
              <a:t>a,</a:t>
            </a:r>
            <a:r>
              <a:rPr dirty="0" smtClean="0" sz="2800" spc="-15" b="1">
                <a:latin typeface="Arial"/>
                <a:cs typeface="Arial"/>
              </a:rPr>
              <a:t> e</a:t>
            </a:r>
            <a:r>
              <a:rPr dirty="0" smtClean="0" sz="2800" spc="-15" b="1">
                <a:latin typeface="Arial"/>
                <a:cs typeface="Arial"/>
              </a:rPr>
              <a:t>x</a:t>
            </a:r>
            <a:r>
              <a:rPr dirty="0" smtClean="0" sz="2800" spc="-10" b="1">
                <a:latin typeface="Arial"/>
                <a:cs typeface="Arial"/>
              </a:rPr>
              <a:t>t</a:t>
            </a:r>
            <a:r>
              <a:rPr dirty="0" smtClean="0" sz="2800" spc="-15" b="1">
                <a:latin typeface="Arial"/>
                <a:cs typeface="Arial"/>
              </a:rPr>
              <a:t>e</a:t>
            </a:r>
            <a:r>
              <a:rPr dirty="0" smtClean="0" sz="2800" spc="-20" b="1">
                <a:latin typeface="Arial"/>
                <a:cs typeface="Arial"/>
              </a:rPr>
              <a:t>nsa</a:t>
            </a:r>
            <a:r>
              <a:rPr dirty="0" smtClean="0" sz="2800" spc="1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e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10" b="1">
                <a:latin typeface="Arial"/>
                <a:cs typeface="Arial"/>
              </a:rPr>
              <a:t>c</a:t>
            </a:r>
            <a:r>
              <a:rPr dirty="0" smtClean="0" sz="2800" spc="-15" b="1">
                <a:latin typeface="Arial"/>
                <a:cs typeface="Arial"/>
              </a:rPr>
              <a:t>r</a:t>
            </a:r>
            <a:r>
              <a:rPr dirty="0" smtClean="0" sz="2800" spc="-15" b="1">
                <a:latin typeface="Arial"/>
                <a:cs typeface="Arial"/>
              </a:rPr>
              <a:t>e</a:t>
            </a:r>
            <a:r>
              <a:rPr dirty="0" smtClean="0" sz="2800" spc="-20" b="1">
                <a:latin typeface="Arial"/>
                <a:cs typeface="Arial"/>
              </a:rPr>
              <a:t>s</a:t>
            </a:r>
            <a:r>
              <a:rPr dirty="0" smtClean="0" sz="2800" spc="-15" b="1">
                <a:latin typeface="Arial"/>
                <a:cs typeface="Arial"/>
              </a:rPr>
              <a:t>c</a:t>
            </a:r>
            <a:r>
              <a:rPr dirty="0" smtClean="0" sz="2800" spc="-15" b="1">
                <a:latin typeface="Arial"/>
                <a:cs typeface="Arial"/>
              </a:rPr>
              <a:t>ente</a:t>
            </a:r>
            <a:r>
              <a:rPr dirty="0" smtClean="0" sz="2800" spc="-10" b="1">
                <a:latin typeface="Arial"/>
                <a:cs typeface="Arial"/>
              </a:rPr>
              <a:t> </a:t>
            </a:r>
            <a:r>
              <a:rPr dirty="0" smtClean="0" sz="2800" spc="-25" b="1">
                <a:solidFill>
                  <a:srgbClr val="C00000"/>
                </a:solidFill>
                <a:latin typeface="Arial"/>
                <a:cs typeface="Arial"/>
              </a:rPr>
              <a:t>mo</a:t>
            </a:r>
            <a:r>
              <a:rPr dirty="0" smtClean="0" sz="2800" spc="-35" b="1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2800" spc="-5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mtClean="0" sz="2800" spc="-10" b="1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mtClean="0" sz="2800" spc="-10" b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mtClean="0" sz="2800" spc="-10" b="1">
                <a:solidFill>
                  <a:srgbClr val="C00000"/>
                </a:solidFill>
                <a:latin typeface="Arial"/>
                <a:cs typeface="Arial"/>
              </a:rPr>
              <a:t>z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ç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ão</a:t>
            </a:r>
            <a:r>
              <a:rPr dirty="0" smtClean="0" sz="2800" spc="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20" b="1">
                <a:solidFill>
                  <a:srgbClr val="C00000"/>
                </a:solidFill>
                <a:latin typeface="Arial"/>
                <a:cs typeface="Arial"/>
              </a:rPr>
              <a:t>das</a:t>
            </a:r>
            <a:r>
              <a:rPr dirty="0" smtClean="0" sz="28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giões</a:t>
            </a:r>
            <a:r>
              <a:rPr dirty="0" smtClean="0" sz="28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rur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3034" y="5373751"/>
            <a:ext cx="8433435" cy="498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 b="1">
                <a:latin typeface="Arial"/>
                <a:cs typeface="Arial"/>
              </a:rPr>
              <a:t>“Entre</a:t>
            </a:r>
            <a:r>
              <a:rPr dirty="0" smtClean="0" sz="1600" spc="10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1990</a:t>
            </a:r>
            <a:r>
              <a:rPr dirty="0" smtClean="0" sz="1600" spc="-5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e</a:t>
            </a:r>
            <a:r>
              <a:rPr dirty="0" smtClean="0" sz="1600" spc="10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2014,</a:t>
            </a:r>
            <a:r>
              <a:rPr dirty="0" smtClean="0" sz="1600" spc="-5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o</a:t>
            </a:r>
            <a:r>
              <a:rPr dirty="0" smtClean="0" sz="1600" spc="10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t</a:t>
            </a:r>
            <a:r>
              <a:rPr dirty="0" smtClean="0" sz="1600" spc="-20" b="1">
                <a:latin typeface="Arial"/>
                <a:cs typeface="Arial"/>
              </a:rPr>
              <a:t>o</a:t>
            </a:r>
            <a:r>
              <a:rPr dirty="0" smtClean="0" sz="1600" spc="-10" b="1">
                <a:latin typeface="Arial"/>
                <a:cs typeface="Arial"/>
              </a:rPr>
              <a:t>tal</a:t>
            </a:r>
            <a:r>
              <a:rPr dirty="0" smtClean="0" sz="1600" spc="30" b="1">
                <a:latin typeface="Arial"/>
                <a:cs typeface="Arial"/>
              </a:rPr>
              <a:t> </a:t>
            </a:r>
            <a:r>
              <a:rPr dirty="0" smtClean="0" sz="1600" spc="-15" b="1">
                <a:latin typeface="Arial"/>
                <a:cs typeface="Arial"/>
              </a:rPr>
              <a:t>acum</a:t>
            </a:r>
            <a:r>
              <a:rPr dirty="0" smtClean="0" sz="1600" spc="-20" b="1">
                <a:latin typeface="Arial"/>
                <a:cs typeface="Arial"/>
              </a:rPr>
              <a:t>u</a:t>
            </a:r>
            <a:r>
              <a:rPr dirty="0" smtClean="0" sz="1600" spc="-10" b="1">
                <a:latin typeface="Arial"/>
                <a:cs typeface="Arial"/>
              </a:rPr>
              <a:t>lado</a:t>
            </a:r>
            <a:r>
              <a:rPr dirty="0" smtClean="0" sz="1600" spc="25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das</a:t>
            </a:r>
            <a:r>
              <a:rPr dirty="0" smtClean="0" sz="1600" spc="-5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exp</a:t>
            </a:r>
            <a:r>
              <a:rPr dirty="0" smtClean="0" sz="1600" spc="-20" b="1">
                <a:latin typeface="Arial"/>
                <a:cs typeface="Arial"/>
              </a:rPr>
              <a:t>o</a:t>
            </a:r>
            <a:r>
              <a:rPr dirty="0" smtClean="0" sz="1600" spc="-10" b="1">
                <a:latin typeface="Arial"/>
                <a:cs typeface="Arial"/>
              </a:rPr>
              <a:t>rtações</a:t>
            </a:r>
            <a:r>
              <a:rPr dirty="0" smtClean="0" sz="1600" spc="20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agrícolas</a:t>
            </a:r>
            <a:r>
              <a:rPr dirty="0" smtClean="0" sz="1600" spc="20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ati</a:t>
            </a:r>
            <a:r>
              <a:rPr dirty="0" smtClean="0" sz="1600" spc="-20" b="1">
                <a:latin typeface="Arial"/>
                <a:cs typeface="Arial"/>
              </a:rPr>
              <a:t>n</a:t>
            </a:r>
            <a:r>
              <a:rPr dirty="0" smtClean="0" sz="1600" spc="-10" b="1">
                <a:latin typeface="Arial"/>
                <a:cs typeface="Arial"/>
              </a:rPr>
              <a:t>giu</a:t>
            </a:r>
            <a:r>
              <a:rPr dirty="0" smtClean="0" sz="1600" spc="25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o</a:t>
            </a:r>
            <a:r>
              <a:rPr dirty="0" smtClean="0" sz="1600" spc="5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t</a:t>
            </a:r>
            <a:r>
              <a:rPr dirty="0" smtClean="0" sz="1600" spc="-20" b="1">
                <a:latin typeface="Arial"/>
                <a:cs typeface="Arial"/>
              </a:rPr>
              <a:t>o</a:t>
            </a:r>
            <a:r>
              <a:rPr dirty="0" smtClean="0" sz="1600" spc="-10" b="1">
                <a:latin typeface="Arial"/>
                <a:cs typeface="Arial"/>
              </a:rPr>
              <a:t>tal</a:t>
            </a:r>
            <a:r>
              <a:rPr dirty="0" smtClean="0" sz="1600" spc="30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de</a:t>
            </a:r>
            <a:r>
              <a:rPr dirty="0" smtClean="0" sz="1600" spc="20" b="1">
                <a:latin typeface="Arial"/>
                <a:cs typeface="Arial"/>
              </a:rPr>
              <a:t> </a:t>
            </a:r>
            <a:r>
              <a:rPr dirty="0" smtClean="0" sz="1600" spc="-10" b="1">
                <a:solidFill>
                  <a:srgbClr val="C00000"/>
                </a:solidFill>
                <a:latin typeface="Arial"/>
                <a:cs typeface="Arial"/>
              </a:rPr>
              <a:t>1,07</a:t>
            </a:r>
            <a:endParaRPr sz="1600">
              <a:latin typeface="Arial"/>
              <a:cs typeface="Arial"/>
            </a:endParaRPr>
          </a:p>
          <a:p>
            <a:pPr marL="5055870">
              <a:lnSpc>
                <a:spcPct val="100000"/>
              </a:lnSpc>
            </a:pPr>
            <a:r>
              <a:rPr dirty="0" smtClean="0" sz="1600" spc="-10" b="1">
                <a:solidFill>
                  <a:srgbClr val="C00000"/>
                </a:solidFill>
                <a:latin typeface="Arial"/>
                <a:cs typeface="Arial"/>
              </a:rPr>
              <a:t>trilhão</a:t>
            </a:r>
            <a:r>
              <a:rPr dirty="0" smtClean="0" sz="1600" spc="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1600" spc="-10" b="1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mtClean="0" sz="16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1600" spc="-10" b="1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dirty="0" smtClean="0" sz="1600" spc="-20" b="1">
                <a:solidFill>
                  <a:srgbClr val="C00000"/>
                </a:solidFill>
                <a:latin typeface="Arial"/>
                <a:cs typeface="Arial"/>
              </a:rPr>
              <a:t>ó</a:t>
            </a:r>
            <a:r>
              <a:rPr dirty="0" smtClean="0" sz="1600" spc="-10" b="1">
                <a:solidFill>
                  <a:srgbClr val="C00000"/>
                </a:solidFill>
                <a:latin typeface="Arial"/>
                <a:cs typeface="Arial"/>
              </a:rPr>
              <a:t>lare</a:t>
            </a:r>
            <a:r>
              <a:rPr dirty="0" smtClean="0" sz="1600" spc="0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mtClean="0" sz="1600" spc="-10" b="1">
                <a:latin typeface="Arial"/>
                <a:cs typeface="Arial"/>
              </a:rPr>
              <a:t>”</a:t>
            </a:r>
            <a:r>
              <a:rPr dirty="0" smtClean="0" sz="1600" spc="10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(Ba</a:t>
            </a:r>
            <a:r>
              <a:rPr dirty="0" smtClean="0" sz="1600" spc="-20" b="1">
                <a:latin typeface="Arial"/>
                <a:cs typeface="Arial"/>
              </a:rPr>
              <a:t>n</a:t>
            </a:r>
            <a:r>
              <a:rPr dirty="0" smtClean="0" sz="1600" spc="-10" b="1">
                <a:latin typeface="Arial"/>
                <a:cs typeface="Arial"/>
              </a:rPr>
              <a:t>co</a:t>
            </a:r>
            <a:r>
              <a:rPr dirty="0" smtClean="0" sz="1600" spc="5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Cen</a:t>
            </a:r>
            <a:r>
              <a:rPr dirty="0" smtClean="0" sz="1600" spc="-20" b="1">
                <a:latin typeface="Arial"/>
                <a:cs typeface="Arial"/>
              </a:rPr>
              <a:t>t</a:t>
            </a:r>
            <a:r>
              <a:rPr dirty="0" smtClean="0" sz="1600" spc="-10" b="1">
                <a:latin typeface="Arial"/>
                <a:cs typeface="Arial"/>
              </a:rPr>
              <a:t>ral)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052449"/>
            <a:ext cx="9144000" cy="126"/>
          </a:xfrm>
          <a:custGeom>
            <a:avLst/>
            <a:gdLst/>
            <a:ahLst/>
            <a:cxnLst/>
            <a:rect l="l" t="t" r="r" b="b"/>
            <a:pathLst>
              <a:path w="9144000" h="126">
                <a:moveTo>
                  <a:pt x="0" y="126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87248"/>
            <a:ext cx="3059176" cy="3100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751" y="513207"/>
            <a:ext cx="7740650" cy="590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2000" b="1">
                <a:solidFill>
                  <a:srgbClr val="C00000"/>
                </a:solidFill>
                <a:latin typeface="Arial"/>
                <a:cs typeface="Arial"/>
              </a:rPr>
              <a:t>Maiores</a:t>
            </a:r>
            <a:r>
              <a:rPr dirty="0" smtClean="0" sz="20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expor</a:t>
            </a:r>
            <a:r>
              <a:rPr dirty="0" smtClean="0" sz="2000" spc="5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adores</a:t>
            </a:r>
            <a:r>
              <a:rPr dirty="0" smtClean="0" sz="2000" spc="-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e </a:t>
            </a:r>
            <a:r>
              <a:rPr dirty="0" smtClean="0" sz="2000" spc="-10" b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mp</a:t>
            </a:r>
            <a:r>
              <a:rPr dirty="0" smtClean="0" sz="2000" spc="-1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rtadores</a:t>
            </a:r>
            <a:r>
              <a:rPr dirty="0" smtClean="0" sz="20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de a</a:t>
            </a:r>
            <a:r>
              <a:rPr dirty="0" smtClean="0" sz="2000" spc="-10" b="1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mtClean="0" sz="2000" spc="-10" b="1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ento</a:t>
            </a:r>
            <a:r>
              <a:rPr dirty="0" smtClean="0" sz="2000" spc="5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dirty="0" smtClean="0" sz="2000" spc="-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1990</a:t>
            </a:r>
            <a:r>
              <a:rPr dirty="0" smtClean="0" sz="20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C00000"/>
                </a:solidFill>
                <a:latin typeface="Arial"/>
                <a:cs typeface="Arial"/>
              </a:rPr>
              <a:t>e 2013</a:t>
            </a:r>
            <a:endParaRPr sz="2000">
              <a:latin typeface="Arial"/>
              <a:cs typeface="Arial"/>
            </a:endParaRPr>
          </a:p>
          <a:p>
            <a:pPr algn="ctr" marR="1905">
              <a:lnSpc>
                <a:spcPct val="100000"/>
              </a:lnSpc>
              <a:spcBef>
                <a:spcPts val="5"/>
              </a:spcBef>
            </a:pPr>
            <a:r>
              <a:rPr dirty="0" smtClean="0" sz="1800" b="1">
                <a:solidFill>
                  <a:srgbClr val="C00000"/>
                </a:solidFill>
                <a:latin typeface="Arial"/>
                <a:cs typeface="Arial"/>
              </a:rPr>
              <a:t>Em pa</a:t>
            </a:r>
            <a:r>
              <a:rPr dirty="0" smtClean="0" sz="1800" spc="-10" b="1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mtClean="0" sz="1800" spc="0" b="1">
                <a:solidFill>
                  <a:srgbClr val="C00000"/>
                </a:solidFill>
                <a:latin typeface="Arial"/>
                <a:cs typeface="Arial"/>
              </a:rPr>
              <a:t>ênte</a:t>
            </a:r>
            <a:r>
              <a:rPr dirty="0" smtClean="0" sz="1800" spc="-10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mtClean="0" sz="1800" spc="0" b="1">
                <a:solidFill>
                  <a:srgbClr val="C00000"/>
                </a:solidFill>
                <a:latin typeface="Arial"/>
                <a:cs typeface="Arial"/>
              </a:rPr>
              <a:t>is:</a:t>
            </a:r>
            <a:r>
              <a:rPr dirty="0" smtClean="0" sz="1800" spc="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1800" spc="0" b="1">
                <a:solidFill>
                  <a:srgbClr val="C00000"/>
                </a:solidFill>
                <a:latin typeface="Arial"/>
                <a:cs typeface="Arial"/>
              </a:rPr>
              <a:t>balança</a:t>
            </a:r>
            <a:r>
              <a:rPr dirty="0" smtClean="0" sz="18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1800" spc="0" b="1">
                <a:solidFill>
                  <a:srgbClr val="C00000"/>
                </a:solidFill>
                <a:latin typeface="Arial"/>
                <a:cs typeface="Arial"/>
              </a:rPr>
              <a:t>com</a:t>
            </a:r>
            <a:r>
              <a:rPr dirty="0" smtClean="0" sz="1800" spc="-1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1800" spc="0" b="1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mtClean="0" sz="1800" spc="-10" b="1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dirty="0" smtClean="0" sz="1800" spc="0" b="1">
                <a:solidFill>
                  <a:srgbClr val="C00000"/>
                </a:solidFill>
                <a:latin typeface="Arial"/>
                <a:cs typeface="Arial"/>
              </a:rPr>
              <a:t>ial agrí</a:t>
            </a:r>
            <a:r>
              <a:rPr dirty="0" smtClean="0" sz="1800" spc="-10" b="1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dirty="0" smtClean="0" sz="1800" spc="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mtClean="0" sz="1800" spc="5" b="1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dirty="0" smtClean="0" sz="1800" spc="0" b="1">
                <a:solidFill>
                  <a:srgbClr val="C00000"/>
                </a:solidFill>
                <a:latin typeface="Arial"/>
                <a:cs typeface="Arial"/>
              </a:rPr>
              <a:t>a (</a:t>
            </a:r>
            <a:r>
              <a:rPr dirty="0" smtClean="0" sz="1800" spc="-1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1800" spc="0" b="1">
                <a:solidFill>
                  <a:srgbClr val="C00000"/>
                </a:solidFill>
                <a:latin typeface="Arial"/>
                <a:cs typeface="Arial"/>
              </a:rPr>
              <a:t>m b</a:t>
            </a:r>
            <a:r>
              <a:rPr dirty="0" smtClean="0" sz="1800" spc="5" b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mtClean="0" sz="1800" spc="0" b="1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dirty="0" smtClean="0" sz="1800" spc="5" b="1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dirty="0" smtClean="0" sz="1800" spc="0" b="1">
                <a:solidFill>
                  <a:srgbClr val="C00000"/>
                </a:solidFill>
                <a:latin typeface="Arial"/>
                <a:cs typeface="Arial"/>
              </a:rPr>
              <a:t>ões</a:t>
            </a:r>
            <a:r>
              <a:rPr dirty="0" smtClean="0" sz="18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1800" spc="0" b="1">
                <a:solidFill>
                  <a:srgbClr val="C00000"/>
                </a:solidFill>
                <a:latin typeface="Arial"/>
                <a:cs typeface="Arial"/>
              </a:rPr>
              <a:t>de </a:t>
            </a:r>
            <a:r>
              <a:rPr dirty="0" smtClean="0" sz="1800" spc="5" b="1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dirty="0" smtClean="0" sz="1800" spc="0" b="1">
                <a:solidFill>
                  <a:srgbClr val="C00000"/>
                </a:solidFill>
                <a:latin typeface="Arial"/>
                <a:cs typeface="Arial"/>
              </a:rPr>
              <a:t>ó</a:t>
            </a:r>
            <a:r>
              <a:rPr dirty="0" smtClean="0" sz="1800" spc="5" b="1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dirty="0" smtClean="0" sz="1800" spc="0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mtClean="0" sz="1800" spc="-10" b="1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mtClean="0" sz="1800" spc="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mtClean="0" sz="1800" spc="-10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mtClean="0" sz="1800" spc="0" b="1">
                <a:solidFill>
                  <a:srgbClr val="C0000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9119" y="6208471"/>
            <a:ext cx="7247255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b="1">
                <a:latin typeface="Arial"/>
                <a:cs typeface="Arial"/>
              </a:rPr>
              <a:t>Fon</a:t>
            </a:r>
            <a:r>
              <a:rPr dirty="0" smtClean="0" sz="1200" spc="-10" b="1">
                <a:latin typeface="Arial"/>
                <a:cs typeface="Arial"/>
              </a:rPr>
              <a:t>t</a:t>
            </a:r>
            <a:r>
              <a:rPr dirty="0" smtClean="0" sz="1200" spc="0" b="1">
                <a:latin typeface="Arial"/>
                <a:cs typeface="Arial"/>
              </a:rPr>
              <a:t>e:</a:t>
            </a:r>
            <a:r>
              <a:rPr dirty="0" smtClean="0" sz="1200" spc="10" b="1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Or</a:t>
            </a:r>
            <a:r>
              <a:rPr dirty="0" smtClean="0" sz="1200" spc="-10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ani</a:t>
            </a:r>
            <a:r>
              <a:rPr dirty="0" smtClean="0" sz="1200" spc="-15">
                <a:latin typeface="Arial"/>
                <a:cs typeface="Arial"/>
              </a:rPr>
              <a:t>z</a:t>
            </a:r>
            <a:r>
              <a:rPr dirty="0" smtClean="0" sz="1200" spc="0">
                <a:latin typeface="Arial"/>
                <a:cs typeface="Arial"/>
              </a:rPr>
              <a:t>ação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-5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undial</a:t>
            </a:r>
            <a:r>
              <a:rPr dirty="0" smtClean="0" sz="1200" spc="-3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1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</a:t>
            </a:r>
            <a:r>
              <a:rPr dirty="0" smtClean="0" sz="1200" spc="5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érc</a:t>
            </a:r>
            <a:r>
              <a:rPr dirty="0" smtClean="0" sz="1200" spc="-10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-3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(ela</a:t>
            </a:r>
            <a:r>
              <a:rPr dirty="0" smtClean="0" sz="1200" spc="5">
                <a:latin typeface="Arial"/>
                <a:cs typeface="Arial"/>
              </a:rPr>
              <a:t>b</a:t>
            </a:r>
            <a:r>
              <a:rPr dirty="0" smtClean="0" sz="1200" spc="0">
                <a:latin typeface="Arial"/>
                <a:cs typeface="Arial"/>
              </a:rPr>
              <a:t>or</a:t>
            </a:r>
            <a:r>
              <a:rPr dirty="0" smtClean="0" sz="1200" spc="-15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ção</a:t>
            </a:r>
            <a:r>
              <a:rPr dirty="0" smtClean="0" sz="1200" spc="-4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da</a:t>
            </a:r>
            <a:r>
              <a:rPr dirty="0" smtClean="0" sz="1200" spc="-10">
                <a:latin typeface="Arial"/>
                <a:cs typeface="Arial"/>
              </a:rPr>
              <a:t> </a:t>
            </a:r>
            <a:r>
              <a:rPr dirty="0" smtClean="0" sz="1200" spc="-5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B</a:t>
            </a:r>
            <a:r>
              <a:rPr dirty="0" smtClean="0" sz="1200" spc="-7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Associa</a:t>
            </a:r>
            <a:r>
              <a:rPr dirty="0" smtClean="0" sz="1200" spc="5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os.</a:t>
            </a:r>
            <a:r>
              <a:rPr dirty="0" smtClean="0" sz="1200" spc="-35">
                <a:latin typeface="Arial"/>
                <a:cs typeface="Arial"/>
              </a:rPr>
              <a:t> </a:t>
            </a:r>
            <a:r>
              <a:rPr dirty="0" smtClean="0" sz="1200" spc="-60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-15">
                <a:latin typeface="Arial"/>
                <a:cs typeface="Arial"/>
              </a:rPr>
              <a:t> </a:t>
            </a:r>
            <a:r>
              <a:rPr dirty="0" smtClean="0" sz="1200" spc="-5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endo</a:t>
            </a:r>
            <a:r>
              <a:rPr dirty="0" smtClean="0" sz="1200" spc="-10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ça</a:t>
            </a:r>
            <a:r>
              <a:rPr dirty="0" smtClean="0" sz="1200" spc="-4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1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Bar</a:t>
            </a:r>
            <a:r>
              <a:rPr dirty="0" smtClean="0" sz="1200" spc="-10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os,</a:t>
            </a:r>
            <a:r>
              <a:rPr dirty="0" smtClean="0" sz="1200" spc="-1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2015)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65200" y="1622425"/>
          <a:ext cx="7364476" cy="44053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7667"/>
                <a:gridCol w="2485135"/>
                <a:gridCol w="2952623"/>
              </a:tblGrid>
              <a:tr h="501269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8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8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8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8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dirty="0" smtClean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8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ís</a:t>
                      </a:r>
                      <a:r>
                        <a:rPr dirty="0" smtClean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8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8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8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dirty="0" smtClean="0" sz="18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8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8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rt</a:t>
                      </a:r>
                      <a:r>
                        <a:rPr dirty="0" smtClean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8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8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8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8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</a:pPr>
                      <a:r>
                        <a:rPr dirty="0" smtClean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8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ís</a:t>
                      </a:r>
                      <a:r>
                        <a:rPr dirty="0" smtClean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8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8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8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</a:t>
                      </a:r>
                      <a:r>
                        <a:rPr dirty="0" smtClean="0" sz="18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8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rt</a:t>
                      </a:r>
                      <a:r>
                        <a:rPr dirty="0" smtClean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8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8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8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8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</a:tr>
              <a:tr h="1854961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mtClean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1990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mtClean="0" sz="180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800" spc="-10" b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tados Uni</a:t>
                      </a:r>
                      <a:r>
                        <a:rPr dirty="0" smtClean="0" sz="1800" spc="5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os</a:t>
                      </a:r>
                      <a:r>
                        <a:rPr dirty="0" smtClean="0" sz="18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(1</a:t>
                      </a:r>
                      <a:r>
                        <a:rPr dirty="0" smtClean="0" sz="1800" spc="-10" b="1">
                          <a:latin typeface="Arial"/>
                          <a:cs typeface="Arial"/>
                        </a:rPr>
                        <a:t>9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 marR="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mtClean="0" sz="1800" spc="-5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ustr</a:t>
                      </a:r>
                      <a:r>
                        <a:rPr dirty="0" smtClean="0" sz="1800" spc="-10" b="1">
                          <a:latin typeface="Arial"/>
                          <a:cs typeface="Arial"/>
                        </a:rPr>
                        <a:t>á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800" spc="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800" spc="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(9)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mtClean="0" sz="180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800" spc="-1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800" spc="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800" spc="-1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800" spc="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dirty="0" smtClean="0" sz="1800" spc="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800" spc="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(7)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mtClean="0" sz="1800" spc="-5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rgenti</a:t>
                      </a:r>
                      <a:r>
                        <a:rPr dirty="0" smtClean="0" sz="1800" spc="5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800" spc="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(7)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mtClean="0" sz="1800" b="1">
                          <a:latin typeface="Arial"/>
                          <a:cs typeface="Arial"/>
                        </a:rPr>
                        <a:t>J</a:t>
                      </a:r>
                      <a:r>
                        <a:rPr dirty="0" smtClean="0" sz="1800" spc="-1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pão</a:t>
                      </a:r>
                      <a:r>
                        <a:rPr dirty="0" smtClean="0" sz="18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(-</a:t>
                      </a:r>
                      <a:r>
                        <a:rPr dirty="0" smtClean="0" sz="1800" spc="-5" b="1">
                          <a:latin typeface="Arial"/>
                          <a:cs typeface="Arial"/>
                        </a:rPr>
                        <a:t>47)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 marL="454659" marR="453390" indent="0">
                        <a:lnSpc>
                          <a:spcPct val="114999"/>
                        </a:lnSpc>
                      </a:pPr>
                      <a:r>
                        <a:rPr dirty="0" smtClean="0" sz="1800" b="1">
                          <a:latin typeface="Arial"/>
                          <a:cs typeface="Arial"/>
                        </a:rPr>
                        <a:t>EU: 27</a:t>
                      </a:r>
                      <a:r>
                        <a:rPr dirty="0" smtClean="0" sz="18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800" spc="5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aí</a:t>
                      </a:r>
                      <a:r>
                        <a:rPr dirty="0" smtClean="0" sz="1800" spc="-10" b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es</a:t>
                      </a:r>
                      <a:r>
                        <a:rPr dirty="0" smtClean="0" sz="18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800" spc="5" b="1">
                          <a:latin typeface="Arial"/>
                          <a:cs typeface="Arial"/>
                        </a:rPr>
                        <a:t>(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smtClean="0" sz="1800" spc="-5" b="1">
                          <a:latin typeface="Arial"/>
                          <a:cs typeface="Arial"/>
                        </a:rPr>
                        <a:t>34)</a:t>
                      </a:r>
                      <a:r>
                        <a:rPr dirty="0" smtClean="0" sz="18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Cor</a:t>
                      </a:r>
                      <a:r>
                        <a:rPr dirty="0" smtClean="0" sz="1800" spc="-10" b="1">
                          <a:latin typeface="Arial"/>
                          <a:cs typeface="Arial"/>
                        </a:rPr>
                        <a:t>é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ia </a:t>
                      </a:r>
                      <a:r>
                        <a:rPr dirty="0" smtClean="0" sz="1800" spc="5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o Sul</a:t>
                      </a:r>
                      <a:r>
                        <a:rPr dirty="0" smtClean="0" sz="18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800" spc="5" b="1">
                          <a:latin typeface="Arial"/>
                          <a:cs typeface="Arial"/>
                        </a:rPr>
                        <a:t>(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smtClean="0" sz="1800" spc="-5" b="1">
                          <a:latin typeface="Arial"/>
                          <a:cs typeface="Arial"/>
                        </a:rPr>
                        <a:t>7)</a:t>
                      </a:r>
                      <a:r>
                        <a:rPr dirty="0" smtClean="0" sz="18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Oriente Médio</a:t>
                      </a:r>
                      <a:r>
                        <a:rPr dirty="0" smtClean="0" sz="18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800" spc="5" b="1">
                          <a:latin typeface="Arial"/>
                          <a:cs typeface="Arial"/>
                        </a:rPr>
                        <a:t>(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-6)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</a:tr>
              <a:tr h="2036381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mtClean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80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800" spc="-1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800" spc="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800" spc="-1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800" spc="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dirty="0" smtClean="0" sz="1800" spc="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800" spc="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(7</a:t>
                      </a:r>
                      <a:r>
                        <a:rPr dirty="0" smtClean="0" sz="1800" spc="-1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dirty="0" smtClean="0" sz="1800" spc="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 marR="6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mtClean="0" sz="1800" spc="-5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rgenti</a:t>
                      </a:r>
                      <a:r>
                        <a:rPr dirty="0" smtClean="0" sz="1800" spc="5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800" spc="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(3</a:t>
                      </a:r>
                      <a:r>
                        <a:rPr dirty="0" smtClean="0" sz="1800" spc="-10" b="1">
                          <a:latin typeface="Arial"/>
                          <a:cs typeface="Arial"/>
                        </a:rPr>
                        <a:t>9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mtClean="0" sz="180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800" spc="-10" b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tados Un</a:t>
                      </a:r>
                      <a:r>
                        <a:rPr dirty="0" smtClean="0" sz="1800" spc="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800" spc="5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8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(2</a:t>
                      </a:r>
                      <a:r>
                        <a:rPr dirty="0" smtClean="0" sz="1800" spc="-10" b="1">
                          <a:latin typeface="Arial"/>
                          <a:cs typeface="Arial"/>
                        </a:rPr>
                        <a:t>9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 marL="635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mtClean="0" sz="1800" spc="-13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ailândia</a:t>
                      </a:r>
                      <a:r>
                        <a:rPr dirty="0" smtClean="0" sz="18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(2</a:t>
                      </a:r>
                      <a:r>
                        <a:rPr dirty="0" smtClean="0" sz="1800" spc="-10" b="1">
                          <a:latin typeface="Arial"/>
                          <a:cs typeface="Arial"/>
                        </a:rPr>
                        <a:t>4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880110">
                        <a:lnSpc>
                          <a:spcPct val="100000"/>
                        </a:lnSpc>
                      </a:pPr>
                      <a:r>
                        <a:rPr dirty="0" smtClean="0" sz="1800" b="1">
                          <a:latin typeface="Arial"/>
                          <a:cs typeface="Arial"/>
                        </a:rPr>
                        <a:t>Chi</a:t>
                      </a:r>
                      <a:r>
                        <a:rPr dirty="0" smtClean="0" sz="1800" spc="5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8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(-</a:t>
                      </a:r>
                      <a:r>
                        <a:rPr dirty="0" smtClean="0" sz="1800" spc="-5" b="1">
                          <a:latin typeface="Arial"/>
                          <a:cs typeface="Arial"/>
                        </a:rPr>
                        <a:t>95)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 marR="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mtClean="0" sz="1800" b="1">
                          <a:latin typeface="Arial"/>
                          <a:cs typeface="Arial"/>
                        </a:rPr>
                        <a:t>Oriente Médio</a:t>
                      </a:r>
                      <a:r>
                        <a:rPr dirty="0" smtClean="0" sz="18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800" spc="5" b="1">
                          <a:latin typeface="Arial"/>
                          <a:cs typeface="Arial"/>
                        </a:rPr>
                        <a:t>(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smtClean="0" sz="1800" spc="-5" b="1">
                          <a:latin typeface="Arial"/>
                          <a:cs typeface="Arial"/>
                        </a:rPr>
                        <a:t>79)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61009" marR="461009" indent="407034">
                        <a:lnSpc>
                          <a:spcPct val="114999"/>
                        </a:lnSpc>
                      </a:pPr>
                      <a:r>
                        <a:rPr dirty="0" smtClean="0" sz="1800" b="1">
                          <a:latin typeface="Arial"/>
                          <a:cs typeface="Arial"/>
                        </a:rPr>
                        <a:t>J</a:t>
                      </a:r>
                      <a:r>
                        <a:rPr dirty="0" smtClean="0" sz="1800" spc="-1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pão</a:t>
                      </a:r>
                      <a:r>
                        <a:rPr dirty="0" smtClean="0" sz="18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(-</a:t>
                      </a:r>
                      <a:r>
                        <a:rPr dirty="0" smtClean="0" sz="1800" spc="-5" b="1">
                          <a:latin typeface="Arial"/>
                          <a:cs typeface="Arial"/>
                        </a:rPr>
                        <a:t>75)</a:t>
                      </a:r>
                      <a:r>
                        <a:rPr dirty="0" smtClean="0" sz="18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Cor</a:t>
                      </a:r>
                      <a:r>
                        <a:rPr dirty="0" smtClean="0" sz="1800" spc="-10" b="1">
                          <a:latin typeface="Arial"/>
                          <a:cs typeface="Arial"/>
                        </a:rPr>
                        <a:t>é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ia </a:t>
                      </a:r>
                      <a:r>
                        <a:rPr dirty="0" smtClean="0" sz="1800" spc="5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o Sul</a:t>
                      </a:r>
                      <a:r>
                        <a:rPr dirty="0" smtClean="0" sz="18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800" spc="5" b="1">
                          <a:latin typeface="Arial"/>
                          <a:cs typeface="Arial"/>
                        </a:rPr>
                        <a:t>(</a:t>
                      </a:r>
                      <a:r>
                        <a:rPr dirty="0" smtClean="0" sz="1800" spc="0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smtClean="0" sz="1800" spc="-5" b="1">
                          <a:latin typeface="Arial"/>
                          <a:cs typeface="Arial"/>
                        </a:rPr>
                        <a:t>21)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CNPH</dc:creator>
  <dc:title>Slide sem título</dc:title>
  <dcterms:created xsi:type="dcterms:W3CDTF">2016-02-04T07:41:56Z</dcterms:created>
  <dcterms:modified xsi:type="dcterms:W3CDTF">2016-02-04T07:41:56Z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2016-02-03T00:00:00Z</vt:filetime>
  </property>
  <property fmtid="{D5CDD505-2E9C-101B-9397-08002B2CF9AE}" pid="3" name="LastSaved">
    <vt:filetime>2016-02-04T00:00:00Z</vt:filetime>
  </property>
</Properties>
</file>