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257" r:id="rId1"/>
  </p:sldMasterIdLst>
  <p:notesMasterIdLst>
    <p:notesMasterId r:id="rId18"/>
  </p:notesMasterIdLst>
  <p:handoutMasterIdLst>
    <p:handoutMasterId r:id="rId19"/>
  </p:handoutMasterIdLst>
  <p:sldIdLst>
    <p:sldId id="436" r:id="rId2"/>
    <p:sldId id="469" r:id="rId3"/>
    <p:sldId id="470" r:id="rId4"/>
    <p:sldId id="477" r:id="rId5"/>
    <p:sldId id="479" r:id="rId6"/>
    <p:sldId id="482" r:id="rId7"/>
    <p:sldId id="478" r:id="rId8"/>
    <p:sldId id="481" r:id="rId9"/>
    <p:sldId id="480" r:id="rId10"/>
    <p:sldId id="472" r:id="rId11"/>
    <p:sldId id="468" r:id="rId12"/>
    <p:sldId id="483" r:id="rId13"/>
    <p:sldId id="484" r:id="rId14"/>
    <p:sldId id="485" r:id="rId15"/>
    <p:sldId id="476" r:id="rId16"/>
    <p:sldId id="466" r:id="rId17"/>
  </p:sldIdLst>
  <p:sldSz cx="9144000" cy="5143500" type="screen16x9"/>
  <p:notesSz cx="6797675" cy="9926638"/>
  <p:defaultTextStyle>
    <a:defPPr>
      <a:defRPr lang="en-GB"/>
    </a:defPPr>
    <a:lvl1pPr algn="l" defTabSz="36385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roid Sans Fallback"/>
        <a:cs typeface="Droid Sans Fallback"/>
      </a:defRPr>
    </a:lvl1pPr>
    <a:lvl2pPr marL="601715" indent="-231429" algn="l" defTabSz="36385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roid Sans Fallback"/>
        <a:cs typeface="Droid Sans Fallback"/>
      </a:defRPr>
    </a:lvl2pPr>
    <a:lvl3pPr marL="925716" indent="-185143" algn="l" defTabSz="36385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roid Sans Fallback"/>
        <a:cs typeface="Droid Sans Fallback"/>
      </a:defRPr>
    </a:lvl3pPr>
    <a:lvl4pPr marL="1296002" indent="-185143" algn="l" defTabSz="36385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roid Sans Fallback"/>
        <a:cs typeface="Droid Sans Fallback"/>
      </a:defRPr>
    </a:lvl4pPr>
    <a:lvl5pPr marL="1666288" indent="-185143" algn="l" defTabSz="36385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roid Sans Fallback"/>
        <a:cs typeface="Droid Sans Fallback"/>
      </a:defRPr>
    </a:lvl5pPr>
    <a:lvl6pPr marL="1851431" algn="l" defTabSz="740573" rtl="0" eaLnBrk="1" latinLnBrk="0" hangingPunct="1">
      <a:defRPr kern="1200">
        <a:solidFill>
          <a:schemeClr val="tx1"/>
        </a:solidFill>
        <a:latin typeface="Arial" pitchFamily="34" charset="0"/>
        <a:ea typeface="Droid Sans Fallback"/>
        <a:cs typeface="Droid Sans Fallback"/>
      </a:defRPr>
    </a:lvl6pPr>
    <a:lvl7pPr marL="2221718" algn="l" defTabSz="740573" rtl="0" eaLnBrk="1" latinLnBrk="0" hangingPunct="1">
      <a:defRPr kern="1200">
        <a:solidFill>
          <a:schemeClr val="tx1"/>
        </a:solidFill>
        <a:latin typeface="Arial" pitchFamily="34" charset="0"/>
        <a:ea typeface="Droid Sans Fallback"/>
        <a:cs typeface="Droid Sans Fallback"/>
      </a:defRPr>
    </a:lvl7pPr>
    <a:lvl8pPr marL="2592004" algn="l" defTabSz="740573" rtl="0" eaLnBrk="1" latinLnBrk="0" hangingPunct="1">
      <a:defRPr kern="1200">
        <a:solidFill>
          <a:schemeClr val="tx1"/>
        </a:solidFill>
        <a:latin typeface="Arial" pitchFamily="34" charset="0"/>
        <a:ea typeface="Droid Sans Fallback"/>
        <a:cs typeface="Droid Sans Fallback"/>
      </a:defRPr>
    </a:lvl8pPr>
    <a:lvl9pPr marL="2962290" algn="l" defTabSz="740573" rtl="0" eaLnBrk="1" latinLnBrk="0" hangingPunct="1">
      <a:defRPr kern="1200">
        <a:solidFill>
          <a:schemeClr val="tx1"/>
        </a:solidFill>
        <a:latin typeface="Arial" pitchFamily="34" charset="0"/>
        <a:ea typeface="Droid Sans Fallback"/>
        <a:cs typeface="Droid Sans Fallbac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470">
          <p15:clr>
            <a:srgbClr val="A4A3A4"/>
          </p15:clr>
        </p15:guide>
        <p15:guide id="4" pos="26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CC99"/>
    <a:srgbClr val="CCCCFF"/>
    <a:srgbClr val="996633"/>
    <a:srgbClr val="E85040"/>
    <a:srgbClr val="3D7B56"/>
    <a:srgbClr val="00FFFF"/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 autoAdjust="0"/>
  </p:normalViewPr>
  <p:slideViewPr>
    <p:cSldViewPr>
      <p:cViewPr varScale="1">
        <p:scale>
          <a:sx n="97" d="100"/>
          <a:sy n="97" d="100"/>
        </p:scale>
        <p:origin x="630" y="72"/>
      </p:cViewPr>
      <p:guideLst>
        <p:guide orient="horz" pos="2160"/>
        <p:guide pos="2880"/>
        <p:guide orient="horz" pos="1470"/>
        <p:guide pos="261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295E0-5E02-674B-98BB-37F9779103CB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39C2CCA4-57F5-EB48-8F9A-5262DAC6C986}">
      <dgm:prSet phldrT="[Text]"/>
      <dgm:spPr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</a:gradFill>
      </dgm:spPr>
      <dgm:t>
        <a:bodyPr/>
        <a:lstStyle/>
        <a:p>
          <a:r>
            <a:rPr lang="pt-BR" dirty="0" smtClean="0"/>
            <a:t>Certidão de Nascimento</a:t>
          </a:r>
          <a:endParaRPr lang="pt-BR" dirty="0"/>
        </a:p>
      </dgm:t>
    </dgm:pt>
    <dgm:pt modelId="{193C650B-4E25-4A48-8C19-97FAA41408D2}" type="parTrans" cxnId="{49978D05-27FF-A643-981C-06CCF22DF413}">
      <dgm:prSet/>
      <dgm:spPr/>
      <dgm:t>
        <a:bodyPr/>
        <a:lstStyle/>
        <a:p>
          <a:endParaRPr lang="pt-BR"/>
        </a:p>
      </dgm:t>
    </dgm:pt>
    <dgm:pt modelId="{8582789B-9239-0440-91B7-C55A55685E99}" type="sibTrans" cxnId="{49978D05-27FF-A643-981C-06CCF22DF413}">
      <dgm:prSet/>
      <dgm:spPr/>
      <dgm:t>
        <a:bodyPr/>
        <a:lstStyle/>
        <a:p>
          <a:endParaRPr lang="pt-BR"/>
        </a:p>
      </dgm:t>
    </dgm:pt>
    <dgm:pt modelId="{9FACE1B5-F048-4F40-BB00-891DC2D12BDD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pt-BR" sz="1700" dirty="0" smtClean="0">
              <a:solidFill>
                <a:schemeClr val="tx1"/>
              </a:solidFill>
            </a:rPr>
            <a:t>CPF</a:t>
          </a:r>
          <a:endParaRPr lang="pt-BR" sz="1700" dirty="0">
            <a:solidFill>
              <a:schemeClr val="tx1"/>
            </a:solidFill>
          </a:endParaRPr>
        </a:p>
      </dgm:t>
    </dgm:pt>
    <dgm:pt modelId="{1CA675B3-A7C2-1041-841E-CA1BD2858FB1}" type="parTrans" cxnId="{524E3473-6900-8646-9FEC-11E0251F57F1}">
      <dgm:prSet/>
      <dgm:spPr/>
      <dgm:t>
        <a:bodyPr/>
        <a:lstStyle/>
        <a:p>
          <a:endParaRPr lang="pt-BR"/>
        </a:p>
      </dgm:t>
    </dgm:pt>
    <dgm:pt modelId="{1EA8C181-C2C6-CF4E-A6E8-1E408ACC4637}" type="sibTrans" cxnId="{524E3473-6900-8646-9FEC-11E0251F57F1}">
      <dgm:prSet/>
      <dgm:spPr/>
      <dgm:t>
        <a:bodyPr/>
        <a:lstStyle/>
        <a:p>
          <a:endParaRPr lang="pt-BR"/>
        </a:p>
      </dgm:t>
    </dgm:pt>
    <dgm:pt modelId="{A290A365-4A2D-CC40-A69E-22070E7CDCEC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700" dirty="0" smtClean="0">
              <a:solidFill>
                <a:schemeClr val="tx1"/>
              </a:solidFill>
            </a:rPr>
            <a:t>CNH</a:t>
          </a:r>
          <a:endParaRPr lang="pt-BR" sz="1700" dirty="0">
            <a:solidFill>
              <a:schemeClr val="tx1"/>
            </a:solidFill>
          </a:endParaRPr>
        </a:p>
      </dgm:t>
    </dgm:pt>
    <dgm:pt modelId="{C17347F3-A389-B44A-8D13-714298CE5A9C}" type="parTrans" cxnId="{B9EF5B31-A60D-A04C-B870-44A61CE64D67}">
      <dgm:prSet/>
      <dgm:spPr/>
      <dgm:t>
        <a:bodyPr/>
        <a:lstStyle/>
        <a:p>
          <a:endParaRPr lang="pt-BR"/>
        </a:p>
      </dgm:t>
    </dgm:pt>
    <dgm:pt modelId="{AAC2F7AE-6760-4146-9C31-702665F37CCF}" type="sibTrans" cxnId="{B9EF5B31-A60D-A04C-B870-44A61CE64D67}">
      <dgm:prSet/>
      <dgm:spPr/>
      <dgm:t>
        <a:bodyPr/>
        <a:lstStyle/>
        <a:p>
          <a:endParaRPr lang="pt-BR"/>
        </a:p>
      </dgm:t>
    </dgm:pt>
    <dgm:pt modelId="{B288A962-59F5-C949-AC96-AEBF7103990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700" dirty="0" smtClean="0">
              <a:solidFill>
                <a:schemeClr val="tx1"/>
              </a:solidFill>
            </a:rPr>
            <a:t>Título de Eleitor</a:t>
          </a:r>
          <a:endParaRPr lang="pt-BR" sz="1700" dirty="0">
            <a:solidFill>
              <a:schemeClr val="tx1"/>
            </a:solidFill>
          </a:endParaRPr>
        </a:p>
      </dgm:t>
    </dgm:pt>
    <dgm:pt modelId="{111E00D6-98AC-5040-94F8-75B778863385}" type="parTrans" cxnId="{2778323E-1C08-0548-8E75-F831F431D995}">
      <dgm:prSet/>
      <dgm:spPr/>
      <dgm:t>
        <a:bodyPr/>
        <a:lstStyle/>
        <a:p>
          <a:endParaRPr lang="pt-BR"/>
        </a:p>
      </dgm:t>
    </dgm:pt>
    <dgm:pt modelId="{7EE42929-2591-B444-A341-9AD1DDF04ABB}" type="sibTrans" cxnId="{2778323E-1C08-0548-8E75-F831F431D995}">
      <dgm:prSet/>
      <dgm:spPr/>
      <dgm:t>
        <a:bodyPr/>
        <a:lstStyle/>
        <a:p>
          <a:endParaRPr lang="pt-BR"/>
        </a:p>
      </dgm:t>
    </dgm:pt>
    <dgm:pt modelId="{C808C37F-6245-6A4D-98C9-088E53F8C2A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1600" dirty="0" smtClean="0"/>
            <a:t>Passaporte</a:t>
          </a:r>
          <a:endParaRPr lang="pt-BR" sz="1600" dirty="0"/>
        </a:p>
      </dgm:t>
    </dgm:pt>
    <dgm:pt modelId="{0A0E78BC-7D6A-A845-BB8F-C6F4474D669C}" type="parTrans" cxnId="{6AC7D598-6881-084F-8AF6-FCA62B891C30}">
      <dgm:prSet/>
      <dgm:spPr/>
      <dgm:t>
        <a:bodyPr/>
        <a:lstStyle/>
        <a:p>
          <a:endParaRPr lang="pt-BR"/>
        </a:p>
      </dgm:t>
    </dgm:pt>
    <dgm:pt modelId="{31ED03C0-DD45-DB4B-86C1-6A336215693D}" type="sibTrans" cxnId="{6AC7D598-6881-084F-8AF6-FCA62B891C30}">
      <dgm:prSet/>
      <dgm:spPr/>
      <dgm:t>
        <a:bodyPr/>
        <a:lstStyle/>
        <a:p>
          <a:endParaRPr lang="pt-BR"/>
        </a:p>
      </dgm:t>
    </dgm:pt>
    <dgm:pt modelId="{880490E0-CC2B-BB41-927F-FCFA1DBF48E6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pt-BR" sz="2000" dirty="0" smtClean="0"/>
            <a:t>Diploma</a:t>
          </a:r>
          <a:endParaRPr lang="pt-BR" sz="2000" dirty="0"/>
        </a:p>
      </dgm:t>
    </dgm:pt>
    <dgm:pt modelId="{3AD5C0B5-7D3C-734A-A586-DD2ABAF5FC43}" type="parTrans" cxnId="{5BDE8669-D502-274F-B8EA-AD1B56B0B071}">
      <dgm:prSet/>
      <dgm:spPr/>
      <dgm:t>
        <a:bodyPr/>
        <a:lstStyle/>
        <a:p>
          <a:endParaRPr lang="pt-BR"/>
        </a:p>
      </dgm:t>
    </dgm:pt>
    <dgm:pt modelId="{49E10C11-C6CD-C448-8FD2-01345F14F6DC}" type="sibTrans" cxnId="{5BDE8669-D502-274F-B8EA-AD1B56B0B071}">
      <dgm:prSet/>
      <dgm:spPr/>
      <dgm:t>
        <a:bodyPr/>
        <a:lstStyle/>
        <a:p>
          <a:endParaRPr lang="pt-BR"/>
        </a:p>
      </dgm:t>
    </dgm:pt>
    <dgm:pt modelId="{A7DEEF1D-C3E2-7046-BB3B-BCFAB26684CE}" type="pres">
      <dgm:prSet presAssocID="{AE2295E0-5E02-674B-98BB-37F9779103CB}" presName="Name0" presStyleCnt="0">
        <dgm:presLayoutVars>
          <dgm:dir/>
          <dgm:animLvl val="lvl"/>
          <dgm:resizeHandles val="exact"/>
        </dgm:presLayoutVars>
      </dgm:prSet>
      <dgm:spPr/>
    </dgm:pt>
    <dgm:pt modelId="{87CEBCEA-CA3C-7D4C-90EB-029681F4D21F}" type="pres">
      <dgm:prSet presAssocID="{39C2CCA4-57F5-EB48-8F9A-5262DAC6C986}" presName="parTxOnly" presStyleLbl="node1" presStyleIdx="0" presStyleCnt="6" custScaleY="1267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3781E1-F409-B24C-9AC8-606497BE4843}" type="pres">
      <dgm:prSet presAssocID="{8582789B-9239-0440-91B7-C55A55685E99}" presName="parTxOnlySpace" presStyleCnt="0"/>
      <dgm:spPr/>
    </dgm:pt>
    <dgm:pt modelId="{C974BCDD-FB74-A24E-B1EA-7E97A14FA95B}" type="pres">
      <dgm:prSet presAssocID="{9FACE1B5-F048-4F40-BB00-891DC2D12BDD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11FDD0-A0D1-2A40-B705-03B44414A320}" type="pres">
      <dgm:prSet presAssocID="{1EA8C181-C2C6-CF4E-A6E8-1E408ACC4637}" presName="parTxOnlySpace" presStyleCnt="0"/>
      <dgm:spPr/>
    </dgm:pt>
    <dgm:pt modelId="{BD1CDD05-A6AC-1E4B-BDBB-A2D31148B29E}" type="pres">
      <dgm:prSet presAssocID="{B288A962-59F5-C949-AC96-AEBF71039904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43C335-E07D-C44E-BA07-67B9BD386E10}" type="pres">
      <dgm:prSet presAssocID="{7EE42929-2591-B444-A341-9AD1DDF04ABB}" presName="parTxOnlySpace" presStyleCnt="0"/>
      <dgm:spPr/>
    </dgm:pt>
    <dgm:pt modelId="{526E7A49-14C3-5942-AB04-033B35E8710F}" type="pres">
      <dgm:prSet presAssocID="{A290A365-4A2D-CC40-A69E-22070E7CDCEC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AB63F9-7612-C34E-8FFD-9BE7E0221854}" type="pres">
      <dgm:prSet presAssocID="{AAC2F7AE-6760-4146-9C31-702665F37CCF}" presName="parTxOnlySpace" presStyleCnt="0"/>
      <dgm:spPr/>
    </dgm:pt>
    <dgm:pt modelId="{8FCD97EF-AC45-4D47-A9F0-5F6C259AF538}" type="pres">
      <dgm:prSet presAssocID="{C808C37F-6245-6A4D-98C9-088E53F8C2A7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E99616-AFE0-1E4F-AE77-53E57B069659}" type="pres">
      <dgm:prSet presAssocID="{31ED03C0-DD45-DB4B-86C1-6A336215693D}" presName="parTxOnlySpace" presStyleCnt="0"/>
      <dgm:spPr/>
    </dgm:pt>
    <dgm:pt modelId="{FD64D004-0DF0-F949-B9B2-68A0EA972F3A}" type="pres">
      <dgm:prSet presAssocID="{880490E0-CC2B-BB41-927F-FCFA1DBF48E6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CB5F1E3-98D7-F44F-824A-1B2F62851DEE}" type="presOf" srcId="{AE2295E0-5E02-674B-98BB-37F9779103CB}" destId="{A7DEEF1D-C3E2-7046-BB3B-BCFAB26684CE}" srcOrd="0" destOrd="0" presId="urn:microsoft.com/office/officeart/2005/8/layout/chevron1"/>
    <dgm:cxn modelId="{49978D05-27FF-A643-981C-06CCF22DF413}" srcId="{AE2295E0-5E02-674B-98BB-37F9779103CB}" destId="{39C2CCA4-57F5-EB48-8F9A-5262DAC6C986}" srcOrd="0" destOrd="0" parTransId="{193C650B-4E25-4A48-8C19-97FAA41408D2}" sibTransId="{8582789B-9239-0440-91B7-C55A55685E99}"/>
    <dgm:cxn modelId="{2778323E-1C08-0548-8E75-F831F431D995}" srcId="{AE2295E0-5E02-674B-98BB-37F9779103CB}" destId="{B288A962-59F5-C949-AC96-AEBF71039904}" srcOrd="2" destOrd="0" parTransId="{111E00D6-98AC-5040-94F8-75B778863385}" sibTransId="{7EE42929-2591-B444-A341-9AD1DDF04ABB}"/>
    <dgm:cxn modelId="{A5B55857-6880-9040-868F-D6215D560FDB}" type="presOf" srcId="{39C2CCA4-57F5-EB48-8F9A-5262DAC6C986}" destId="{87CEBCEA-CA3C-7D4C-90EB-029681F4D21F}" srcOrd="0" destOrd="0" presId="urn:microsoft.com/office/officeart/2005/8/layout/chevron1"/>
    <dgm:cxn modelId="{52E303EB-6E02-864D-BDCC-AE106E00BA57}" type="presOf" srcId="{880490E0-CC2B-BB41-927F-FCFA1DBF48E6}" destId="{FD64D004-0DF0-F949-B9B2-68A0EA972F3A}" srcOrd="0" destOrd="0" presId="urn:microsoft.com/office/officeart/2005/8/layout/chevron1"/>
    <dgm:cxn modelId="{524E3473-6900-8646-9FEC-11E0251F57F1}" srcId="{AE2295E0-5E02-674B-98BB-37F9779103CB}" destId="{9FACE1B5-F048-4F40-BB00-891DC2D12BDD}" srcOrd="1" destOrd="0" parTransId="{1CA675B3-A7C2-1041-841E-CA1BD2858FB1}" sibTransId="{1EA8C181-C2C6-CF4E-A6E8-1E408ACC4637}"/>
    <dgm:cxn modelId="{6AC7D598-6881-084F-8AF6-FCA62B891C30}" srcId="{AE2295E0-5E02-674B-98BB-37F9779103CB}" destId="{C808C37F-6245-6A4D-98C9-088E53F8C2A7}" srcOrd="4" destOrd="0" parTransId="{0A0E78BC-7D6A-A845-BB8F-C6F4474D669C}" sibTransId="{31ED03C0-DD45-DB4B-86C1-6A336215693D}"/>
    <dgm:cxn modelId="{2F7ABE25-C35A-C94A-A952-A9FD113625D9}" type="presOf" srcId="{B288A962-59F5-C949-AC96-AEBF71039904}" destId="{BD1CDD05-A6AC-1E4B-BDBB-A2D31148B29E}" srcOrd="0" destOrd="0" presId="urn:microsoft.com/office/officeart/2005/8/layout/chevron1"/>
    <dgm:cxn modelId="{E53FAEC1-736A-B94A-9EE3-DE004F094EBE}" type="presOf" srcId="{C808C37F-6245-6A4D-98C9-088E53F8C2A7}" destId="{8FCD97EF-AC45-4D47-A9F0-5F6C259AF538}" srcOrd="0" destOrd="0" presId="urn:microsoft.com/office/officeart/2005/8/layout/chevron1"/>
    <dgm:cxn modelId="{B9EF5B31-A60D-A04C-B870-44A61CE64D67}" srcId="{AE2295E0-5E02-674B-98BB-37F9779103CB}" destId="{A290A365-4A2D-CC40-A69E-22070E7CDCEC}" srcOrd="3" destOrd="0" parTransId="{C17347F3-A389-B44A-8D13-714298CE5A9C}" sibTransId="{AAC2F7AE-6760-4146-9C31-702665F37CCF}"/>
    <dgm:cxn modelId="{E92E7E79-DC3B-7F45-9E70-09D19D210CC8}" type="presOf" srcId="{A290A365-4A2D-CC40-A69E-22070E7CDCEC}" destId="{526E7A49-14C3-5942-AB04-033B35E8710F}" srcOrd="0" destOrd="0" presId="urn:microsoft.com/office/officeart/2005/8/layout/chevron1"/>
    <dgm:cxn modelId="{5BDE8669-D502-274F-B8EA-AD1B56B0B071}" srcId="{AE2295E0-5E02-674B-98BB-37F9779103CB}" destId="{880490E0-CC2B-BB41-927F-FCFA1DBF48E6}" srcOrd="5" destOrd="0" parTransId="{3AD5C0B5-7D3C-734A-A586-DD2ABAF5FC43}" sibTransId="{49E10C11-C6CD-C448-8FD2-01345F14F6DC}"/>
    <dgm:cxn modelId="{826F3BC4-4528-9A49-BA5B-2FE79A82623B}" type="presOf" srcId="{9FACE1B5-F048-4F40-BB00-891DC2D12BDD}" destId="{C974BCDD-FB74-A24E-B1EA-7E97A14FA95B}" srcOrd="0" destOrd="0" presId="urn:microsoft.com/office/officeart/2005/8/layout/chevron1"/>
    <dgm:cxn modelId="{5D2003C9-8801-0A49-A685-FF194A8A35D9}" type="presParOf" srcId="{A7DEEF1D-C3E2-7046-BB3B-BCFAB26684CE}" destId="{87CEBCEA-CA3C-7D4C-90EB-029681F4D21F}" srcOrd="0" destOrd="0" presId="urn:microsoft.com/office/officeart/2005/8/layout/chevron1"/>
    <dgm:cxn modelId="{A2919657-E858-C142-9A1D-7E03593D0FC8}" type="presParOf" srcId="{A7DEEF1D-C3E2-7046-BB3B-BCFAB26684CE}" destId="{CB3781E1-F409-B24C-9AC8-606497BE4843}" srcOrd="1" destOrd="0" presId="urn:microsoft.com/office/officeart/2005/8/layout/chevron1"/>
    <dgm:cxn modelId="{066BA9F3-23DE-E944-8BA5-C948E07D9CBD}" type="presParOf" srcId="{A7DEEF1D-C3E2-7046-BB3B-BCFAB26684CE}" destId="{C974BCDD-FB74-A24E-B1EA-7E97A14FA95B}" srcOrd="2" destOrd="0" presId="urn:microsoft.com/office/officeart/2005/8/layout/chevron1"/>
    <dgm:cxn modelId="{9182B12D-BDF2-6A49-AFE1-154AB7DCF444}" type="presParOf" srcId="{A7DEEF1D-C3E2-7046-BB3B-BCFAB26684CE}" destId="{2A11FDD0-A0D1-2A40-B705-03B44414A320}" srcOrd="3" destOrd="0" presId="urn:microsoft.com/office/officeart/2005/8/layout/chevron1"/>
    <dgm:cxn modelId="{DB982520-ADED-3C45-9984-064B3D872BF5}" type="presParOf" srcId="{A7DEEF1D-C3E2-7046-BB3B-BCFAB26684CE}" destId="{BD1CDD05-A6AC-1E4B-BDBB-A2D31148B29E}" srcOrd="4" destOrd="0" presId="urn:microsoft.com/office/officeart/2005/8/layout/chevron1"/>
    <dgm:cxn modelId="{A4F1E2A3-3A0B-FB46-9AA2-B6D96DE90524}" type="presParOf" srcId="{A7DEEF1D-C3E2-7046-BB3B-BCFAB26684CE}" destId="{9943C335-E07D-C44E-BA07-67B9BD386E10}" srcOrd="5" destOrd="0" presId="urn:microsoft.com/office/officeart/2005/8/layout/chevron1"/>
    <dgm:cxn modelId="{082C7ECF-76B8-C940-B16A-340B7C5A8D55}" type="presParOf" srcId="{A7DEEF1D-C3E2-7046-BB3B-BCFAB26684CE}" destId="{526E7A49-14C3-5942-AB04-033B35E8710F}" srcOrd="6" destOrd="0" presId="urn:microsoft.com/office/officeart/2005/8/layout/chevron1"/>
    <dgm:cxn modelId="{A1B15C28-13C6-2047-8A00-143814CA55B0}" type="presParOf" srcId="{A7DEEF1D-C3E2-7046-BB3B-BCFAB26684CE}" destId="{37AB63F9-7612-C34E-8FFD-9BE7E0221854}" srcOrd="7" destOrd="0" presId="urn:microsoft.com/office/officeart/2005/8/layout/chevron1"/>
    <dgm:cxn modelId="{E4A62A21-AF3A-BD43-9B30-3E0F564809AB}" type="presParOf" srcId="{A7DEEF1D-C3E2-7046-BB3B-BCFAB26684CE}" destId="{8FCD97EF-AC45-4D47-A9F0-5F6C259AF538}" srcOrd="8" destOrd="0" presId="urn:microsoft.com/office/officeart/2005/8/layout/chevron1"/>
    <dgm:cxn modelId="{4E4D0FAE-4B1D-094F-B0E7-F5000747E604}" type="presParOf" srcId="{A7DEEF1D-C3E2-7046-BB3B-BCFAB26684CE}" destId="{0BE99616-AFE0-1E4F-AE77-53E57B069659}" srcOrd="9" destOrd="0" presId="urn:microsoft.com/office/officeart/2005/8/layout/chevron1"/>
    <dgm:cxn modelId="{20D09A73-7D6C-3042-97B5-D33889E1E646}" type="presParOf" srcId="{A7DEEF1D-C3E2-7046-BB3B-BCFAB26684CE}" destId="{FD64D004-0DF0-F949-B9B2-68A0EA972F3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2295E0-5E02-674B-98BB-37F9779103CB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39C2CCA4-57F5-EB48-8F9A-5262DAC6C986}">
      <dgm:prSet phldrT="[Text]"/>
      <dgm:spPr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</a:gradFill>
      </dgm:spPr>
      <dgm:t>
        <a:bodyPr/>
        <a:lstStyle/>
        <a:p>
          <a:r>
            <a:rPr lang="pt-BR" dirty="0" smtClean="0"/>
            <a:t>Certidão de Nascimento</a:t>
          </a:r>
          <a:endParaRPr lang="pt-BR" dirty="0"/>
        </a:p>
      </dgm:t>
    </dgm:pt>
    <dgm:pt modelId="{193C650B-4E25-4A48-8C19-97FAA41408D2}" type="parTrans" cxnId="{49978D05-27FF-A643-981C-06CCF22DF413}">
      <dgm:prSet/>
      <dgm:spPr/>
      <dgm:t>
        <a:bodyPr/>
        <a:lstStyle/>
        <a:p>
          <a:endParaRPr lang="pt-BR"/>
        </a:p>
      </dgm:t>
    </dgm:pt>
    <dgm:pt modelId="{8582789B-9239-0440-91B7-C55A55685E99}" type="sibTrans" cxnId="{49978D05-27FF-A643-981C-06CCF22DF413}">
      <dgm:prSet/>
      <dgm:spPr/>
      <dgm:t>
        <a:bodyPr/>
        <a:lstStyle/>
        <a:p>
          <a:endParaRPr lang="pt-BR"/>
        </a:p>
      </dgm:t>
    </dgm:pt>
    <dgm:pt modelId="{9FACE1B5-F048-4F40-BB00-891DC2D12BDD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pt-BR" sz="1700" dirty="0" smtClean="0">
              <a:solidFill>
                <a:schemeClr val="tx1"/>
              </a:solidFill>
            </a:rPr>
            <a:t>CPF</a:t>
          </a:r>
          <a:endParaRPr lang="pt-BR" sz="1700" dirty="0">
            <a:solidFill>
              <a:schemeClr val="tx1"/>
            </a:solidFill>
          </a:endParaRPr>
        </a:p>
      </dgm:t>
    </dgm:pt>
    <dgm:pt modelId="{1CA675B3-A7C2-1041-841E-CA1BD2858FB1}" type="parTrans" cxnId="{524E3473-6900-8646-9FEC-11E0251F57F1}">
      <dgm:prSet/>
      <dgm:spPr/>
      <dgm:t>
        <a:bodyPr/>
        <a:lstStyle/>
        <a:p>
          <a:endParaRPr lang="pt-BR"/>
        </a:p>
      </dgm:t>
    </dgm:pt>
    <dgm:pt modelId="{1EA8C181-C2C6-CF4E-A6E8-1E408ACC4637}" type="sibTrans" cxnId="{524E3473-6900-8646-9FEC-11E0251F57F1}">
      <dgm:prSet/>
      <dgm:spPr/>
      <dgm:t>
        <a:bodyPr/>
        <a:lstStyle/>
        <a:p>
          <a:endParaRPr lang="pt-BR"/>
        </a:p>
      </dgm:t>
    </dgm:pt>
    <dgm:pt modelId="{A290A365-4A2D-CC40-A69E-22070E7CDCEC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700" dirty="0" smtClean="0">
              <a:solidFill>
                <a:schemeClr val="tx1"/>
              </a:solidFill>
            </a:rPr>
            <a:t>CNH</a:t>
          </a:r>
          <a:endParaRPr lang="pt-BR" sz="1700" dirty="0">
            <a:solidFill>
              <a:schemeClr val="tx1"/>
            </a:solidFill>
          </a:endParaRPr>
        </a:p>
      </dgm:t>
    </dgm:pt>
    <dgm:pt modelId="{C17347F3-A389-B44A-8D13-714298CE5A9C}" type="parTrans" cxnId="{B9EF5B31-A60D-A04C-B870-44A61CE64D67}">
      <dgm:prSet/>
      <dgm:spPr/>
      <dgm:t>
        <a:bodyPr/>
        <a:lstStyle/>
        <a:p>
          <a:endParaRPr lang="pt-BR"/>
        </a:p>
      </dgm:t>
    </dgm:pt>
    <dgm:pt modelId="{AAC2F7AE-6760-4146-9C31-702665F37CCF}" type="sibTrans" cxnId="{B9EF5B31-A60D-A04C-B870-44A61CE64D67}">
      <dgm:prSet/>
      <dgm:spPr/>
      <dgm:t>
        <a:bodyPr/>
        <a:lstStyle/>
        <a:p>
          <a:endParaRPr lang="pt-BR"/>
        </a:p>
      </dgm:t>
    </dgm:pt>
    <dgm:pt modelId="{B288A962-59F5-C949-AC96-AEBF7103990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700" dirty="0" smtClean="0">
              <a:solidFill>
                <a:schemeClr val="tx1"/>
              </a:solidFill>
            </a:rPr>
            <a:t>Título de Eleitor</a:t>
          </a:r>
          <a:endParaRPr lang="pt-BR" sz="1700" dirty="0">
            <a:solidFill>
              <a:schemeClr val="tx1"/>
            </a:solidFill>
          </a:endParaRPr>
        </a:p>
      </dgm:t>
    </dgm:pt>
    <dgm:pt modelId="{111E00D6-98AC-5040-94F8-75B778863385}" type="parTrans" cxnId="{2778323E-1C08-0548-8E75-F831F431D995}">
      <dgm:prSet/>
      <dgm:spPr/>
      <dgm:t>
        <a:bodyPr/>
        <a:lstStyle/>
        <a:p>
          <a:endParaRPr lang="pt-BR"/>
        </a:p>
      </dgm:t>
    </dgm:pt>
    <dgm:pt modelId="{7EE42929-2591-B444-A341-9AD1DDF04ABB}" type="sibTrans" cxnId="{2778323E-1C08-0548-8E75-F831F431D995}">
      <dgm:prSet/>
      <dgm:spPr/>
      <dgm:t>
        <a:bodyPr/>
        <a:lstStyle/>
        <a:p>
          <a:endParaRPr lang="pt-BR"/>
        </a:p>
      </dgm:t>
    </dgm:pt>
    <dgm:pt modelId="{C808C37F-6245-6A4D-98C9-088E53F8C2A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1700" dirty="0" smtClean="0"/>
            <a:t>Passaporte</a:t>
          </a:r>
          <a:endParaRPr lang="pt-BR" sz="1700" dirty="0"/>
        </a:p>
      </dgm:t>
    </dgm:pt>
    <dgm:pt modelId="{0A0E78BC-7D6A-A845-BB8F-C6F4474D669C}" type="parTrans" cxnId="{6AC7D598-6881-084F-8AF6-FCA62B891C30}">
      <dgm:prSet/>
      <dgm:spPr/>
      <dgm:t>
        <a:bodyPr/>
        <a:lstStyle/>
        <a:p>
          <a:endParaRPr lang="pt-BR"/>
        </a:p>
      </dgm:t>
    </dgm:pt>
    <dgm:pt modelId="{31ED03C0-DD45-DB4B-86C1-6A336215693D}" type="sibTrans" cxnId="{6AC7D598-6881-084F-8AF6-FCA62B891C30}">
      <dgm:prSet/>
      <dgm:spPr/>
      <dgm:t>
        <a:bodyPr/>
        <a:lstStyle/>
        <a:p>
          <a:endParaRPr lang="pt-BR"/>
        </a:p>
      </dgm:t>
    </dgm:pt>
    <dgm:pt modelId="{880490E0-CC2B-BB41-927F-FCFA1DBF48E6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pt-BR" sz="2100" dirty="0" smtClean="0"/>
            <a:t>Diploma</a:t>
          </a:r>
          <a:endParaRPr lang="pt-BR" sz="2100" dirty="0"/>
        </a:p>
      </dgm:t>
    </dgm:pt>
    <dgm:pt modelId="{3AD5C0B5-7D3C-734A-A586-DD2ABAF5FC43}" type="parTrans" cxnId="{5BDE8669-D502-274F-B8EA-AD1B56B0B071}">
      <dgm:prSet/>
      <dgm:spPr/>
      <dgm:t>
        <a:bodyPr/>
        <a:lstStyle/>
        <a:p>
          <a:endParaRPr lang="pt-BR"/>
        </a:p>
      </dgm:t>
    </dgm:pt>
    <dgm:pt modelId="{49E10C11-C6CD-C448-8FD2-01345F14F6DC}" type="sibTrans" cxnId="{5BDE8669-D502-274F-B8EA-AD1B56B0B071}">
      <dgm:prSet/>
      <dgm:spPr/>
      <dgm:t>
        <a:bodyPr/>
        <a:lstStyle/>
        <a:p>
          <a:endParaRPr lang="pt-BR"/>
        </a:p>
      </dgm:t>
    </dgm:pt>
    <dgm:pt modelId="{A7DEEF1D-C3E2-7046-BB3B-BCFAB26684CE}" type="pres">
      <dgm:prSet presAssocID="{AE2295E0-5E02-674B-98BB-37F9779103CB}" presName="Name0" presStyleCnt="0">
        <dgm:presLayoutVars>
          <dgm:dir/>
          <dgm:animLvl val="lvl"/>
          <dgm:resizeHandles val="exact"/>
        </dgm:presLayoutVars>
      </dgm:prSet>
      <dgm:spPr/>
    </dgm:pt>
    <dgm:pt modelId="{87CEBCEA-CA3C-7D4C-90EB-029681F4D21F}" type="pres">
      <dgm:prSet presAssocID="{39C2CCA4-57F5-EB48-8F9A-5262DAC6C986}" presName="parTxOnly" presStyleLbl="node1" presStyleIdx="0" presStyleCnt="6" custScaleY="1267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3781E1-F409-B24C-9AC8-606497BE4843}" type="pres">
      <dgm:prSet presAssocID="{8582789B-9239-0440-91B7-C55A55685E99}" presName="parTxOnlySpace" presStyleCnt="0"/>
      <dgm:spPr/>
    </dgm:pt>
    <dgm:pt modelId="{C974BCDD-FB74-A24E-B1EA-7E97A14FA95B}" type="pres">
      <dgm:prSet presAssocID="{9FACE1B5-F048-4F40-BB00-891DC2D12BDD}" presName="parTxOnly" presStyleLbl="node1" presStyleIdx="1" presStyleCnt="6" custScaleY="698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11FDD0-A0D1-2A40-B705-03B44414A320}" type="pres">
      <dgm:prSet presAssocID="{1EA8C181-C2C6-CF4E-A6E8-1E408ACC4637}" presName="parTxOnlySpace" presStyleCnt="0"/>
      <dgm:spPr/>
    </dgm:pt>
    <dgm:pt modelId="{BD1CDD05-A6AC-1E4B-BDBB-A2D31148B29E}" type="pres">
      <dgm:prSet presAssocID="{B288A962-59F5-C949-AC96-AEBF71039904}" presName="parTxOnly" presStyleLbl="node1" presStyleIdx="2" presStyleCnt="6" custScaleY="698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43C335-E07D-C44E-BA07-67B9BD386E10}" type="pres">
      <dgm:prSet presAssocID="{7EE42929-2591-B444-A341-9AD1DDF04ABB}" presName="parTxOnlySpace" presStyleCnt="0"/>
      <dgm:spPr/>
    </dgm:pt>
    <dgm:pt modelId="{526E7A49-14C3-5942-AB04-033B35E8710F}" type="pres">
      <dgm:prSet presAssocID="{A290A365-4A2D-CC40-A69E-22070E7CDCEC}" presName="parTxOnly" presStyleLbl="node1" presStyleIdx="3" presStyleCnt="6" custScaleY="698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AB63F9-7612-C34E-8FFD-9BE7E0221854}" type="pres">
      <dgm:prSet presAssocID="{AAC2F7AE-6760-4146-9C31-702665F37CCF}" presName="parTxOnlySpace" presStyleCnt="0"/>
      <dgm:spPr/>
    </dgm:pt>
    <dgm:pt modelId="{8FCD97EF-AC45-4D47-A9F0-5F6C259AF538}" type="pres">
      <dgm:prSet presAssocID="{C808C37F-6245-6A4D-98C9-088E53F8C2A7}" presName="parTxOnly" presStyleLbl="node1" presStyleIdx="4" presStyleCnt="6" custScaleY="698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E99616-AFE0-1E4F-AE77-53E57B069659}" type="pres">
      <dgm:prSet presAssocID="{31ED03C0-DD45-DB4B-86C1-6A336215693D}" presName="parTxOnlySpace" presStyleCnt="0"/>
      <dgm:spPr/>
    </dgm:pt>
    <dgm:pt modelId="{FD64D004-0DF0-F949-B9B2-68A0EA972F3A}" type="pres">
      <dgm:prSet presAssocID="{880490E0-CC2B-BB41-927F-FCFA1DBF48E6}" presName="parTxOnly" presStyleLbl="node1" presStyleIdx="5" presStyleCnt="6" custScaleY="698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978D05-27FF-A643-981C-06CCF22DF413}" srcId="{AE2295E0-5E02-674B-98BB-37F9779103CB}" destId="{39C2CCA4-57F5-EB48-8F9A-5262DAC6C986}" srcOrd="0" destOrd="0" parTransId="{193C650B-4E25-4A48-8C19-97FAA41408D2}" sibTransId="{8582789B-9239-0440-91B7-C55A55685E99}"/>
    <dgm:cxn modelId="{2778323E-1C08-0548-8E75-F831F431D995}" srcId="{AE2295E0-5E02-674B-98BB-37F9779103CB}" destId="{B288A962-59F5-C949-AC96-AEBF71039904}" srcOrd="2" destOrd="0" parTransId="{111E00D6-98AC-5040-94F8-75B778863385}" sibTransId="{7EE42929-2591-B444-A341-9AD1DDF04ABB}"/>
    <dgm:cxn modelId="{524E3473-6900-8646-9FEC-11E0251F57F1}" srcId="{AE2295E0-5E02-674B-98BB-37F9779103CB}" destId="{9FACE1B5-F048-4F40-BB00-891DC2D12BDD}" srcOrd="1" destOrd="0" parTransId="{1CA675B3-A7C2-1041-841E-CA1BD2858FB1}" sibTransId="{1EA8C181-C2C6-CF4E-A6E8-1E408ACC4637}"/>
    <dgm:cxn modelId="{601CBC63-140A-6943-B8A6-27D7AF887DFC}" type="presOf" srcId="{B288A962-59F5-C949-AC96-AEBF71039904}" destId="{BD1CDD05-A6AC-1E4B-BDBB-A2D31148B29E}" srcOrd="0" destOrd="0" presId="urn:microsoft.com/office/officeart/2005/8/layout/chevron1"/>
    <dgm:cxn modelId="{B1C48D6F-FF7D-0748-BCA4-5D1E24739081}" type="presOf" srcId="{AE2295E0-5E02-674B-98BB-37F9779103CB}" destId="{A7DEEF1D-C3E2-7046-BB3B-BCFAB26684CE}" srcOrd="0" destOrd="0" presId="urn:microsoft.com/office/officeart/2005/8/layout/chevron1"/>
    <dgm:cxn modelId="{D65CEFCC-2E69-7F4B-97F3-9D88C8397161}" type="presOf" srcId="{880490E0-CC2B-BB41-927F-FCFA1DBF48E6}" destId="{FD64D004-0DF0-F949-B9B2-68A0EA972F3A}" srcOrd="0" destOrd="0" presId="urn:microsoft.com/office/officeart/2005/8/layout/chevron1"/>
    <dgm:cxn modelId="{6AC7D598-6881-084F-8AF6-FCA62B891C30}" srcId="{AE2295E0-5E02-674B-98BB-37F9779103CB}" destId="{C808C37F-6245-6A4D-98C9-088E53F8C2A7}" srcOrd="4" destOrd="0" parTransId="{0A0E78BC-7D6A-A845-BB8F-C6F4474D669C}" sibTransId="{31ED03C0-DD45-DB4B-86C1-6A336215693D}"/>
    <dgm:cxn modelId="{FA29F00C-13AF-FA42-BB21-519C46CBA3C5}" type="presOf" srcId="{A290A365-4A2D-CC40-A69E-22070E7CDCEC}" destId="{526E7A49-14C3-5942-AB04-033B35E8710F}" srcOrd="0" destOrd="0" presId="urn:microsoft.com/office/officeart/2005/8/layout/chevron1"/>
    <dgm:cxn modelId="{B9EF5B31-A60D-A04C-B870-44A61CE64D67}" srcId="{AE2295E0-5E02-674B-98BB-37F9779103CB}" destId="{A290A365-4A2D-CC40-A69E-22070E7CDCEC}" srcOrd="3" destOrd="0" parTransId="{C17347F3-A389-B44A-8D13-714298CE5A9C}" sibTransId="{AAC2F7AE-6760-4146-9C31-702665F37CCF}"/>
    <dgm:cxn modelId="{8F12DE58-A6B9-EE43-B796-7C922AAA81DD}" type="presOf" srcId="{9FACE1B5-F048-4F40-BB00-891DC2D12BDD}" destId="{C974BCDD-FB74-A24E-B1EA-7E97A14FA95B}" srcOrd="0" destOrd="0" presId="urn:microsoft.com/office/officeart/2005/8/layout/chevron1"/>
    <dgm:cxn modelId="{3DD50010-CE51-3F44-BE70-5A3ED62CFB33}" type="presOf" srcId="{C808C37F-6245-6A4D-98C9-088E53F8C2A7}" destId="{8FCD97EF-AC45-4D47-A9F0-5F6C259AF538}" srcOrd="0" destOrd="0" presId="urn:microsoft.com/office/officeart/2005/8/layout/chevron1"/>
    <dgm:cxn modelId="{D8A424EB-78BF-944B-9E62-7ED1A8740084}" type="presOf" srcId="{39C2CCA4-57F5-EB48-8F9A-5262DAC6C986}" destId="{87CEBCEA-CA3C-7D4C-90EB-029681F4D21F}" srcOrd="0" destOrd="0" presId="urn:microsoft.com/office/officeart/2005/8/layout/chevron1"/>
    <dgm:cxn modelId="{5BDE8669-D502-274F-B8EA-AD1B56B0B071}" srcId="{AE2295E0-5E02-674B-98BB-37F9779103CB}" destId="{880490E0-CC2B-BB41-927F-FCFA1DBF48E6}" srcOrd="5" destOrd="0" parTransId="{3AD5C0B5-7D3C-734A-A586-DD2ABAF5FC43}" sibTransId="{49E10C11-C6CD-C448-8FD2-01345F14F6DC}"/>
    <dgm:cxn modelId="{04C5E319-04DD-3C4E-B662-4C8D23D86931}" type="presParOf" srcId="{A7DEEF1D-C3E2-7046-BB3B-BCFAB26684CE}" destId="{87CEBCEA-CA3C-7D4C-90EB-029681F4D21F}" srcOrd="0" destOrd="0" presId="urn:microsoft.com/office/officeart/2005/8/layout/chevron1"/>
    <dgm:cxn modelId="{536FD7FB-B4E1-3746-A6C1-103C1333378E}" type="presParOf" srcId="{A7DEEF1D-C3E2-7046-BB3B-BCFAB26684CE}" destId="{CB3781E1-F409-B24C-9AC8-606497BE4843}" srcOrd="1" destOrd="0" presId="urn:microsoft.com/office/officeart/2005/8/layout/chevron1"/>
    <dgm:cxn modelId="{7EF7452B-2811-1247-A9DB-03130122F65C}" type="presParOf" srcId="{A7DEEF1D-C3E2-7046-BB3B-BCFAB26684CE}" destId="{C974BCDD-FB74-A24E-B1EA-7E97A14FA95B}" srcOrd="2" destOrd="0" presId="urn:microsoft.com/office/officeart/2005/8/layout/chevron1"/>
    <dgm:cxn modelId="{038BC4F3-6988-594F-9923-CD04CF85BAF3}" type="presParOf" srcId="{A7DEEF1D-C3E2-7046-BB3B-BCFAB26684CE}" destId="{2A11FDD0-A0D1-2A40-B705-03B44414A320}" srcOrd="3" destOrd="0" presId="urn:microsoft.com/office/officeart/2005/8/layout/chevron1"/>
    <dgm:cxn modelId="{B6E17C37-6A70-8645-9DBD-8F399F264A49}" type="presParOf" srcId="{A7DEEF1D-C3E2-7046-BB3B-BCFAB26684CE}" destId="{BD1CDD05-A6AC-1E4B-BDBB-A2D31148B29E}" srcOrd="4" destOrd="0" presId="urn:microsoft.com/office/officeart/2005/8/layout/chevron1"/>
    <dgm:cxn modelId="{75C83FA1-035D-F646-9A9A-7D0DA0AAEDF1}" type="presParOf" srcId="{A7DEEF1D-C3E2-7046-BB3B-BCFAB26684CE}" destId="{9943C335-E07D-C44E-BA07-67B9BD386E10}" srcOrd="5" destOrd="0" presId="urn:microsoft.com/office/officeart/2005/8/layout/chevron1"/>
    <dgm:cxn modelId="{EE739299-3B29-3342-A4BB-FA5348DE6B43}" type="presParOf" srcId="{A7DEEF1D-C3E2-7046-BB3B-BCFAB26684CE}" destId="{526E7A49-14C3-5942-AB04-033B35E8710F}" srcOrd="6" destOrd="0" presId="urn:microsoft.com/office/officeart/2005/8/layout/chevron1"/>
    <dgm:cxn modelId="{7706F06E-B9CF-E840-B06C-E7BDEDFA25B8}" type="presParOf" srcId="{A7DEEF1D-C3E2-7046-BB3B-BCFAB26684CE}" destId="{37AB63F9-7612-C34E-8FFD-9BE7E0221854}" srcOrd="7" destOrd="0" presId="urn:microsoft.com/office/officeart/2005/8/layout/chevron1"/>
    <dgm:cxn modelId="{574D2E5F-3675-3F49-93FF-316E7AD1AA12}" type="presParOf" srcId="{A7DEEF1D-C3E2-7046-BB3B-BCFAB26684CE}" destId="{8FCD97EF-AC45-4D47-A9F0-5F6C259AF538}" srcOrd="8" destOrd="0" presId="urn:microsoft.com/office/officeart/2005/8/layout/chevron1"/>
    <dgm:cxn modelId="{BB183928-2E35-F84B-A4D3-D1613817E181}" type="presParOf" srcId="{A7DEEF1D-C3E2-7046-BB3B-BCFAB26684CE}" destId="{0BE99616-AFE0-1E4F-AE77-53E57B069659}" srcOrd="9" destOrd="0" presId="urn:microsoft.com/office/officeart/2005/8/layout/chevron1"/>
    <dgm:cxn modelId="{B38AF2B7-9DAC-674D-9881-8DC76E18CDB5}" type="presParOf" srcId="{A7DEEF1D-C3E2-7046-BB3B-BCFAB26684CE}" destId="{FD64D004-0DF0-F949-B9B2-68A0EA972F3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2295E0-5E02-674B-98BB-37F9779103CB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39C2CCA4-57F5-EB48-8F9A-5262DAC6C986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pt-BR" sz="1600" dirty="0" smtClean="0">
              <a:solidFill>
                <a:schemeClr val="tx1"/>
              </a:solidFill>
            </a:rPr>
            <a:t>Viabilidade</a:t>
          </a:r>
          <a:endParaRPr lang="pt-BR" sz="1600" dirty="0">
            <a:solidFill>
              <a:schemeClr val="tx1"/>
            </a:solidFill>
          </a:endParaRPr>
        </a:p>
      </dgm:t>
    </dgm:pt>
    <dgm:pt modelId="{193C650B-4E25-4A48-8C19-97FAA41408D2}" type="parTrans" cxnId="{49978D05-27FF-A643-981C-06CCF22DF413}">
      <dgm:prSet/>
      <dgm:spPr/>
      <dgm:t>
        <a:bodyPr/>
        <a:lstStyle/>
        <a:p>
          <a:endParaRPr lang="pt-BR"/>
        </a:p>
      </dgm:t>
    </dgm:pt>
    <dgm:pt modelId="{8582789B-9239-0440-91B7-C55A55685E99}" type="sibTrans" cxnId="{49978D05-27FF-A643-981C-06CCF22DF413}">
      <dgm:prSet/>
      <dgm:spPr/>
      <dgm:t>
        <a:bodyPr/>
        <a:lstStyle/>
        <a:p>
          <a:endParaRPr lang="pt-BR"/>
        </a:p>
      </dgm:t>
    </dgm:pt>
    <dgm:pt modelId="{9FACE1B5-F048-4F40-BB00-891DC2D12BDD}">
      <dgm:prSet phldrT="[Text]" custT="1"/>
      <dgm:sp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  <a:gs pos="50000">
              <a:schemeClr val="accent1">
                <a:lumMod val="75000"/>
              </a:schemeClr>
            </a:gs>
          </a:gsLst>
          <a:lin ang="5400000" scaled="0"/>
          <a:tileRect/>
        </a:gradFill>
      </dgm:spPr>
      <dgm:t>
        <a:bodyPr/>
        <a:lstStyle/>
        <a:p>
          <a:r>
            <a:rPr lang="pt-BR" sz="1800" dirty="0" smtClean="0">
              <a:solidFill>
                <a:schemeClr val="bg1"/>
              </a:solidFill>
            </a:rPr>
            <a:t>Registro</a:t>
          </a:r>
        </a:p>
        <a:p>
          <a:r>
            <a:rPr lang="pt-BR" sz="1800" dirty="0" smtClean="0">
              <a:solidFill>
                <a:schemeClr val="bg1"/>
              </a:solidFill>
            </a:rPr>
            <a:t>Contrato</a:t>
          </a:r>
          <a:endParaRPr lang="pt-BR" sz="1800" dirty="0">
            <a:solidFill>
              <a:schemeClr val="bg1"/>
            </a:solidFill>
          </a:endParaRPr>
        </a:p>
      </dgm:t>
    </dgm:pt>
    <dgm:pt modelId="{1CA675B3-A7C2-1041-841E-CA1BD2858FB1}" type="parTrans" cxnId="{524E3473-6900-8646-9FEC-11E0251F57F1}">
      <dgm:prSet/>
      <dgm:spPr/>
      <dgm:t>
        <a:bodyPr/>
        <a:lstStyle/>
        <a:p>
          <a:endParaRPr lang="pt-BR"/>
        </a:p>
      </dgm:t>
    </dgm:pt>
    <dgm:pt modelId="{1EA8C181-C2C6-CF4E-A6E8-1E408ACC4637}" type="sibTrans" cxnId="{524E3473-6900-8646-9FEC-11E0251F57F1}">
      <dgm:prSet/>
      <dgm:spPr/>
      <dgm:t>
        <a:bodyPr/>
        <a:lstStyle/>
        <a:p>
          <a:endParaRPr lang="pt-BR"/>
        </a:p>
      </dgm:t>
    </dgm:pt>
    <dgm:pt modelId="{A290A365-4A2D-CC40-A69E-22070E7CDCEC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Defesa Civil</a:t>
          </a:r>
          <a:endParaRPr lang="pt-BR" dirty="0">
            <a:solidFill>
              <a:schemeClr val="tx1"/>
            </a:solidFill>
          </a:endParaRPr>
        </a:p>
      </dgm:t>
    </dgm:pt>
    <dgm:pt modelId="{C17347F3-A389-B44A-8D13-714298CE5A9C}" type="parTrans" cxnId="{B9EF5B31-A60D-A04C-B870-44A61CE64D67}">
      <dgm:prSet/>
      <dgm:spPr/>
      <dgm:t>
        <a:bodyPr/>
        <a:lstStyle/>
        <a:p>
          <a:endParaRPr lang="pt-BR"/>
        </a:p>
      </dgm:t>
    </dgm:pt>
    <dgm:pt modelId="{AAC2F7AE-6760-4146-9C31-702665F37CCF}" type="sibTrans" cxnId="{B9EF5B31-A60D-A04C-B870-44A61CE64D67}">
      <dgm:prSet/>
      <dgm:spPr/>
      <dgm:t>
        <a:bodyPr/>
        <a:lstStyle/>
        <a:p>
          <a:endParaRPr lang="pt-BR"/>
        </a:p>
      </dgm:t>
    </dgm:pt>
    <dgm:pt modelId="{B288A962-59F5-C949-AC96-AEBF7103990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Insc. </a:t>
          </a:r>
          <a:r>
            <a:rPr lang="pt-BR" dirty="0" err="1" smtClean="0">
              <a:solidFill>
                <a:schemeClr val="tx1"/>
              </a:solidFill>
            </a:rPr>
            <a:t>Triburárias</a:t>
          </a:r>
          <a:endParaRPr lang="pt-BR" dirty="0">
            <a:solidFill>
              <a:schemeClr val="tx1"/>
            </a:solidFill>
          </a:endParaRPr>
        </a:p>
      </dgm:t>
    </dgm:pt>
    <dgm:pt modelId="{111E00D6-98AC-5040-94F8-75B778863385}" type="parTrans" cxnId="{2778323E-1C08-0548-8E75-F831F431D995}">
      <dgm:prSet/>
      <dgm:spPr/>
      <dgm:t>
        <a:bodyPr/>
        <a:lstStyle/>
        <a:p>
          <a:endParaRPr lang="pt-BR"/>
        </a:p>
      </dgm:t>
    </dgm:pt>
    <dgm:pt modelId="{7EE42929-2591-B444-A341-9AD1DDF04ABB}" type="sibTrans" cxnId="{2778323E-1C08-0548-8E75-F831F431D995}">
      <dgm:prSet/>
      <dgm:spPr/>
      <dgm:t>
        <a:bodyPr/>
        <a:lstStyle/>
        <a:p>
          <a:endParaRPr lang="pt-BR"/>
        </a:p>
      </dgm:t>
    </dgm:pt>
    <dgm:pt modelId="{C808C37F-6245-6A4D-98C9-088E53F8C2A7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dirty="0" smtClean="0"/>
            <a:t>Ambiente</a:t>
          </a:r>
          <a:endParaRPr lang="pt-BR" dirty="0"/>
        </a:p>
      </dgm:t>
    </dgm:pt>
    <dgm:pt modelId="{0A0E78BC-7D6A-A845-BB8F-C6F4474D669C}" type="parTrans" cxnId="{6AC7D598-6881-084F-8AF6-FCA62B891C30}">
      <dgm:prSet/>
      <dgm:spPr/>
      <dgm:t>
        <a:bodyPr/>
        <a:lstStyle/>
        <a:p>
          <a:endParaRPr lang="pt-BR"/>
        </a:p>
      </dgm:t>
    </dgm:pt>
    <dgm:pt modelId="{31ED03C0-DD45-DB4B-86C1-6A336215693D}" type="sibTrans" cxnId="{6AC7D598-6881-084F-8AF6-FCA62B891C30}">
      <dgm:prSet/>
      <dgm:spPr/>
      <dgm:t>
        <a:bodyPr/>
        <a:lstStyle/>
        <a:p>
          <a:endParaRPr lang="pt-BR"/>
        </a:p>
      </dgm:t>
    </dgm:pt>
    <dgm:pt modelId="{880490E0-CC2B-BB41-927F-FCFA1DBF48E6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2100" dirty="0" smtClean="0"/>
            <a:t>VISA</a:t>
          </a:r>
          <a:endParaRPr lang="pt-BR" sz="2100" dirty="0"/>
        </a:p>
      </dgm:t>
    </dgm:pt>
    <dgm:pt modelId="{3AD5C0B5-7D3C-734A-A586-DD2ABAF5FC43}" type="parTrans" cxnId="{5BDE8669-D502-274F-B8EA-AD1B56B0B071}">
      <dgm:prSet/>
      <dgm:spPr/>
      <dgm:t>
        <a:bodyPr/>
        <a:lstStyle/>
        <a:p>
          <a:endParaRPr lang="pt-BR"/>
        </a:p>
      </dgm:t>
    </dgm:pt>
    <dgm:pt modelId="{49E10C11-C6CD-C448-8FD2-01345F14F6DC}" type="sibTrans" cxnId="{5BDE8669-D502-274F-B8EA-AD1B56B0B071}">
      <dgm:prSet/>
      <dgm:spPr/>
      <dgm:t>
        <a:bodyPr/>
        <a:lstStyle/>
        <a:p>
          <a:endParaRPr lang="pt-BR"/>
        </a:p>
      </dgm:t>
    </dgm:pt>
    <dgm:pt modelId="{A7DEEF1D-C3E2-7046-BB3B-BCFAB26684CE}" type="pres">
      <dgm:prSet presAssocID="{AE2295E0-5E02-674B-98BB-37F9779103CB}" presName="Name0" presStyleCnt="0">
        <dgm:presLayoutVars>
          <dgm:dir/>
          <dgm:animLvl val="lvl"/>
          <dgm:resizeHandles val="exact"/>
        </dgm:presLayoutVars>
      </dgm:prSet>
      <dgm:spPr/>
    </dgm:pt>
    <dgm:pt modelId="{87CEBCEA-CA3C-7D4C-90EB-029681F4D21F}" type="pres">
      <dgm:prSet presAssocID="{39C2CCA4-57F5-EB48-8F9A-5262DAC6C986}" presName="parTxOnly" presStyleLbl="node1" presStyleIdx="0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3781E1-F409-B24C-9AC8-606497BE4843}" type="pres">
      <dgm:prSet presAssocID="{8582789B-9239-0440-91B7-C55A55685E99}" presName="parTxOnlySpace" presStyleCnt="0"/>
      <dgm:spPr/>
    </dgm:pt>
    <dgm:pt modelId="{C974BCDD-FB74-A24E-B1EA-7E97A14FA95B}" type="pres">
      <dgm:prSet presAssocID="{9FACE1B5-F048-4F40-BB00-891DC2D12BDD}" presName="parTxOnly" presStyleLbl="node1" presStyleIdx="1" presStyleCnt="6" custScaleX="107215" custScaleY="1278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11FDD0-A0D1-2A40-B705-03B44414A320}" type="pres">
      <dgm:prSet presAssocID="{1EA8C181-C2C6-CF4E-A6E8-1E408ACC4637}" presName="parTxOnlySpace" presStyleCnt="0"/>
      <dgm:spPr/>
    </dgm:pt>
    <dgm:pt modelId="{BD1CDD05-A6AC-1E4B-BDBB-A2D31148B29E}" type="pres">
      <dgm:prSet presAssocID="{B288A962-59F5-C949-AC96-AEBF71039904}" presName="parTxOnly" presStyleLbl="node1" presStyleIdx="2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43C335-E07D-C44E-BA07-67B9BD386E10}" type="pres">
      <dgm:prSet presAssocID="{7EE42929-2591-B444-A341-9AD1DDF04ABB}" presName="parTxOnlySpace" presStyleCnt="0"/>
      <dgm:spPr/>
    </dgm:pt>
    <dgm:pt modelId="{526E7A49-14C3-5942-AB04-033B35E8710F}" type="pres">
      <dgm:prSet presAssocID="{A290A365-4A2D-CC40-A69E-22070E7CDCEC}" presName="parTxOnly" presStyleLbl="node1" presStyleIdx="3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AB63F9-7612-C34E-8FFD-9BE7E0221854}" type="pres">
      <dgm:prSet presAssocID="{AAC2F7AE-6760-4146-9C31-702665F37CCF}" presName="parTxOnlySpace" presStyleCnt="0"/>
      <dgm:spPr/>
    </dgm:pt>
    <dgm:pt modelId="{8FCD97EF-AC45-4D47-A9F0-5F6C259AF538}" type="pres">
      <dgm:prSet presAssocID="{C808C37F-6245-6A4D-98C9-088E53F8C2A7}" presName="parTxOnly" presStyleLbl="node1" presStyleIdx="4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E99616-AFE0-1E4F-AE77-53E57B069659}" type="pres">
      <dgm:prSet presAssocID="{31ED03C0-DD45-DB4B-86C1-6A336215693D}" presName="parTxOnlySpace" presStyleCnt="0"/>
      <dgm:spPr/>
    </dgm:pt>
    <dgm:pt modelId="{FD64D004-0DF0-F949-B9B2-68A0EA972F3A}" type="pres">
      <dgm:prSet presAssocID="{880490E0-CC2B-BB41-927F-FCFA1DBF48E6}" presName="parTxOnly" presStyleLbl="node1" presStyleIdx="5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AFDE286-F026-0544-9C30-553731A69336}" type="presOf" srcId="{AE2295E0-5E02-674B-98BB-37F9779103CB}" destId="{A7DEEF1D-C3E2-7046-BB3B-BCFAB26684CE}" srcOrd="0" destOrd="0" presId="urn:microsoft.com/office/officeart/2005/8/layout/chevron1"/>
    <dgm:cxn modelId="{4174C368-5FDF-694C-909E-1C8035204060}" type="presOf" srcId="{39C2CCA4-57F5-EB48-8F9A-5262DAC6C986}" destId="{87CEBCEA-CA3C-7D4C-90EB-029681F4D21F}" srcOrd="0" destOrd="0" presId="urn:microsoft.com/office/officeart/2005/8/layout/chevron1"/>
    <dgm:cxn modelId="{69605E54-D3DF-574D-A53A-6A003E2C9360}" type="presOf" srcId="{B288A962-59F5-C949-AC96-AEBF71039904}" destId="{BD1CDD05-A6AC-1E4B-BDBB-A2D31148B29E}" srcOrd="0" destOrd="0" presId="urn:microsoft.com/office/officeart/2005/8/layout/chevron1"/>
    <dgm:cxn modelId="{B9EF5B31-A60D-A04C-B870-44A61CE64D67}" srcId="{AE2295E0-5E02-674B-98BB-37F9779103CB}" destId="{A290A365-4A2D-CC40-A69E-22070E7CDCEC}" srcOrd="3" destOrd="0" parTransId="{C17347F3-A389-B44A-8D13-714298CE5A9C}" sibTransId="{AAC2F7AE-6760-4146-9C31-702665F37CCF}"/>
    <dgm:cxn modelId="{CEE86EC5-18DB-FB4D-80FD-E1DD460FF0B5}" type="presOf" srcId="{880490E0-CC2B-BB41-927F-FCFA1DBF48E6}" destId="{FD64D004-0DF0-F949-B9B2-68A0EA972F3A}" srcOrd="0" destOrd="0" presId="urn:microsoft.com/office/officeart/2005/8/layout/chevron1"/>
    <dgm:cxn modelId="{2FF15D54-24C8-A949-85D5-3F1FBE08A306}" type="presOf" srcId="{A290A365-4A2D-CC40-A69E-22070E7CDCEC}" destId="{526E7A49-14C3-5942-AB04-033B35E8710F}" srcOrd="0" destOrd="0" presId="urn:microsoft.com/office/officeart/2005/8/layout/chevron1"/>
    <dgm:cxn modelId="{2778323E-1C08-0548-8E75-F831F431D995}" srcId="{AE2295E0-5E02-674B-98BB-37F9779103CB}" destId="{B288A962-59F5-C949-AC96-AEBF71039904}" srcOrd="2" destOrd="0" parTransId="{111E00D6-98AC-5040-94F8-75B778863385}" sibTransId="{7EE42929-2591-B444-A341-9AD1DDF04ABB}"/>
    <dgm:cxn modelId="{8EC83AD4-9BC5-6842-B7F6-8F703B4981F1}" type="presOf" srcId="{9FACE1B5-F048-4F40-BB00-891DC2D12BDD}" destId="{C974BCDD-FB74-A24E-B1EA-7E97A14FA95B}" srcOrd="0" destOrd="0" presId="urn:microsoft.com/office/officeart/2005/8/layout/chevron1"/>
    <dgm:cxn modelId="{524E3473-6900-8646-9FEC-11E0251F57F1}" srcId="{AE2295E0-5E02-674B-98BB-37F9779103CB}" destId="{9FACE1B5-F048-4F40-BB00-891DC2D12BDD}" srcOrd="1" destOrd="0" parTransId="{1CA675B3-A7C2-1041-841E-CA1BD2858FB1}" sibTransId="{1EA8C181-C2C6-CF4E-A6E8-1E408ACC4637}"/>
    <dgm:cxn modelId="{6AC7D598-6881-084F-8AF6-FCA62B891C30}" srcId="{AE2295E0-5E02-674B-98BB-37F9779103CB}" destId="{C808C37F-6245-6A4D-98C9-088E53F8C2A7}" srcOrd="4" destOrd="0" parTransId="{0A0E78BC-7D6A-A845-BB8F-C6F4474D669C}" sibTransId="{31ED03C0-DD45-DB4B-86C1-6A336215693D}"/>
    <dgm:cxn modelId="{5BDE8669-D502-274F-B8EA-AD1B56B0B071}" srcId="{AE2295E0-5E02-674B-98BB-37F9779103CB}" destId="{880490E0-CC2B-BB41-927F-FCFA1DBF48E6}" srcOrd="5" destOrd="0" parTransId="{3AD5C0B5-7D3C-734A-A586-DD2ABAF5FC43}" sibTransId="{49E10C11-C6CD-C448-8FD2-01345F14F6DC}"/>
    <dgm:cxn modelId="{49978D05-27FF-A643-981C-06CCF22DF413}" srcId="{AE2295E0-5E02-674B-98BB-37F9779103CB}" destId="{39C2CCA4-57F5-EB48-8F9A-5262DAC6C986}" srcOrd="0" destOrd="0" parTransId="{193C650B-4E25-4A48-8C19-97FAA41408D2}" sibTransId="{8582789B-9239-0440-91B7-C55A55685E99}"/>
    <dgm:cxn modelId="{F269059B-E3A0-E74A-93BF-F03DB318207F}" type="presOf" srcId="{C808C37F-6245-6A4D-98C9-088E53F8C2A7}" destId="{8FCD97EF-AC45-4D47-A9F0-5F6C259AF538}" srcOrd="0" destOrd="0" presId="urn:microsoft.com/office/officeart/2005/8/layout/chevron1"/>
    <dgm:cxn modelId="{7408BC25-513E-5F48-B358-CBEEF6B434FD}" type="presParOf" srcId="{A7DEEF1D-C3E2-7046-BB3B-BCFAB26684CE}" destId="{87CEBCEA-CA3C-7D4C-90EB-029681F4D21F}" srcOrd="0" destOrd="0" presId="urn:microsoft.com/office/officeart/2005/8/layout/chevron1"/>
    <dgm:cxn modelId="{734406E7-AE6F-B64D-B6CA-8D395FFEBB09}" type="presParOf" srcId="{A7DEEF1D-C3E2-7046-BB3B-BCFAB26684CE}" destId="{CB3781E1-F409-B24C-9AC8-606497BE4843}" srcOrd="1" destOrd="0" presId="urn:microsoft.com/office/officeart/2005/8/layout/chevron1"/>
    <dgm:cxn modelId="{B6D9CD09-DB20-0E47-B89B-AF80313130BF}" type="presParOf" srcId="{A7DEEF1D-C3E2-7046-BB3B-BCFAB26684CE}" destId="{C974BCDD-FB74-A24E-B1EA-7E97A14FA95B}" srcOrd="2" destOrd="0" presId="urn:microsoft.com/office/officeart/2005/8/layout/chevron1"/>
    <dgm:cxn modelId="{87C2190D-91A4-7143-97AD-CF3EADBF14C6}" type="presParOf" srcId="{A7DEEF1D-C3E2-7046-BB3B-BCFAB26684CE}" destId="{2A11FDD0-A0D1-2A40-B705-03B44414A320}" srcOrd="3" destOrd="0" presId="urn:microsoft.com/office/officeart/2005/8/layout/chevron1"/>
    <dgm:cxn modelId="{44D9A449-CE2F-524C-8FC7-E5BE65A2600D}" type="presParOf" srcId="{A7DEEF1D-C3E2-7046-BB3B-BCFAB26684CE}" destId="{BD1CDD05-A6AC-1E4B-BDBB-A2D31148B29E}" srcOrd="4" destOrd="0" presId="urn:microsoft.com/office/officeart/2005/8/layout/chevron1"/>
    <dgm:cxn modelId="{F9E81638-6580-BE44-B590-56449BB12CAB}" type="presParOf" srcId="{A7DEEF1D-C3E2-7046-BB3B-BCFAB26684CE}" destId="{9943C335-E07D-C44E-BA07-67B9BD386E10}" srcOrd="5" destOrd="0" presId="urn:microsoft.com/office/officeart/2005/8/layout/chevron1"/>
    <dgm:cxn modelId="{0F03A60D-498D-A942-99C9-565A6C12CA12}" type="presParOf" srcId="{A7DEEF1D-C3E2-7046-BB3B-BCFAB26684CE}" destId="{526E7A49-14C3-5942-AB04-033B35E8710F}" srcOrd="6" destOrd="0" presId="urn:microsoft.com/office/officeart/2005/8/layout/chevron1"/>
    <dgm:cxn modelId="{951FA495-5CD8-704B-89B3-95DB34EDE6B5}" type="presParOf" srcId="{A7DEEF1D-C3E2-7046-BB3B-BCFAB26684CE}" destId="{37AB63F9-7612-C34E-8FFD-9BE7E0221854}" srcOrd="7" destOrd="0" presId="urn:microsoft.com/office/officeart/2005/8/layout/chevron1"/>
    <dgm:cxn modelId="{85289AC0-D59F-8B46-9E13-2A929D334F4B}" type="presParOf" srcId="{A7DEEF1D-C3E2-7046-BB3B-BCFAB26684CE}" destId="{8FCD97EF-AC45-4D47-A9F0-5F6C259AF538}" srcOrd="8" destOrd="0" presId="urn:microsoft.com/office/officeart/2005/8/layout/chevron1"/>
    <dgm:cxn modelId="{F4A32BD4-E7C6-514E-9DD0-0A78A7BFDC20}" type="presParOf" srcId="{A7DEEF1D-C3E2-7046-BB3B-BCFAB26684CE}" destId="{0BE99616-AFE0-1E4F-AE77-53E57B069659}" srcOrd="9" destOrd="0" presId="urn:microsoft.com/office/officeart/2005/8/layout/chevron1"/>
    <dgm:cxn modelId="{D67483A6-A884-4241-B8E5-6B7D27A2A6ED}" type="presParOf" srcId="{A7DEEF1D-C3E2-7046-BB3B-BCFAB26684CE}" destId="{FD64D004-0DF0-F949-B9B2-68A0EA972F3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2295E0-5E02-674B-98BB-37F9779103CB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39C2CCA4-57F5-EB48-8F9A-5262DAC6C986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sz="1600" dirty="0" smtClean="0">
              <a:solidFill>
                <a:schemeClr val="tx1"/>
              </a:solidFill>
            </a:rPr>
            <a:t>Viabilidade</a:t>
          </a:r>
          <a:endParaRPr lang="pt-BR" sz="1600" dirty="0">
            <a:solidFill>
              <a:schemeClr val="tx1"/>
            </a:solidFill>
          </a:endParaRPr>
        </a:p>
      </dgm:t>
    </dgm:pt>
    <dgm:pt modelId="{193C650B-4E25-4A48-8C19-97FAA41408D2}" type="parTrans" cxnId="{49978D05-27FF-A643-981C-06CCF22DF413}">
      <dgm:prSet/>
      <dgm:spPr/>
      <dgm:t>
        <a:bodyPr/>
        <a:lstStyle/>
        <a:p>
          <a:endParaRPr lang="pt-BR"/>
        </a:p>
      </dgm:t>
    </dgm:pt>
    <dgm:pt modelId="{8582789B-9239-0440-91B7-C55A55685E99}" type="sibTrans" cxnId="{49978D05-27FF-A643-981C-06CCF22DF413}">
      <dgm:prSet/>
      <dgm:spPr/>
      <dgm:t>
        <a:bodyPr/>
        <a:lstStyle/>
        <a:p>
          <a:endParaRPr lang="pt-BR"/>
        </a:p>
      </dgm:t>
    </dgm:pt>
    <dgm:pt modelId="{9FACE1B5-F048-4F40-BB00-891DC2D12BDD}">
      <dgm:prSet phldrT="[Text]" custT="1"/>
      <dgm:sp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  <a:gs pos="50000">
              <a:schemeClr val="accent1">
                <a:lumMod val="75000"/>
              </a:schemeClr>
            </a:gs>
          </a:gsLst>
          <a:lin ang="5400000" scaled="0"/>
          <a:tileRect/>
        </a:gradFill>
      </dgm:spPr>
      <dgm:t>
        <a:bodyPr/>
        <a:lstStyle/>
        <a:p>
          <a:r>
            <a:rPr lang="pt-BR" sz="1800" dirty="0" smtClean="0">
              <a:solidFill>
                <a:schemeClr val="bg1"/>
              </a:solidFill>
            </a:rPr>
            <a:t>Registro</a:t>
          </a:r>
        </a:p>
        <a:p>
          <a:r>
            <a:rPr lang="pt-BR" sz="1800" dirty="0" smtClean="0">
              <a:solidFill>
                <a:schemeClr val="bg1"/>
              </a:solidFill>
            </a:rPr>
            <a:t>Contrato</a:t>
          </a:r>
          <a:endParaRPr lang="pt-BR" sz="1800" dirty="0">
            <a:solidFill>
              <a:schemeClr val="bg1"/>
            </a:solidFill>
          </a:endParaRPr>
        </a:p>
      </dgm:t>
    </dgm:pt>
    <dgm:pt modelId="{1CA675B3-A7C2-1041-841E-CA1BD2858FB1}" type="parTrans" cxnId="{524E3473-6900-8646-9FEC-11E0251F57F1}">
      <dgm:prSet/>
      <dgm:spPr/>
      <dgm:t>
        <a:bodyPr/>
        <a:lstStyle/>
        <a:p>
          <a:endParaRPr lang="pt-BR"/>
        </a:p>
      </dgm:t>
    </dgm:pt>
    <dgm:pt modelId="{1EA8C181-C2C6-CF4E-A6E8-1E408ACC4637}" type="sibTrans" cxnId="{524E3473-6900-8646-9FEC-11E0251F57F1}">
      <dgm:prSet/>
      <dgm:spPr/>
      <dgm:t>
        <a:bodyPr/>
        <a:lstStyle/>
        <a:p>
          <a:endParaRPr lang="pt-BR"/>
        </a:p>
      </dgm:t>
    </dgm:pt>
    <dgm:pt modelId="{A290A365-4A2D-CC40-A69E-22070E7CDCEC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600" dirty="0" smtClean="0">
              <a:solidFill>
                <a:schemeClr val="tx1"/>
              </a:solidFill>
            </a:rPr>
            <a:t>Def. Civil</a:t>
          </a:r>
          <a:endParaRPr lang="pt-BR" sz="1600" dirty="0">
            <a:solidFill>
              <a:schemeClr val="tx1"/>
            </a:solidFill>
          </a:endParaRPr>
        </a:p>
      </dgm:t>
    </dgm:pt>
    <dgm:pt modelId="{C17347F3-A389-B44A-8D13-714298CE5A9C}" type="parTrans" cxnId="{B9EF5B31-A60D-A04C-B870-44A61CE64D67}">
      <dgm:prSet/>
      <dgm:spPr/>
      <dgm:t>
        <a:bodyPr/>
        <a:lstStyle/>
        <a:p>
          <a:endParaRPr lang="pt-BR"/>
        </a:p>
      </dgm:t>
    </dgm:pt>
    <dgm:pt modelId="{AAC2F7AE-6760-4146-9C31-702665F37CCF}" type="sibTrans" cxnId="{B9EF5B31-A60D-A04C-B870-44A61CE64D67}">
      <dgm:prSet/>
      <dgm:spPr/>
      <dgm:t>
        <a:bodyPr/>
        <a:lstStyle/>
        <a:p>
          <a:endParaRPr lang="pt-BR"/>
        </a:p>
      </dgm:t>
    </dgm:pt>
    <dgm:pt modelId="{B288A962-59F5-C949-AC96-AEBF71039904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CNPJ</a:t>
          </a:r>
          <a:endParaRPr lang="pt-BR" sz="1800" dirty="0">
            <a:solidFill>
              <a:schemeClr val="tx1"/>
            </a:solidFill>
          </a:endParaRPr>
        </a:p>
      </dgm:t>
    </dgm:pt>
    <dgm:pt modelId="{111E00D6-98AC-5040-94F8-75B778863385}" type="parTrans" cxnId="{2778323E-1C08-0548-8E75-F831F431D995}">
      <dgm:prSet/>
      <dgm:spPr/>
      <dgm:t>
        <a:bodyPr/>
        <a:lstStyle/>
        <a:p>
          <a:endParaRPr lang="pt-BR"/>
        </a:p>
      </dgm:t>
    </dgm:pt>
    <dgm:pt modelId="{7EE42929-2591-B444-A341-9AD1DDF04ABB}" type="sibTrans" cxnId="{2778323E-1C08-0548-8E75-F831F431D995}">
      <dgm:prSet/>
      <dgm:spPr/>
      <dgm:t>
        <a:bodyPr/>
        <a:lstStyle/>
        <a:p>
          <a:endParaRPr lang="pt-BR"/>
        </a:p>
      </dgm:t>
    </dgm:pt>
    <dgm:pt modelId="{C808C37F-6245-6A4D-98C9-088E53F8C2A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600" dirty="0" smtClean="0"/>
            <a:t>Ambiente</a:t>
          </a:r>
          <a:endParaRPr lang="pt-BR" sz="1600" dirty="0"/>
        </a:p>
      </dgm:t>
    </dgm:pt>
    <dgm:pt modelId="{0A0E78BC-7D6A-A845-BB8F-C6F4474D669C}" type="parTrans" cxnId="{6AC7D598-6881-084F-8AF6-FCA62B891C30}">
      <dgm:prSet/>
      <dgm:spPr/>
      <dgm:t>
        <a:bodyPr/>
        <a:lstStyle/>
        <a:p>
          <a:endParaRPr lang="pt-BR"/>
        </a:p>
      </dgm:t>
    </dgm:pt>
    <dgm:pt modelId="{31ED03C0-DD45-DB4B-86C1-6A336215693D}" type="sibTrans" cxnId="{6AC7D598-6881-084F-8AF6-FCA62B891C30}">
      <dgm:prSet/>
      <dgm:spPr/>
      <dgm:t>
        <a:bodyPr/>
        <a:lstStyle/>
        <a:p>
          <a:endParaRPr lang="pt-BR"/>
        </a:p>
      </dgm:t>
    </dgm:pt>
    <dgm:pt modelId="{880490E0-CC2B-BB41-927F-FCFA1DBF48E6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2100" dirty="0" smtClean="0"/>
            <a:t>VISA</a:t>
          </a:r>
          <a:endParaRPr lang="pt-BR" sz="2100" dirty="0"/>
        </a:p>
      </dgm:t>
    </dgm:pt>
    <dgm:pt modelId="{3AD5C0B5-7D3C-734A-A586-DD2ABAF5FC43}" type="parTrans" cxnId="{5BDE8669-D502-274F-B8EA-AD1B56B0B071}">
      <dgm:prSet/>
      <dgm:spPr/>
      <dgm:t>
        <a:bodyPr/>
        <a:lstStyle/>
        <a:p>
          <a:endParaRPr lang="pt-BR"/>
        </a:p>
      </dgm:t>
    </dgm:pt>
    <dgm:pt modelId="{49E10C11-C6CD-C448-8FD2-01345F14F6DC}" type="sibTrans" cxnId="{5BDE8669-D502-274F-B8EA-AD1B56B0B071}">
      <dgm:prSet/>
      <dgm:spPr/>
      <dgm:t>
        <a:bodyPr/>
        <a:lstStyle/>
        <a:p>
          <a:endParaRPr lang="pt-BR"/>
        </a:p>
      </dgm:t>
    </dgm:pt>
    <dgm:pt modelId="{7E93C98C-369E-534C-9735-229C855A548E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Fiscos Est. e Mun.</a:t>
          </a:r>
          <a:endParaRPr lang="pt-BR" dirty="0">
            <a:solidFill>
              <a:schemeClr val="tx1"/>
            </a:solidFill>
          </a:endParaRPr>
        </a:p>
      </dgm:t>
    </dgm:pt>
    <dgm:pt modelId="{C66455A9-AF33-884E-A505-E1E9BB4FF9A7}" type="parTrans" cxnId="{0A581FEC-37D5-D840-A906-1D2E1A92F9C9}">
      <dgm:prSet/>
      <dgm:spPr/>
      <dgm:t>
        <a:bodyPr/>
        <a:lstStyle/>
        <a:p>
          <a:endParaRPr lang="pt-BR"/>
        </a:p>
      </dgm:t>
    </dgm:pt>
    <dgm:pt modelId="{83F775C7-330E-A849-87B4-BD5B220C2D52}" type="sibTrans" cxnId="{0A581FEC-37D5-D840-A906-1D2E1A92F9C9}">
      <dgm:prSet/>
      <dgm:spPr/>
      <dgm:t>
        <a:bodyPr/>
        <a:lstStyle/>
        <a:p>
          <a:endParaRPr lang="pt-BR"/>
        </a:p>
      </dgm:t>
    </dgm:pt>
    <dgm:pt modelId="{A7DEEF1D-C3E2-7046-BB3B-BCFAB26684CE}" type="pres">
      <dgm:prSet presAssocID="{AE2295E0-5E02-674B-98BB-37F9779103CB}" presName="Name0" presStyleCnt="0">
        <dgm:presLayoutVars>
          <dgm:dir/>
          <dgm:animLvl val="lvl"/>
          <dgm:resizeHandles val="exact"/>
        </dgm:presLayoutVars>
      </dgm:prSet>
      <dgm:spPr/>
    </dgm:pt>
    <dgm:pt modelId="{87CEBCEA-CA3C-7D4C-90EB-029681F4D21F}" type="pres">
      <dgm:prSet presAssocID="{39C2CCA4-57F5-EB48-8F9A-5262DAC6C986}" presName="parTxOnly" presStyleLbl="node1" presStyleIdx="0" presStyleCnt="7" custScaleX="104299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3781E1-F409-B24C-9AC8-606497BE4843}" type="pres">
      <dgm:prSet presAssocID="{8582789B-9239-0440-91B7-C55A55685E99}" presName="parTxOnlySpace" presStyleCnt="0"/>
      <dgm:spPr/>
    </dgm:pt>
    <dgm:pt modelId="{C974BCDD-FB74-A24E-B1EA-7E97A14FA95B}" type="pres">
      <dgm:prSet presAssocID="{9FACE1B5-F048-4F40-BB00-891DC2D12BDD}" presName="parTxOnly" presStyleLbl="node1" presStyleIdx="1" presStyleCnt="7" custScaleX="125965" custScaleY="127809" custLinFactNeighborX="-53849" custLinFactNeighborY="65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11FDD0-A0D1-2A40-B705-03B44414A320}" type="pres">
      <dgm:prSet presAssocID="{1EA8C181-C2C6-CF4E-A6E8-1E408ACC4637}" presName="parTxOnlySpace" presStyleCnt="0"/>
      <dgm:spPr/>
    </dgm:pt>
    <dgm:pt modelId="{BD1CDD05-A6AC-1E4B-BDBB-A2D31148B29E}" type="pres">
      <dgm:prSet presAssocID="{B288A962-59F5-C949-AC96-AEBF71039904}" presName="parTxOnly" presStyleLbl="node1" presStyleIdx="2" presStyleCnt="7" custScaleY="75572" custLinFactNeighborX="-31282" custLinFactNeighborY="47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43C335-E07D-C44E-BA07-67B9BD386E10}" type="pres">
      <dgm:prSet presAssocID="{7EE42929-2591-B444-A341-9AD1DDF04ABB}" presName="parTxOnlySpace" presStyleCnt="0"/>
      <dgm:spPr/>
    </dgm:pt>
    <dgm:pt modelId="{452D2ACF-FB43-4C4C-80D5-981FA8863755}" type="pres">
      <dgm:prSet presAssocID="{7E93C98C-369E-534C-9735-229C855A548E}" presName="parTxOnly" presStyleLbl="node1" presStyleIdx="3" presStyleCnt="7" custLinFactNeighborX="-32556" custLinFactNeighborY="47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3C10B4E-9A3F-8D4F-B70F-DDBC71A7FF11}" type="pres">
      <dgm:prSet presAssocID="{83F775C7-330E-A849-87B4-BD5B220C2D52}" presName="parTxOnlySpace" presStyleCnt="0"/>
      <dgm:spPr/>
    </dgm:pt>
    <dgm:pt modelId="{526E7A49-14C3-5942-AB04-033B35E8710F}" type="pres">
      <dgm:prSet presAssocID="{A290A365-4A2D-CC40-A69E-22070E7CDCEC}" presName="parTxOnly" presStyleLbl="node1" presStyleIdx="4" presStyleCnt="7" custScaleX="75181" custScaleY="75572" custLinFactNeighborX="-55109" custLinFactNeighborY="47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AB63F9-7612-C34E-8FFD-9BE7E0221854}" type="pres">
      <dgm:prSet presAssocID="{AAC2F7AE-6760-4146-9C31-702665F37CCF}" presName="parTxOnlySpace" presStyleCnt="0"/>
      <dgm:spPr/>
    </dgm:pt>
    <dgm:pt modelId="{8FCD97EF-AC45-4D47-A9F0-5F6C259AF538}" type="pres">
      <dgm:prSet presAssocID="{C808C37F-6245-6A4D-98C9-088E53F8C2A7}" presName="parTxOnly" presStyleLbl="node1" presStyleIdx="5" presStyleCnt="7" custScaleX="98949" custScaleY="75572" custLinFactNeighborX="-39086" custLinFactNeighborY="47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E99616-AFE0-1E4F-AE77-53E57B069659}" type="pres">
      <dgm:prSet presAssocID="{31ED03C0-DD45-DB4B-86C1-6A336215693D}" presName="parTxOnlySpace" presStyleCnt="0"/>
      <dgm:spPr/>
    </dgm:pt>
    <dgm:pt modelId="{FD64D004-0DF0-F949-B9B2-68A0EA972F3A}" type="pres">
      <dgm:prSet presAssocID="{880490E0-CC2B-BB41-927F-FCFA1DBF48E6}" presName="parTxOnly" presStyleLbl="node1" presStyleIdx="6" presStyleCnt="7" custScaleX="71146" custScaleY="75572" custLinFactNeighborX="-39160" custLinFactNeighborY="47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978D05-27FF-A643-981C-06CCF22DF413}" srcId="{AE2295E0-5E02-674B-98BB-37F9779103CB}" destId="{39C2CCA4-57F5-EB48-8F9A-5262DAC6C986}" srcOrd="0" destOrd="0" parTransId="{193C650B-4E25-4A48-8C19-97FAA41408D2}" sibTransId="{8582789B-9239-0440-91B7-C55A55685E99}"/>
    <dgm:cxn modelId="{2778323E-1C08-0548-8E75-F831F431D995}" srcId="{AE2295E0-5E02-674B-98BB-37F9779103CB}" destId="{B288A962-59F5-C949-AC96-AEBF71039904}" srcOrd="2" destOrd="0" parTransId="{111E00D6-98AC-5040-94F8-75B778863385}" sibTransId="{7EE42929-2591-B444-A341-9AD1DDF04ABB}"/>
    <dgm:cxn modelId="{9019D088-1681-9F4A-9DD9-6C8B0D564362}" type="presOf" srcId="{7E93C98C-369E-534C-9735-229C855A548E}" destId="{452D2ACF-FB43-4C4C-80D5-981FA8863755}" srcOrd="0" destOrd="0" presId="urn:microsoft.com/office/officeart/2005/8/layout/chevron1"/>
    <dgm:cxn modelId="{E1886832-B866-7746-A999-724F15B060AB}" type="presOf" srcId="{B288A962-59F5-C949-AC96-AEBF71039904}" destId="{BD1CDD05-A6AC-1E4B-BDBB-A2D31148B29E}" srcOrd="0" destOrd="0" presId="urn:microsoft.com/office/officeart/2005/8/layout/chevron1"/>
    <dgm:cxn modelId="{524E3473-6900-8646-9FEC-11E0251F57F1}" srcId="{AE2295E0-5E02-674B-98BB-37F9779103CB}" destId="{9FACE1B5-F048-4F40-BB00-891DC2D12BDD}" srcOrd="1" destOrd="0" parTransId="{1CA675B3-A7C2-1041-841E-CA1BD2858FB1}" sibTransId="{1EA8C181-C2C6-CF4E-A6E8-1E408ACC4637}"/>
    <dgm:cxn modelId="{0A581FEC-37D5-D840-A906-1D2E1A92F9C9}" srcId="{AE2295E0-5E02-674B-98BB-37F9779103CB}" destId="{7E93C98C-369E-534C-9735-229C855A548E}" srcOrd="3" destOrd="0" parTransId="{C66455A9-AF33-884E-A505-E1E9BB4FF9A7}" sibTransId="{83F775C7-330E-A849-87B4-BD5B220C2D52}"/>
    <dgm:cxn modelId="{6AC7D598-6881-084F-8AF6-FCA62B891C30}" srcId="{AE2295E0-5E02-674B-98BB-37F9779103CB}" destId="{C808C37F-6245-6A4D-98C9-088E53F8C2A7}" srcOrd="5" destOrd="0" parTransId="{0A0E78BC-7D6A-A845-BB8F-C6F4474D669C}" sibTransId="{31ED03C0-DD45-DB4B-86C1-6A336215693D}"/>
    <dgm:cxn modelId="{E2D0A424-174B-BB42-97FD-B4F7081AC403}" type="presOf" srcId="{39C2CCA4-57F5-EB48-8F9A-5262DAC6C986}" destId="{87CEBCEA-CA3C-7D4C-90EB-029681F4D21F}" srcOrd="0" destOrd="0" presId="urn:microsoft.com/office/officeart/2005/8/layout/chevron1"/>
    <dgm:cxn modelId="{15B48480-FF13-9945-A33D-B749E8AD718E}" type="presOf" srcId="{C808C37F-6245-6A4D-98C9-088E53F8C2A7}" destId="{8FCD97EF-AC45-4D47-A9F0-5F6C259AF538}" srcOrd="0" destOrd="0" presId="urn:microsoft.com/office/officeart/2005/8/layout/chevron1"/>
    <dgm:cxn modelId="{CCA356EB-5D38-4A4F-B071-A7FD5379EE41}" type="presOf" srcId="{9FACE1B5-F048-4F40-BB00-891DC2D12BDD}" destId="{C974BCDD-FB74-A24E-B1EA-7E97A14FA95B}" srcOrd="0" destOrd="0" presId="urn:microsoft.com/office/officeart/2005/8/layout/chevron1"/>
    <dgm:cxn modelId="{B9EF5B31-A60D-A04C-B870-44A61CE64D67}" srcId="{AE2295E0-5E02-674B-98BB-37F9779103CB}" destId="{A290A365-4A2D-CC40-A69E-22070E7CDCEC}" srcOrd="4" destOrd="0" parTransId="{C17347F3-A389-B44A-8D13-714298CE5A9C}" sibTransId="{AAC2F7AE-6760-4146-9C31-702665F37CCF}"/>
    <dgm:cxn modelId="{EBB107EA-2F06-DB4B-B097-0DB78CE6FFB4}" type="presOf" srcId="{AE2295E0-5E02-674B-98BB-37F9779103CB}" destId="{A7DEEF1D-C3E2-7046-BB3B-BCFAB26684CE}" srcOrd="0" destOrd="0" presId="urn:microsoft.com/office/officeart/2005/8/layout/chevron1"/>
    <dgm:cxn modelId="{CD76F66B-7208-D445-B741-9CA9529D4694}" type="presOf" srcId="{880490E0-CC2B-BB41-927F-FCFA1DBF48E6}" destId="{FD64D004-0DF0-F949-B9B2-68A0EA972F3A}" srcOrd="0" destOrd="0" presId="urn:microsoft.com/office/officeart/2005/8/layout/chevron1"/>
    <dgm:cxn modelId="{4AE98661-DA19-A748-AC34-131F1BAEDE94}" type="presOf" srcId="{A290A365-4A2D-CC40-A69E-22070E7CDCEC}" destId="{526E7A49-14C3-5942-AB04-033B35E8710F}" srcOrd="0" destOrd="0" presId="urn:microsoft.com/office/officeart/2005/8/layout/chevron1"/>
    <dgm:cxn modelId="{5BDE8669-D502-274F-B8EA-AD1B56B0B071}" srcId="{AE2295E0-5E02-674B-98BB-37F9779103CB}" destId="{880490E0-CC2B-BB41-927F-FCFA1DBF48E6}" srcOrd="6" destOrd="0" parTransId="{3AD5C0B5-7D3C-734A-A586-DD2ABAF5FC43}" sibTransId="{49E10C11-C6CD-C448-8FD2-01345F14F6DC}"/>
    <dgm:cxn modelId="{6A2B82F6-F83E-7445-8BCE-4CB45D4BF876}" type="presParOf" srcId="{A7DEEF1D-C3E2-7046-BB3B-BCFAB26684CE}" destId="{87CEBCEA-CA3C-7D4C-90EB-029681F4D21F}" srcOrd="0" destOrd="0" presId="urn:microsoft.com/office/officeart/2005/8/layout/chevron1"/>
    <dgm:cxn modelId="{50FF4D6D-B204-924C-84E3-AECCE8AA98FC}" type="presParOf" srcId="{A7DEEF1D-C3E2-7046-BB3B-BCFAB26684CE}" destId="{CB3781E1-F409-B24C-9AC8-606497BE4843}" srcOrd="1" destOrd="0" presId="urn:microsoft.com/office/officeart/2005/8/layout/chevron1"/>
    <dgm:cxn modelId="{F255D426-2274-264F-AB81-A8B335F3CF11}" type="presParOf" srcId="{A7DEEF1D-C3E2-7046-BB3B-BCFAB26684CE}" destId="{C974BCDD-FB74-A24E-B1EA-7E97A14FA95B}" srcOrd="2" destOrd="0" presId="urn:microsoft.com/office/officeart/2005/8/layout/chevron1"/>
    <dgm:cxn modelId="{A1FEA2B4-AE8F-A541-BAA2-3B228DB4510F}" type="presParOf" srcId="{A7DEEF1D-C3E2-7046-BB3B-BCFAB26684CE}" destId="{2A11FDD0-A0D1-2A40-B705-03B44414A320}" srcOrd="3" destOrd="0" presId="urn:microsoft.com/office/officeart/2005/8/layout/chevron1"/>
    <dgm:cxn modelId="{B8DB061C-2B6E-CF4C-B224-52484781867B}" type="presParOf" srcId="{A7DEEF1D-C3E2-7046-BB3B-BCFAB26684CE}" destId="{BD1CDD05-A6AC-1E4B-BDBB-A2D31148B29E}" srcOrd="4" destOrd="0" presId="urn:microsoft.com/office/officeart/2005/8/layout/chevron1"/>
    <dgm:cxn modelId="{99E32075-C1F9-7D4E-9944-D5C085EFBD37}" type="presParOf" srcId="{A7DEEF1D-C3E2-7046-BB3B-BCFAB26684CE}" destId="{9943C335-E07D-C44E-BA07-67B9BD386E10}" srcOrd="5" destOrd="0" presId="urn:microsoft.com/office/officeart/2005/8/layout/chevron1"/>
    <dgm:cxn modelId="{3E765E76-6291-0248-B092-0860543E5F42}" type="presParOf" srcId="{A7DEEF1D-C3E2-7046-BB3B-BCFAB26684CE}" destId="{452D2ACF-FB43-4C4C-80D5-981FA8863755}" srcOrd="6" destOrd="0" presId="urn:microsoft.com/office/officeart/2005/8/layout/chevron1"/>
    <dgm:cxn modelId="{B3E4A53E-A567-6D4D-9604-6A3A4D19858D}" type="presParOf" srcId="{A7DEEF1D-C3E2-7046-BB3B-BCFAB26684CE}" destId="{83C10B4E-9A3F-8D4F-B70F-DDBC71A7FF11}" srcOrd="7" destOrd="0" presId="urn:microsoft.com/office/officeart/2005/8/layout/chevron1"/>
    <dgm:cxn modelId="{FB8FF6C8-EF96-504C-973B-F2827B2DD491}" type="presParOf" srcId="{A7DEEF1D-C3E2-7046-BB3B-BCFAB26684CE}" destId="{526E7A49-14C3-5942-AB04-033B35E8710F}" srcOrd="8" destOrd="0" presId="urn:microsoft.com/office/officeart/2005/8/layout/chevron1"/>
    <dgm:cxn modelId="{5797B11A-F929-3A44-A10C-AA00948A8713}" type="presParOf" srcId="{A7DEEF1D-C3E2-7046-BB3B-BCFAB26684CE}" destId="{37AB63F9-7612-C34E-8FFD-9BE7E0221854}" srcOrd="9" destOrd="0" presId="urn:microsoft.com/office/officeart/2005/8/layout/chevron1"/>
    <dgm:cxn modelId="{90CF7022-0062-B64E-95B6-60B3125C81A4}" type="presParOf" srcId="{A7DEEF1D-C3E2-7046-BB3B-BCFAB26684CE}" destId="{8FCD97EF-AC45-4D47-A9F0-5F6C259AF538}" srcOrd="10" destOrd="0" presId="urn:microsoft.com/office/officeart/2005/8/layout/chevron1"/>
    <dgm:cxn modelId="{5ED25B37-7246-D848-A616-0975E8F20CEC}" type="presParOf" srcId="{A7DEEF1D-C3E2-7046-BB3B-BCFAB26684CE}" destId="{0BE99616-AFE0-1E4F-AE77-53E57B069659}" srcOrd="11" destOrd="0" presId="urn:microsoft.com/office/officeart/2005/8/layout/chevron1"/>
    <dgm:cxn modelId="{99C4EF6E-9C48-2144-BDE9-FD50C8C5D3A6}" type="presParOf" srcId="{A7DEEF1D-C3E2-7046-BB3B-BCFAB26684CE}" destId="{FD64D004-0DF0-F949-B9B2-68A0EA972F3A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2295E0-5E02-674B-98BB-37F9779103CB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39C2CCA4-57F5-EB48-8F9A-5262DAC6C986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pt-BR" sz="1600" dirty="0" smtClean="0">
              <a:solidFill>
                <a:schemeClr val="tx1"/>
              </a:solidFill>
            </a:rPr>
            <a:t>Viabilidade</a:t>
          </a:r>
          <a:endParaRPr lang="pt-BR" sz="1600" dirty="0">
            <a:solidFill>
              <a:schemeClr val="tx1"/>
            </a:solidFill>
          </a:endParaRPr>
        </a:p>
      </dgm:t>
    </dgm:pt>
    <dgm:pt modelId="{193C650B-4E25-4A48-8C19-97FAA41408D2}" type="parTrans" cxnId="{49978D05-27FF-A643-981C-06CCF22DF413}">
      <dgm:prSet/>
      <dgm:spPr/>
      <dgm:t>
        <a:bodyPr/>
        <a:lstStyle/>
        <a:p>
          <a:endParaRPr lang="pt-BR"/>
        </a:p>
      </dgm:t>
    </dgm:pt>
    <dgm:pt modelId="{8582789B-9239-0440-91B7-C55A55685E99}" type="sibTrans" cxnId="{49978D05-27FF-A643-981C-06CCF22DF413}">
      <dgm:prSet/>
      <dgm:spPr/>
      <dgm:t>
        <a:bodyPr/>
        <a:lstStyle/>
        <a:p>
          <a:endParaRPr lang="pt-BR"/>
        </a:p>
      </dgm:t>
    </dgm:pt>
    <dgm:pt modelId="{9FACE1B5-F048-4F40-BB00-891DC2D12BDD}">
      <dgm:prSet phldrT="[Text]" custT="1"/>
      <dgm:sp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  <a:gs pos="50000">
              <a:schemeClr val="accent1">
                <a:lumMod val="75000"/>
              </a:schemeClr>
            </a:gs>
          </a:gsLst>
          <a:lin ang="5400000" scaled="0"/>
          <a:tileRect/>
        </a:gradFill>
      </dgm:spPr>
      <dgm:t>
        <a:bodyPr/>
        <a:lstStyle/>
        <a:p>
          <a:r>
            <a:rPr lang="pt-BR" sz="1800" dirty="0" smtClean="0">
              <a:solidFill>
                <a:schemeClr val="bg1"/>
              </a:solidFill>
            </a:rPr>
            <a:t>Registro</a:t>
          </a:r>
        </a:p>
        <a:p>
          <a:r>
            <a:rPr lang="pt-BR" sz="1800" dirty="0" smtClean="0">
              <a:solidFill>
                <a:schemeClr val="bg1"/>
              </a:solidFill>
            </a:rPr>
            <a:t>Contrato</a:t>
          </a:r>
          <a:endParaRPr lang="pt-BR" sz="1800" dirty="0">
            <a:solidFill>
              <a:schemeClr val="bg1"/>
            </a:solidFill>
          </a:endParaRPr>
        </a:p>
      </dgm:t>
    </dgm:pt>
    <dgm:pt modelId="{1CA675B3-A7C2-1041-841E-CA1BD2858FB1}" type="parTrans" cxnId="{524E3473-6900-8646-9FEC-11E0251F57F1}">
      <dgm:prSet/>
      <dgm:spPr/>
      <dgm:t>
        <a:bodyPr/>
        <a:lstStyle/>
        <a:p>
          <a:endParaRPr lang="pt-BR"/>
        </a:p>
      </dgm:t>
    </dgm:pt>
    <dgm:pt modelId="{1EA8C181-C2C6-CF4E-A6E8-1E408ACC4637}" type="sibTrans" cxnId="{524E3473-6900-8646-9FEC-11E0251F57F1}">
      <dgm:prSet/>
      <dgm:spPr/>
      <dgm:t>
        <a:bodyPr/>
        <a:lstStyle/>
        <a:p>
          <a:endParaRPr lang="pt-BR"/>
        </a:p>
      </dgm:t>
    </dgm:pt>
    <dgm:pt modelId="{A290A365-4A2D-CC40-A69E-22070E7CDCEC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Defesa Civil</a:t>
          </a:r>
          <a:endParaRPr lang="pt-BR" dirty="0">
            <a:solidFill>
              <a:schemeClr val="tx1"/>
            </a:solidFill>
          </a:endParaRPr>
        </a:p>
      </dgm:t>
    </dgm:pt>
    <dgm:pt modelId="{C17347F3-A389-B44A-8D13-714298CE5A9C}" type="parTrans" cxnId="{B9EF5B31-A60D-A04C-B870-44A61CE64D67}">
      <dgm:prSet/>
      <dgm:spPr/>
      <dgm:t>
        <a:bodyPr/>
        <a:lstStyle/>
        <a:p>
          <a:endParaRPr lang="pt-BR"/>
        </a:p>
      </dgm:t>
    </dgm:pt>
    <dgm:pt modelId="{AAC2F7AE-6760-4146-9C31-702665F37CCF}" type="sibTrans" cxnId="{B9EF5B31-A60D-A04C-B870-44A61CE64D67}">
      <dgm:prSet/>
      <dgm:spPr/>
      <dgm:t>
        <a:bodyPr/>
        <a:lstStyle/>
        <a:p>
          <a:endParaRPr lang="pt-BR"/>
        </a:p>
      </dgm:t>
    </dgm:pt>
    <dgm:pt modelId="{B288A962-59F5-C949-AC96-AEBF7103990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CNPJ e Fiscos</a:t>
          </a:r>
          <a:endParaRPr lang="pt-BR" dirty="0">
            <a:solidFill>
              <a:schemeClr val="tx1"/>
            </a:solidFill>
          </a:endParaRPr>
        </a:p>
      </dgm:t>
    </dgm:pt>
    <dgm:pt modelId="{111E00D6-98AC-5040-94F8-75B778863385}" type="parTrans" cxnId="{2778323E-1C08-0548-8E75-F831F431D995}">
      <dgm:prSet/>
      <dgm:spPr/>
      <dgm:t>
        <a:bodyPr/>
        <a:lstStyle/>
        <a:p>
          <a:endParaRPr lang="pt-BR"/>
        </a:p>
      </dgm:t>
    </dgm:pt>
    <dgm:pt modelId="{7EE42929-2591-B444-A341-9AD1DDF04ABB}" type="sibTrans" cxnId="{2778323E-1C08-0548-8E75-F831F431D995}">
      <dgm:prSet/>
      <dgm:spPr/>
      <dgm:t>
        <a:bodyPr/>
        <a:lstStyle/>
        <a:p>
          <a:endParaRPr lang="pt-BR"/>
        </a:p>
      </dgm:t>
    </dgm:pt>
    <dgm:pt modelId="{C808C37F-6245-6A4D-98C9-088E53F8C2A7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dirty="0" smtClean="0"/>
            <a:t>Ambiente</a:t>
          </a:r>
          <a:endParaRPr lang="pt-BR" dirty="0"/>
        </a:p>
      </dgm:t>
    </dgm:pt>
    <dgm:pt modelId="{0A0E78BC-7D6A-A845-BB8F-C6F4474D669C}" type="parTrans" cxnId="{6AC7D598-6881-084F-8AF6-FCA62B891C30}">
      <dgm:prSet/>
      <dgm:spPr/>
      <dgm:t>
        <a:bodyPr/>
        <a:lstStyle/>
        <a:p>
          <a:endParaRPr lang="pt-BR"/>
        </a:p>
      </dgm:t>
    </dgm:pt>
    <dgm:pt modelId="{31ED03C0-DD45-DB4B-86C1-6A336215693D}" type="sibTrans" cxnId="{6AC7D598-6881-084F-8AF6-FCA62B891C30}">
      <dgm:prSet/>
      <dgm:spPr/>
      <dgm:t>
        <a:bodyPr/>
        <a:lstStyle/>
        <a:p>
          <a:endParaRPr lang="pt-BR"/>
        </a:p>
      </dgm:t>
    </dgm:pt>
    <dgm:pt modelId="{880490E0-CC2B-BB41-927F-FCFA1DBF48E6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2100" dirty="0" smtClean="0"/>
            <a:t>VISA</a:t>
          </a:r>
          <a:endParaRPr lang="pt-BR" sz="2100" dirty="0"/>
        </a:p>
      </dgm:t>
    </dgm:pt>
    <dgm:pt modelId="{3AD5C0B5-7D3C-734A-A586-DD2ABAF5FC43}" type="parTrans" cxnId="{5BDE8669-D502-274F-B8EA-AD1B56B0B071}">
      <dgm:prSet/>
      <dgm:spPr/>
      <dgm:t>
        <a:bodyPr/>
        <a:lstStyle/>
        <a:p>
          <a:endParaRPr lang="pt-BR"/>
        </a:p>
      </dgm:t>
    </dgm:pt>
    <dgm:pt modelId="{49E10C11-C6CD-C448-8FD2-01345F14F6DC}" type="sibTrans" cxnId="{5BDE8669-D502-274F-B8EA-AD1B56B0B071}">
      <dgm:prSet/>
      <dgm:spPr/>
      <dgm:t>
        <a:bodyPr/>
        <a:lstStyle/>
        <a:p>
          <a:endParaRPr lang="pt-BR"/>
        </a:p>
      </dgm:t>
    </dgm:pt>
    <dgm:pt modelId="{A7DEEF1D-C3E2-7046-BB3B-BCFAB26684CE}" type="pres">
      <dgm:prSet presAssocID="{AE2295E0-5E02-674B-98BB-37F9779103CB}" presName="Name0" presStyleCnt="0">
        <dgm:presLayoutVars>
          <dgm:dir/>
          <dgm:animLvl val="lvl"/>
          <dgm:resizeHandles val="exact"/>
        </dgm:presLayoutVars>
      </dgm:prSet>
      <dgm:spPr/>
    </dgm:pt>
    <dgm:pt modelId="{87CEBCEA-CA3C-7D4C-90EB-029681F4D21F}" type="pres">
      <dgm:prSet presAssocID="{39C2CCA4-57F5-EB48-8F9A-5262DAC6C986}" presName="parTxOnly" presStyleLbl="node1" presStyleIdx="0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3781E1-F409-B24C-9AC8-606497BE4843}" type="pres">
      <dgm:prSet presAssocID="{8582789B-9239-0440-91B7-C55A55685E99}" presName="parTxOnlySpace" presStyleCnt="0"/>
      <dgm:spPr/>
    </dgm:pt>
    <dgm:pt modelId="{C974BCDD-FB74-A24E-B1EA-7E97A14FA95B}" type="pres">
      <dgm:prSet presAssocID="{9FACE1B5-F048-4F40-BB00-891DC2D12BDD}" presName="parTxOnly" presStyleLbl="node1" presStyleIdx="1" presStyleCnt="6" custScaleX="107215" custScaleY="1278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11FDD0-A0D1-2A40-B705-03B44414A320}" type="pres">
      <dgm:prSet presAssocID="{1EA8C181-C2C6-CF4E-A6E8-1E408ACC4637}" presName="parTxOnlySpace" presStyleCnt="0"/>
      <dgm:spPr/>
    </dgm:pt>
    <dgm:pt modelId="{BD1CDD05-A6AC-1E4B-BDBB-A2D31148B29E}" type="pres">
      <dgm:prSet presAssocID="{B288A962-59F5-C949-AC96-AEBF71039904}" presName="parTxOnly" presStyleLbl="node1" presStyleIdx="2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43C335-E07D-C44E-BA07-67B9BD386E10}" type="pres">
      <dgm:prSet presAssocID="{7EE42929-2591-B444-A341-9AD1DDF04ABB}" presName="parTxOnlySpace" presStyleCnt="0"/>
      <dgm:spPr/>
    </dgm:pt>
    <dgm:pt modelId="{526E7A49-14C3-5942-AB04-033B35E8710F}" type="pres">
      <dgm:prSet presAssocID="{A290A365-4A2D-CC40-A69E-22070E7CDCEC}" presName="parTxOnly" presStyleLbl="node1" presStyleIdx="3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AB63F9-7612-C34E-8FFD-9BE7E0221854}" type="pres">
      <dgm:prSet presAssocID="{AAC2F7AE-6760-4146-9C31-702665F37CCF}" presName="parTxOnlySpace" presStyleCnt="0"/>
      <dgm:spPr/>
    </dgm:pt>
    <dgm:pt modelId="{8FCD97EF-AC45-4D47-A9F0-5F6C259AF538}" type="pres">
      <dgm:prSet presAssocID="{C808C37F-6245-6A4D-98C9-088E53F8C2A7}" presName="parTxOnly" presStyleLbl="node1" presStyleIdx="4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E99616-AFE0-1E4F-AE77-53E57B069659}" type="pres">
      <dgm:prSet presAssocID="{31ED03C0-DD45-DB4B-86C1-6A336215693D}" presName="parTxOnlySpace" presStyleCnt="0"/>
      <dgm:spPr/>
    </dgm:pt>
    <dgm:pt modelId="{FD64D004-0DF0-F949-B9B2-68A0EA972F3A}" type="pres">
      <dgm:prSet presAssocID="{880490E0-CC2B-BB41-927F-FCFA1DBF48E6}" presName="parTxOnly" presStyleLbl="node1" presStyleIdx="5" presStyleCnt="6" custScaleY="75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978D05-27FF-A643-981C-06CCF22DF413}" srcId="{AE2295E0-5E02-674B-98BB-37F9779103CB}" destId="{39C2CCA4-57F5-EB48-8F9A-5262DAC6C986}" srcOrd="0" destOrd="0" parTransId="{193C650B-4E25-4A48-8C19-97FAA41408D2}" sibTransId="{8582789B-9239-0440-91B7-C55A55685E99}"/>
    <dgm:cxn modelId="{2778323E-1C08-0548-8E75-F831F431D995}" srcId="{AE2295E0-5E02-674B-98BB-37F9779103CB}" destId="{B288A962-59F5-C949-AC96-AEBF71039904}" srcOrd="2" destOrd="0" parTransId="{111E00D6-98AC-5040-94F8-75B778863385}" sibTransId="{7EE42929-2591-B444-A341-9AD1DDF04ABB}"/>
    <dgm:cxn modelId="{211CC625-3A68-9240-8364-F2ABA1F6B4EF}" type="presOf" srcId="{B288A962-59F5-C949-AC96-AEBF71039904}" destId="{BD1CDD05-A6AC-1E4B-BDBB-A2D31148B29E}" srcOrd="0" destOrd="0" presId="urn:microsoft.com/office/officeart/2005/8/layout/chevron1"/>
    <dgm:cxn modelId="{9CE4D7A9-B439-0E48-A95D-2A8913AEED8B}" type="presOf" srcId="{C808C37F-6245-6A4D-98C9-088E53F8C2A7}" destId="{8FCD97EF-AC45-4D47-A9F0-5F6C259AF538}" srcOrd="0" destOrd="0" presId="urn:microsoft.com/office/officeart/2005/8/layout/chevron1"/>
    <dgm:cxn modelId="{B164B2AF-A35D-AE48-A31B-52F45DAA8360}" type="presOf" srcId="{9FACE1B5-F048-4F40-BB00-891DC2D12BDD}" destId="{C974BCDD-FB74-A24E-B1EA-7E97A14FA95B}" srcOrd="0" destOrd="0" presId="urn:microsoft.com/office/officeart/2005/8/layout/chevron1"/>
    <dgm:cxn modelId="{524E3473-6900-8646-9FEC-11E0251F57F1}" srcId="{AE2295E0-5E02-674B-98BB-37F9779103CB}" destId="{9FACE1B5-F048-4F40-BB00-891DC2D12BDD}" srcOrd="1" destOrd="0" parTransId="{1CA675B3-A7C2-1041-841E-CA1BD2858FB1}" sibTransId="{1EA8C181-C2C6-CF4E-A6E8-1E408ACC4637}"/>
    <dgm:cxn modelId="{6AC7D598-6881-084F-8AF6-FCA62B891C30}" srcId="{AE2295E0-5E02-674B-98BB-37F9779103CB}" destId="{C808C37F-6245-6A4D-98C9-088E53F8C2A7}" srcOrd="4" destOrd="0" parTransId="{0A0E78BC-7D6A-A845-BB8F-C6F4474D669C}" sibTransId="{31ED03C0-DD45-DB4B-86C1-6A336215693D}"/>
    <dgm:cxn modelId="{446EDCB3-6CAB-334B-8693-8F40288E7274}" type="presOf" srcId="{39C2CCA4-57F5-EB48-8F9A-5262DAC6C986}" destId="{87CEBCEA-CA3C-7D4C-90EB-029681F4D21F}" srcOrd="0" destOrd="0" presId="urn:microsoft.com/office/officeart/2005/8/layout/chevron1"/>
    <dgm:cxn modelId="{CBF025A2-7059-5C43-B8D1-2143F882E853}" type="presOf" srcId="{AE2295E0-5E02-674B-98BB-37F9779103CB}" destId="{A7DEEF1D-C3E2-7046-BB3B-BCFAB26684CE}" srcOrd="0" destOrd="0" presId="urn:microsoft.com/office/officeart/2005/8/layout/chevron1"/>
    <dgm:cxn modelId="{1153BA1F-0B85-8242-8321-3841CAA37D9D}" type="presOf" srcId="{A290A365-4A2D-CC40-A69E-22070E7CDCEC}" destId="{526E7A49-14C3-5942-AB04-033B35E8710F}" srcOrd="0" destOrd="0" presId="urn:microsoft.com/office/officeart/2005/8/layout/chevron1"/>
    <dgm:cxn modelId="{B9EF5B31-A60D-A04C-B870-44A61CE64D67}" srcId="{AE2295E0-5E02-674B-98BB-37F9779103CB}" destId="{A290A365-4A2D-CC40-A69E-22070E7CDCEC}" srcOrd="3" destOrd="0" parTransId="{C17347F3-A389-B44A-8D13-714298CE5A9C}" sibTransId="{AAC2F7AE-6760-4146-9C31-702665F37CCF}"/>
    <dgm:cxn modelId="{C001B54F-9520-C245-A759-7934F3A3A101}" type="presOf" srcId="{880490E0-CC2B-BB41-927F-FCFA1DBF48E6}" destId="{FD64D004-0DF0-F949-B9B2-68A0EA972F3A}" srcOrd="0" destOrd="0" presId="urn:microsoft.com/office/officeart/2005/8/layout/chevron1"/>
    <dgm:cxn modelId="{5BDE8669-D502-274F-B8EA-AD1B56B0B071}" srcId="{AE2295E0-5E02-674B-98BB-37F9779103CB}" destId="{880490E0-CC2B-BB41-927F-FCFA1DBF48E6}" srcOrd="5" destOrd="0" parTransId="{3AD5C0B5-7D3C-734A-A586-DD2ABAF5FC43}" sibTransId="{49E10C11-C6CD-C448-8FD2-01345F14F6DC}"/>
    <dgm:cxn modelId="{DB17818C-2920-5543-B36D-403C7B1E352B}" type="presParOf" srcId="{A7DEEF1D-C3E2-7046-BB3B-BCFAB26684CE}" destId="{87CEBCEA-CA3C-7D4C-90EB-029681F4D21F}" srcOrd="0" destOrd="0" presId="urn:microsoft.com/office/officeart/2005/8/layout/chevron1"/>
    <dgm:cxn modelId="{62DE4492-0482-CC48-8BFF-5BAD4C8CE86C}" type="presParOf" srcId="{A7DEEF1D-C3E2-7046-BB3B-BCFAB26684CE}" destId="{CB3781E1-F409-B24C-9AC8-606497BE4843}" srcOrd="1" destOrd="0" presId="urn:microsoft.com/office/officeart/2005/8/layout/chevron1"/>
    <dgm:cxn modelId="{818C0D36-E5E0-0E48-B1A0-5ECE36D6B896}" type="presParOf" srcId="{A7DEEF1D-C3E2-7046-BB3B-BCFAB26684CE}" destId="{C974BCDD-FB74-A24E-B1EA-7E97A14FA95B}" srcOrd="2" destOrd="0" presId="urn:microsoft.com/office/officeart/2005/8/layout/chevron1"/>
    <dgm:cxn modelId="{5A62E5FC-B789-0A4B-84E4-F048A8F73FF1}" type="presParOf" srcId="{A7DEEF1D-C3E2-7046-BB3B-BCFAB26684CE}" destId="{2A11FDD0-A0D1-2A40-B705-03B44414A320}" srcOrd="3" destOrd="0" presId="urn:microsoft.com/office/officeart/2005/8/layout/chevron1"/>
    <dgm:cxn modelId="{86E038A6-B91B-544B-A008-459D5F24692B}" type="presParOf" srcId="{A7DEEF1D-C3E2-7046-BB3B-BCFAB26684CE}" destId="{BD1CDD05-A6AC-1E4B-BDBB-A2D31148B29E}" srcOrd="4" destOrd="0" presId="urn:microsoft.com/office/officeart/2005/8/layout/chevron1"/>
    <dgm:cxn modelId="{5BC19A71-09B8-0145-9202-2415F6A9D931}" type="presParOf" srcId="{A7DEEF1D-C3E2-7046-BB3B-BCFAB26684CE}" destId="{9943C335-E07D-C44E-BA07-67B9BD386E10}" srcOrd="5" destOrd="0" presId="urn:microsoft.com/office/officeart/2005/8/layout/chevron1"/>
    <dgm:cxn modelId="{63672357-5C7B-AD45-875C-F496A7D438E0}" type="presParOf" srcId="{A7DEEF1D-C3E2-7046-BB3B-BCFAB26684CE}" destId="{526E7A49-14C3-5942-AB04-033B35E8710F}" srcOrd="6" destOrd="0" presId="urn:microsoft.com/office/officeart/2005/8/layout/chevron1"/>
    <dgm:cxn modelId="{A1755023-6AFB-A948-A866-24B6E39661F3}" type="presParOf" srcId="{A7DEEF1D-C3E2-7046-BB3B-BCFAB26684CE}" destId="{37AB63F9-7612-C34E-8FFD-9BE7E0221854}" srcOrd="7" destOrd="0" presId="urn:microsoft.com/office/officeart/2005/8/layout/chevron1"/>
    <dgm:cxn modelId="{8F50A4C9-9CC7-B14A-8859-552630DAC99D}" type="presParOf" srcId="{A7DEEF1D-C3E2-7046-BB3B-BCFAB26684CE}" destId="{8FCD97EF-AC45-4D47-A9F0-5F6C259AF538}" srcOrd="8" destOrd="0" presId="urn:microsoft.com/office/officeart/2005/8/layout/chevron1"/>
    <dgm:cxn modelId="{8CD81242-26BD-7A42-8D03-6E81706B7479}" type="presParOf" srcId="{A7DEEF1D-C3E2-7046-BB3B-BCFAB26684CE}" destId="{0BE99616-AFE0-1E4F-AE77-53E57B069659}" srcOrd="9" destOrd="0" presId="urn:microsoft.com/office/officeart/2005/8/layout/chevron1"/>
    <dgm:cxn modelId="{380C04C1-EA82-CF40-B9FA-3A6F0A9C6370}" type="presParOf" srcId="{A7DEEF1D-C3E2-7046-BB3B-BCFAB26684CE}" destId="{FD64D004-0DF0-F949-B9B2-68A0EA972F3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DFEF45-F5A6-E349-9183-25BF2188D41F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4EF9470-8A62-3A44-8960-922A66CB782C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pt-BR" dirty="0" smtClean="0"/>
            <a:t>Junta</a:t>
          </a:r>
          <a:endParaRPr lang="pt-BR" dirty="0"/>
        </a:p>
      </dgm:t>
    </dgm:pt>
    <dgm:pt modelId="{903B35CE-0BA3-404A-99C6-9343954A1D6E}" type="parTrans" cxnId="{9A9C65C3-8B09-7748-8F0D-F98F6E985556}">
      <dgm:prSet/>
      <dgm:spPr/>
      <dgm:t>
        <a:bodyPr/>
        <a:lstStyle/>
        <a:p>
          <a:endParaRPr lang="pt-BR"/>
        </a:p>
      </dgm:t>
    </dgm:pt>
    <dgm:pt modelId="{A446E1EB-EA49-9342-ABD5-C8339FCC5D31}" type="sibTrans" cxnId="{9A9C65C3-8B09-7748-8F0D-F98F6E985556}">
      <dgm:prSet/>
      <dgm:spPr/>
      <dgm:t>
        <a:bodyPr/>
        <a:lstStyle/>
        <a:p>
          <a:endParaRPr lang="pt-BR"/>
        </a:p>
      </dgm:t>
    </dgm:pt>
    <dgm:pt modelId="{36C47B37-67D1-E14F-89E9-D7221A385F24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pt-BR" dirty="0" smtClean="0"/>
            <a:t>Gov. Federal</a:t>
          </a:r>
          <a:endParaRPr lang="pt-BR" dirty="0"/>
        </a:p>
      </dgm:t>
    </dgm:pt>
    <dgm:pt modelId="{D8DD9FB3-674D-0142-93A5-EA3B7EB68601}" type="parTrans" cxnId="{248A3BB7-4786-5B4C-8566-45C630BCC9A7}">
      <dgm:prSet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endParaRPr lang="pt-BR"/>
        </a:p>
      </dgm:t>
    </dgm:pt>
    <dgm:pt modelId="{141BDC1D-BF64-C24D-8A8D-90DC00700D6D}" type="sibTrans" cxnId="{248A3BB7-4786-5B4C-8566-45C630BCC9A7}">
      <dgm:prSet/>
      <dgm:spPr/>
      <dgm:t>
        <a:bodyPr/>
        <a:lstStyle/>
        <a:p>
          <a:endParaRPr lang="pt-BR"/>
        </a:p>
      </dgm:t>
    </dgm:pt>
    <dgm:pt modelId="{7F66F820-C76A-8143-9B6A-EDD39D66A1C5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 smtClean="0"/>
            <a:t>Estado</a:t>
          </a:r>
          <a:endParaRPr lang="pt-BR" dirty="0"/>
        </a:p>
      </dgm:t>
    </dgm:pt>
    <dgm:pt modelId="{AA5A665A-D5FC-1B4A-B0AF-D21DFCE31797}" type="parTrans" cxnId="{1E5DF1F7-7AEE-714F-BDDD-AC801022C993}">
      <dgm:prSet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endParaRPr lang="pt-BR"/>
        </a:p>
      </dgm:t>
    </dgm:pt>
    <dgm:pt modelId="{EA89C843-EADE-794F-90DB-46ED29C1F22A}" type="sibTrans" cxnId="{1E5DF1F7-7AEE-714F-BDDD-AC801022C993}">
      <dgm:prSet/>
      <dgm:spPr/>
      <dgm:t>
        <a:bodyPr/>
        <a:lstStyle/>
        <a:p>
          <a:endParaRPr lang="pt-BR"/>
        </a:p>
      </dgm:t>
    </dgm:pt>
    <dgm:pt modelId="{42FD6304-A9CB-B346-AEF4-8596DBEE566C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dirty="0" smtClean="0"/>
            <a:t>Municípios</a:t>
          </a:r>
          <a:endParaRPr lang="pt-BR" dirty="0"/>
        </a:p>
      </dgm:t>
    </dgm:pt>
    <dgm:pt modelId="{33CD3A28-1B37-774D-A3C4-E3B86DE19932}" type="parTrans" cxnId="{7A6107DD-6302-3544-8C99-0BE1044ADCD9}">
      <dgm:prSet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endParaRPr lang="pt-BR"/>
        </a:p>
      </dgm:t>
    </dgm:pt>
    <dgm:pt modelId="{FC91A4E7-31B2-864F-961F-479D3A5A0F42}" type="sibTrans" cxnId="{7A6107DD-6302-3544-8C99-0BE1044ADCD9}">
      <dgm:prSet/>
      <dgm:spPr/>
      <dgm:t>
        <a:bodyPr/>
        <a:lstStyle/>
        <a:p>
          <a:endParaRPr lang="pt-BR"/>
        </a:p>
      </dgm:t>
    </dgm:pt>
    <dgm:pt modelId="{4008C7FE-7637-1D40-92C7-465AF1C92D49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pt-BR" dirty="0" smtClean="0"/>
            <a:t>Cidadão</a:t>
          </a:r>
        </a:p>
        <a:p>
          <a:r>
            <a:rPr lang="pt-BR" dirty="0" smtClean="0"/>
            <a:t>99% MPE</a:t>
          </a:r>
          <a:endParaRPr lang="pt-BR" dirty="0"/>
        </a:p>
      </dgm:t>
    </dgm:pt>
    <dgm:pt modelId="{586152E2-21DA-944C-95A8-1A08D056F0C1}" type="parTrans" cxnId="{7957FACF-6EA8-9849-86F5-E2EDE3B9E65D}">
      <dgm:prSet/>
      <dgm:spPr/>
      <dgm:t>
        <a:bodyPr/>
        <a:lstStyle/>
        <a:p>
          <a:endParaRPr lang="pt-BR"/>
        </a:p>
      </dgm:t>
    </dgm:pt>
    <dgm:pt modelId="{258CB5CF-0F86-7B40-BDB5-441EE100E8D0}" type="sibTrans" cxnId="{7957FACF-6EA8-9849-86F5-E2EDE3B9E65D}">
      <dgm:prSet/>
      <dgm:spPr/>
      <dgm:t>
        <a:bodyPr/>
        <a:lstStyle/>
        <a:p>
          <a:endParaRPr lang="pt-BR"/>
        </a:p>
      </dgm:t>
    </dgm:pt>
    <dgm:pt modelId="{D75DE5E1-7EE1-9A4C-BAF1-29A02BF70A15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pt-BR" dirty="0"/>
        </a:p>
      </dgm:t>
    </dgm:pt>
    <dgm:pt modelId="{182EB5E8-0B4E-3D42-8119-ED0CB92D416D}" type="parTrans" cxnId="{4CC04740-5FDA-7749-9715-D80697816025}">
      <dgm:prSet/>
      <dgm:spPr/>
      <dgm:t>
        <a:bodyPr/>
        <a:lstStyle/>
        <a:p>
          <a:endParaRPr lang="pt-BR"/>
        </a:p>
      </dgm:t>
    </dgm:pt>
    <dgm:pt modelId="{D63E7C93-89F9-FD44-9E98-45C50D522765}" type="sibTrans" cxnId="{4CC04740-5FDA-7749-9715-D80697816025}">
      <dgm:prSet/>
      <dgm:spPr/>
      <dgm:t>
        <a:bodyPr/>
        <a:lstStyle/>
        <a:p>
          <a:endParaRPr lang="pt-BR"/>
        </a:p>
      </dgm:t>
    </dgm:pt>
    <dgm:pt modelId="{DA8DCD18-DC50-5D44-97B3-906FBCE07727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dirty="0" smtClean="0"/>
            <a:t>Órgãos de Registro (Cartórios, OAB, Junta)</a:t>
          </a:r>
          <a:endParaRPr lang="pt-BR" dirty="0"/>
        </a:p>
      </dgm:t>
    </dgm:pt>
    <dgm:pt modelId="{CDB710B7-E82C-6C4F-B41E-3E022D18BD1F}" type="parTrans" cxnId="{DFF141DB-48D6-3547-A761-EF05F9F73B26}">
      <dgm:prSet/>
      <dgm:spPr/>
      <dgm:t>
        <a:bodyPr/>
        <a:lstStyle/>
        <a:p>
          <a:endParaRPr lang="pt-BR"/>
        </a:p>
      </dgm:t>
    </dgm:pt>
    <dgm:pt modelId="{598E1662-1E2C-F445-8115-4F288C2A5A26}" type="sibTrans" cxnId="{DFF141DB-48D6-3547-A761-EF05F9F73B26}">
      <dgm:prSet/>
      <dgm:spPr/>
      <dgm:t>
        <a:bodyPr/>
        <a:lstStyle/>
        <a:p>
          <a:endParaRPr lang="pt-BR"/>
        </a:p>
      </dgm:t>
    </dgm:pt>
    <dgm:pt modelId="{C9DE5F29-B1F1-8140-AF24-72E58DFFEF34}" type="pres">
      <dgm:prSet presAssocID="{2FDFEF45-F5A6-E349-9183-25BF2188D41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62DABBB-A287-814D-89E3-DCB491B437E4}" type="pres">
      <dgm:prSet presAssocID="{B4EF9470-8A62-3A44-8960-922A66CB782C}" presName="centerShape" presStyleLbl="node0" presStyleIdx="0" presStyleCnt="1" custLinFactNeighborX="-2922" custLinFactNeighborY="-14786"/>
      <dgm:spPr/>
      <dgm:t>
        <a:bodyPr/>
        <a:lstStyle/>
        <a:p>
          <a:endParaRPr lang="pt-BR"/>
        </a:p>
      </dgm:t>
    </dgm:pt>
    <dgm:pt modelId="{E3FF12DA-805D-804B-8B8B-5B93B91AD484}" type="pres">
      <dgm:prSet presAssocID="{D8DD9FB3-674D-0142-93A5-EA3B7EB68601}" presName="parTrans" presStyleLbl="bgSibTrans2D1" presStyleIdx="0" presStyleCnt="5"/>
      <dgm:spPr/>
      <dgm:t>
        <a:bodyPr/>
        <a:lstStyle/>
        <a:p>
          <a:endParaRPr lang="pt-BR"/>
        </a:p>
      </dgm:t>
    </dgm:pt>
    <dgm:pt modelId="{CE742779-B02C-BE4A-8080-8CD57969992D}" type="pres">
      <dgm:prSet presAssocID="{36C47B37-67D1-E14F-89E9-D7221A385F24}" presName="node" presStyleLbl="node1" presStyleIdx="0" presStyleCnt="5" custScaleY="66923" custRadScaleRad="88177" custRadScaleInc="-270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810256-5263-8A44-A390-94A3D2CFC3E9}" type="pres">
      <dgm:prSet presAssocID="{CDB710B7-E82C-6C4F-B41E-3E022D18BD1F}" presName="parTrans" presStyleLbl="bgSibTrans2D1" presStyleIdx="1" presStyleCnt="5"/>
      <dgm:spPr/>
      <dgm:t>
        <a:bodyPr/>
        <a:lstStyle/>
        <a:p>
          <a:endParaRPr lang="pt-BR"/>
        </a:p>
      </dgm:t>
    </dgm:pt>
    <dgm:pt modelId="{28DE66C2-F97D-6D42-840C-5411E12B30AB}" type="pres">
      <dgm:prSet presAssocID="{DA8DCD18-DC50-5D44-97B3-906FBCE07727}" presName="node" presStyleLbl="node1" presStyleIdx="1" presStyleCnt="5" custScaleX="170816" custScaleY="75099" custRadScaleRad="102999" custRadScaleInc="18615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FA36FC6-9023-CE46-AA56-07927FF12052}" type="pres">
      <dgm:prSet presAssocID="{AA5A665A-D5FC-1B4A-B0AF-D21DFCE31797}" presName="parTrans" presStyleLbl="bgSibTrans2D1" presStyleIdx="2" presStyleCnt="5"/>
      <dgm:spPr/>
      <dgm:t>
        <a:bodyPr/>
        <a:lstStyle/>
        <a:p>
          <a:endParaRPr lang="pt-BR"/>
        </a:p>
      </dgm:t>
    </dgm:pt>
    <dgm:pt modelId="{2D514D66-0F46-0A4E-B5C4-44377CF23575}" type="pres">
      <dgm:prSet presAssocID="{7F66F820-C76A-8143-9B6A-EDD39D66A1C5}" presName="node" presStyleLbl="node1" presStyleIdx="2" presStyleCnt="5" custScaleY="55101" custRadScaleRad="112732" custRadScaleInc="-14009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BDD9F7-4F6B-464C-A5B1-7729209B5F95}" type="pres">
      <dgm:prSet presAssocID="{33CD3A28-1B37-774D-A3C4-E3B86DE19932}" presName="parTrans" presStyleLbl="bgSibTrans2D1" presStyleIdx="3" presStyleCnt="5"/>
      <dgm:spPr/>
      <dgm:t>
        <a:bodyPr/>
        <a:lstStyle/>
        <a:p>
          <a:endParaRPr lang="pt-BR"/>
        </a:p>
      </dgm:t>
    </dgm:pt>
    <dgm:pt modelId="{F29C18F0-0238-F34F-8CFE-24B4819F7CAE}" type="pres">
      <dgm:prSet presAssocID="{42FD6304-A9CB-B346-AEF4-8596DBEE566C}" presName="node" presStyleLbl="node1" presStyleIdx="3" presStyleCnt="5" custScaleY="56380" custRadScaleRad="111367" custRadScaleInc="-33596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8B2ED17-AC16-3043-A4A6-A532DCEF8773}" type="pres">
      <dgm:prSet presAssocID="{586152E2-21DA-944C-95A8-1A08D056F0C1}" presName="parTrans" presStyleLbl="bgSibTrans2D1" presStyleIdx="4" presStyleCnt="5"/>
      <dgm:spPr/>
      <dgm:t>
        <a:bodyPr/>
        <a:lstStyle/>
        <a:p>
          <a:endParaRPr lang="pt-BR"/>
        </a:p>
      </dgm:t>
    </dgm:pt>
    <dgm:pt modelId="{E42C3A58-5A64-1E44-83CC-BCFFEE4F7C12}" type="pres">
      <dgm:prSet presAssocID="{4008C7FE-7637-1D40-92C7-465AF1C92D49}" presName="node" presStyleLbl="node1" presStyleIdx="4" presStyleCnt="5" custScaleX="142801" custScaleY="63425" custRadScaleRad="94724" custRadScaleInc="-436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FF141DB-48D6-3547-A761-EF05F9F73B26}" srcId="{B4EF9470-8A62-3A44-8960-922A66CB782C}" destId="{DA8DCD18-DC50-5D44-97B3-906FBCE07727}" srcOrd="1" destOrd="0" parTransId="{CDB710B7-E82C-6C4F-B41E-3E022D18BD1F}" sibTransId="{598E1662-1E2C-F445-8115-4F288C2A5A26}"/>
    <dgm:cxn modelId="{D3ADE4FB-9786-F04C-BEF8-83F8E7A3E7CA}" type="presOf" srcId="{D8DD9FB3-674D-0142-93A5-EA3B7EB68601}" destId="{E3FF12DA-805D-804B-8B8B-5B93B91AD484}" srcOrd="0" destOrd="0" presId="urn:microsoft.com/office/officeart/2005/8/layout/radial4"/>
    <dgm:cxn modelId="{7A6107DD-6302-3544-8C99-0BE1044ADCD9}" srcId="{B4EF9470-8A62-3A44-8960-922A66CB782C}" destId="{42FD6304-A9CB-B346-AEF4-8596DBEE566C}" srcOrd="3" destOrd="0" parTransId="{33CD3A28-1B37-774D-A3C4-E3B86DE19932}" sibTransId="{FC91A4E7-31B2-864F-961F-479D3A5A0F42}"/>
    <dgm:cxn modelId="{5BF3235C-7144-F443-9F9E-25F8A8753765}" type="presOf" srcId="{586152E2-21DA-944C-95A8-1A08D056F0C1}" destId="{38B2ED17-AC16-3043-A4A6-A532DCEF8773}" srcOrd="0" destOrd="0" presId="urn:microsoft.com/office/officeart/2005/8/layout/radial4"/>
    <dgm:cxn modelId="{639E2241-AA0D-1042-A66C-04F13AFC1944}" type="presOf" srcId="{4008C7FE-7637-1D40-92C7-465AF1C92D49}" destId="{E42C3A58-5A64-1E44-83CC-BCFFEE4F7C12}" srcOrd="0" destOrd="0" presId="urn:microsoft.com/office/officeart/2005/8/layout/radial4"/>
    <dgm:cxn modelId="{926466D0-29F0-8F41-87D2-C5366E8AACC1}" type="presOf" srcId="{36C47B37-67D1-E14F-89E9-D7221A385F24}" destId="{CE742779-B02C-BE4A-8080-8CD57969992D}" srcOrd="0" destOrd="0" presId="urn:microsoft.com/office/officeart/2005/8/layout/radial4"/>
    <dgm:cxn modelId="{DA5EFAA3-D3A2-3B4C-9A0A-019E00AA8701}" type="presOf" srcId="{CDB710B7-E82C-6C4F-B41E-3E022D18BD1F}" destId="{C7810256-5263-8A44-A390-94A3D2CFC3E9}" srcOrd="0" destOrd="0" presId="urn:microsoft.com/office/officeart/2005/8/layout/radial4"/>
    <dgm:cxn modelId="{22C3D366-1C0A-9942-850F-0108931DBAE2}" type="presOf" srcId="{42FD6304-A9CB-B346-AEF4-8596DBEE566C}" destId="{F29C18F0-0238-F34F-8CFE-24B4819F7CAE}" srcOrd="0" destOrd="0" presId="urn:microsoft.com/office/officeart/2005/8/layout/radial4"/>
    <dgm:cxn modelId="{4A4ADA6A-F1DA-E541-B0FC-00914E2C407C}" type="presOf" srcId="{AA5A665A-D5FC-1B4A-B0AF-D21DFCE31797}" destId="{3FA36FC6-9023-CE46-AA56-07927FF12052}" srcOrd="0" destOrd="0" presId="urn:microsoft.com/office/officeart/2005/8/layout/radial4"/>
    <dgm:cxn modelId="{ED6E4319-E19C-9F44-8B95-840D074DDDA2}" type="presOf" srcId="{B4EF9470-8A62-3A44-8960-922A66CB782C}" destId="{B62DABBB-A287-814D-89E3-DCB491B437E4}" srcOrd="0" destOrd="0" presId="urn:microsoft.com/office/officeart/2005/8/layout/radial4"/>
    <dgm:cxn modelId="{1E5DF1F7-7AEE-714F-BDDD-AC801022C993}" srcId="{B4EF9470-8A62-3A44-8960-922A66CB782C}" destId="{7F66F820-C76A-8143-9B6A-EDD39D66A1C5}" srcOrd="2" destOrd="0" parTransId="{AA5A665A-D5FC-1B4A-B0AF-D21DFCE31797}" sibTransId="{EA89C843-EADE-794F-90DB-46ED29C1F22A}"/>
    <dgm:cxn modelId="{248A3BB7-4786-5B4C-8566-45C630BCC9A7}" srcId="{B4EF9470-8A62-3A44-8960-922A66CB782C}" destId="{36C47B37-67D1-E14F-89E9-D7221A385F24}" srcOrd="0" destOrd="0" parTransId="{D8DD9FB3-674D-0142-93A5-EA3B7EB68601}" sibTransId="{141BDC1D-BF64-C24D-8A8D-90DC00700D6D}"/>
    <dgm:cxn modelId="{9A9C65C3-8B09-7748-8F0D-F98F6E985556}" srcId="{2FDFEF45-F5A6-E349-9183-25BF2188D41F}" destId="{B4EF9470-8A62-3A44-8960-922A66CB782C}" srcOrd="0" destOrd="0" parTransId="{903B35CE-0BA3-404A-99C6-9343954A1D6E}" sibTransId="{A446E1EB-EA49-9342-ABD5-C8339FCC5D31}"/>
    <dgm:cxn modelId="{7957FACF-6EA8-9849-86F5-E2EDE3B9E65D}" srcId="{B4EF9470-8A62-3A44-8960-922A66CB782C}" destId="{4008C7FE-7637-1D40-92C7-465AF1C92D49}" srcOrd="4" destOrd="0" parTransId="{586152E2-21DA-944C-95A8-1A08D056F0C1}" sibTransId="{258CB5CF-0F86-7B40-BDB5-441EE100E8D0}"/>
    <dgm:cxn modelId="{6B1AF51E-C4DD-3844-99DC-1180672EE84B}" type="presOf" srcId="{33CD3A28-1B37-774D-A3C4-E3B86DE19932}" destId="{24BDD9F7-4F6B-464C-A5B1-7729209B5F95}" srcOrd="0" destOrd="0" presId="urn:microsoft.com/office/officeart/2005/8/layout/radial4"/>
    <dgm:cxn modelId="{EBB710B7-7E1F-604B-AD33-8E197EDAE90A}" type="presOf" srcId="{DA8DCD18-DC50-5D44-97B3-906FBCE07727}" destId="{28DE66C2-F97D-6D42-840C-5411E12B30AB}" srcOrd="0" destOrd="0" presId="urn:microsoft.com/office/officeart/2005/8/layout/radial4"/>
    <dgm:cxn modelId="{8E73727D-4D14-2D4E-A48F-B46250057F72}" type="presOf" srcId="{7F66F820-C76A-8143-9B6A-EDD39D66A1C5}" destId="{2D514D66-0F46-0A4E-B5C4-44377CF23575}" srcOrd="0" destOrd="0" presId="urn:microsoft.com/office/officeart/2005/8/layout/radial4"/>
    <dgm:cxn modelId="{4CC04740-5FDA-7749-9715-D80697816025}" srcId="{2FDFEF45-F5A6-E349-9183-25BF2188D41F}" destId="{D75DE5E1-7EE1-9A4C-BAF1-29A02BF70A15}" srcOrd="1" destOrd="0" parTransId="{182EB5E8-0B4E-3D42-8119-ED0CB92D416D}" sibTransId="{D63E7C93-89F9-FD44-9E98-45C50D522765}"/>
    <dgm:cxn modelId="{68C10065-FFCE-954C-82CC-DB9477587A9F}" type="presOf" srcId="{2FDFEF45-F5A6-E349-9183-25BF2188D41F}" destId="{C9DE5F29-B1F1-8140-AF24-72E58DFFEF34}" srcOrd="0" destOrd="0" presId="urn:microsoft.com/office/officeart/2005/8/layout/radial4"/>
    <dgm:cxn modelId="{A6D997E3-60BF-9843-8D82-322CB3D81890}" type="presParOf" srcId="{C9DE5F29-B1F1-8140-AF24-72E58DFFEF34}" destId="{B62DABBB-A287-814D-89E3-DCB491B437E4}" srcOrd="0" destOrd="0" presId="urn:microsoft.com/office/officeart/2005/8/layout/radial4"/>
    <dgm:cxn modelId="{5BC0B127-94A4-7540-B5D2-4994B96F80F9}" type="presParOf" srcId="{C9DE5F29-B1F1-8140-AF24-72E58DFFEF34}" destId="{E3FF12DA-805D-804B-8B8B-5B93B91AD484}" srcOrd="1" destOrd="0" presId="urn:microsoft.com/office/officeart/2005/8/layout/radial4"/>
    <dgm:cxn modelId="{CA379C48-F99A-AF48-ABD8-27C5C8018D1D}" type="presParOf" srcId="{C9DE5F29-B1F1-8140-AF24-72E58DFFEF34}" destId="{CE742779-B02C-BE4A-8080-8CD57969992D}" srcOrd="2" destOrd="0" presId="urn:microsoft.com/office/officeart/2005/8/layout/radial4"/>
    <dgm:cxn modelId="{580E4ED9-AD31-9A4A-A04B-A6BC6F8F7DD8}" type="presParOf" srcId="{C9DE5F29-B1F1-8140-AF24-72E58DFFEF34}" destId="{C7810256-5263-8A44-A390-94A3D2CFC3E9}" srcOrd="3" destOrd="0" presId="urn:microsoft.com/office/officeart/2005/8/layout/radial4"/>
    <dgm:cxn modelId="{D717DBF5-8BFB-1040-9210-74C932170BED}" type="presParOf" srcId="{C9DE5F29-B1F1-8140-AF24-72E58DFFEF34}" destId="{28DE66C2-F97D-6D42-840C-5411E12B30AB}" srcOrd="4" destOrd="0" presId="urn:microsoft.com/office/officeart/2005/8/layout/radial4"/>
    <dgm:cxn modelId="{8CA34773-1305-4145-8A1D-5292868333E4}" type="presParOf" srcId="{C9DE5F29-B1F1-8140-AF24-72E58DFFEF34}" destId="{3FA36FC6-9023-CE46-AA56-07927FF12052}" srcOrd="5" destOrd="0" presId="urn:microsoft.com/office/officeart/2005/8/layout/radial4"/>
    <dgm:cxn modelId="{13542840-2311-0441-B7EA-DD10CAF6050D}" type="presParOf" srcId="{C9DE5F29-B1F1-8140-AF24-72E58DFFEF34}" destId="{2D514D66-0F46-0A4E-B5C4-44377CF23575}" srcOrd="6" destOrd="0" presId="urn:microsoft.com/office/officeart/2005/8/layout/radial4"/>
    <dgm:cxn modelId="{B0AE0829-6F48-8D4C-9A24-849C1BB32D0E}" type="presParOf" srcId="{C9DE5F29-B1F1-8140-AF24-72E58DFFEF34}" destId="{24BDD9F7-4F6B-464C-A5B1-7729209B5F95}" srcOrd="7" destOrd="0" presId="urn:microsoft.com/office/officeart/2005/8/layout/radial4"/>
    <dgm:cxn modelId="{E0DE1A64-7C46-7241-A6A4-38A2A4930DFE}" type="presParOf" srcId="{C9DE5F29-B1F1-8140-AF24-72E58DFFEF34}" destId="{F29C18F0-0238-F34F-8CFE-24B4819F7CAE}" srcOrd="8" destOrd="0" presId="urn:microsoft.com/office/officeart/2005/8/layout/radial4"/>
    <dgm:cxn modelId="{3FA14509-7E3C-C54C-90DE-84ABB1867619}" type="presParOf" srcId="{C9DE5F29-B1F1-8140-AF24-72E58DFFEF34}" destId="{38B2ED17-AC16-3043-A4A6-A532DCEF8773}" srcOrd="9" destOrd="0" presId="urn:microsoft.com/office/officeart/2005/8/layout/radial4"/>
    <dgm:cxn modelId="{74B4F6BE-D8CB-B846-B0E2-96EB3983402F}" type="presParOf" srcId="{C9DE5F29-B1F1-8140-AF24-72E58DFFEF34}" destId="{E42C3A58-5A64-1E44-83CC-BCFFEE4F7C12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EBCEA-CA3C-7D4C-90EB-029681F4D21F}">
      <dsp:nvSpPr>
        <dsp:cNvPr id="0" name=""/>
        <dsp:cNvSpPr/>
      </dsp:nvSpPr>
      <dsp:spPr>
        <a:xfrm>
          <a:off x="4464" y="439082"/>
          <a:ext cx="1660921" cy="841967"/>
        </a:xfrm>
        <a:prstGeom prst="chevron">
          <a:avLst/>
        </a:prstGeom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Certidão de Nascimento</a:t>
          </a:r>
          <a:endParaRPr lang="pt-BR" sz="1200" kern="1200" dirty="0"/>
        </a:p>
      </dsp:txBody>
      <dsp:txXfrm>
        <a:off x="425448" y="439082"/>
        <a:ext cx="818954" cy="841967"/>
      </dsp:txXfrm>
    </dsp:sp>
    <dsp:sp modelId="{C974BCDD-FB74-A24E-B1EA-7E97A14FA95B}">
      <dsp:nvSpPr>
        <dsp:cNvPr id="0" name=""/>
        <dsp:cNvSpPr/>
      </dsp:nvSpPr>
      <dsp:spPr>
        <a:xfrm>
          <a:off x="1499294" y="527882"/>
          <a:ext cx="1660921" cy="664368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/>
              </a:solidFill>
            </a:rPr>
            <a:t>CPF</a:t>
          </a:r>
          <a:endParaRPr lang="pt-BR" sz="1700" kern="1200" dirty="0">
            <a:solidFill>
              <a:schemeClr val="tx1"/>
            </a:solidFill>
          </a:endParaRPr>
        </a:p>
      </dsp:txBody>
      <dsp:txXfrm>
        <a:off x="1831478" y="527882"/>
        <a:ext cx="996553" cy="664368"/>
      </dsp:txXfrm>
    </dsp:sp>
    <dsp:sp modelId="{BD1CDD05-A6AC-1E4B-BDBB-A2D31148B29E}">
      <dsp:nvSpPr>
        <dsp:cNvPr id="0" name=""/>
        <dsp:cNvSpPr/>
      </dsp:nvSpPr>
      <dsp:spPr>
        <a:xfrm>
          <a:off x="2994123" y="527882"/>
          <a:ext cx="1660921" cy="664368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/>
              </a:solidFill>
            </a:rPr>
            <a:t>Título de Eleitor</a:t>
          </a:r>
          <a:endParaRPr lang="pt-BR" sz="1700" kern="1200" dirty="0">
            <a:solidFill>
              <a:schemeClr val="tx1"/>
            </a:solidFill>
          </a:endParaRPr>
        </a:p>
      </dsp:txBody>
      <dsp:txXfrm>
        <a:off x="3326307" y="527882"/>
        <a:ext cx="996553" cy="664368"/>
      </dsp:txXfrm>
    </dsp:sp>
    <dsp:sp modelId="{526E7A49-14C3-5942-AB04-033B35E8710F}">
      <dsp:nvSpPr>
        <dsp:cNvPr id="0" name=""/>
        <dsp:cNvSpPr/>
      </dsp:nvSpPr>
      <dsp:spPr>
        <a:xfrm>
          <a:off x="4488953" y="527882"/>
          <a:ext cx="1660921" cy="66436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/>
              </a:solidFill>
            </a:rPr>
            <a:t>CNH</a:t>
          </a:r>
          <a:endParaRPr lang="pt-BR" sz="1700" kern="1200" dirty="0">
            <a:solidFill>
              <a:schemeClr val="tx1"/>
            </a:solidFill>
          </a:endParaRPr>
        </a:p>
      </dsp:txBody>
      <dsp:txXfrm>
        <a:off x="4821137" y="527882"/>
        <a:ext cx="996553" cy="664368"/>
      </dsp:txXfrm>
    </dsp:sp>
    <dsp:sp modelId="{8FCD97EF-AC45-4D47-A9F0-5F6C259AF538}">
      <dsp:nvSpPr>
        <dsp:cNvPr id="0" name=""/>
        <dsp:cNvSpPr/>
      </dsp:nvSpPr>
      <dsp:spPr>
        <a:xfrm>
          <a:off x="5983782" y="527882"/>
          <a:ext cx="1660921" cy="664368"/>
        </a:xfrm>
        <a:prstGeom prst="chevron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Passaporte</a:t>
          </a:r>
          <a:endParaRPr lang="pt-BR" sz="1600" kern="1200" dirty="0"/>
        </a:p>
      </dsp:txBody>
      <dsp:txXfrm>
        <a:off x="6315966" y="527882"/>
        <a:ext cx="996553" cy="664368"/>
      </dsp:txXfrm>
    </dsp:sp>
    <dsp:sp modelId="{FD64D004-0DF0-F949-B9B2-68A0EA972F3A}">
      <dsp:nvSpPr>
        <dsp:cNvPr id="0" name=""/>
        <dsp:cNvSpPr/>
      </dsp:nvSpPr>
      <dsp:spPr>
        <a:xfrm>
          <a:off x="7478612" y="527882"/>
          <a:ext cx="1660921" cy="664368"/>
        </a:xfrm>
        <a:prstGeom prst="chevron">
          <a:avLst/>
        </a:prstGeom>
        <a:solidFill>
          <a:schemeClr val="accent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Diploma</a:t>
          </a:r>
          <a:endParaRPr lang="pt-BR" sz="2000" kern="1200" dirty="0"/>
        </a:p>
      </dsp:txBody>
      <dsp:txXfrm>
        <a:off x="7810796" y="527882"/>
        <a:ext cx="996553" cy="664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EBCEA-CA3C-7D4C-90EB-029681F4D21F}">
      <dsp:nvSpPr>
        <dsp:cNvPr id="0" name=""/>
        <dsp:cNvSpPr/>
      </dsp:nvSpPr>
      <dsp:spPr>
        <a:xfrm>
          <a:off x="4464" y="439082"/>
          <a:ext cx="1660921" cy="841967"/>
        </a:xfrm>
        <a:prstGeom prst="chevron">
          <a:avLst/>
        </a:prstGeom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Certidão de Nascimento</a:t>
          </a:r>
          <a:endParaRPr lang="pt-BR" sz="1200" kern="1200" dirty="0"/>
        </a:p>
      </dsp:txBody>
      <dsp:txXfrm>
        <a:off x="425448" y="439082"/>
        <a:ext cx="818954" cy="841967"/>
      </dsp:txXfrm>
    </dsp:sp>
    <dsp:sp modelId="{C974BCDD-FB74-A24E-B1EA-7E97A14FA95B}">
      <dsp:nvSpPr>
        <dsp:cNvPr id="0" name=""/>
        <dsp:cNvSpPr/>
      </dsp:nvSpPr>
      <dsp:spPr>
        <a:xfrm>
          <a:off x="1499294" y="628019"/>
          <a:ext cx="1660921" cy="464094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/>
              </a:solidFill>
            </a:rPr>
            <a:t>CPF</a:t>
          </a:r>
          <a:endParaRPr lang="pt-BR" sz="1700" kern="1200" dirty="0">
            <a:solidFill>
              <a:schemeClr val="tx1"/>
            </a:solidFill>
          </a:endParaRPr>
        </a:p>
      </dsp:txBody>
      <dsp:txXfrm>
        <a:off x="1731341" y="628019"/>
        <a:ext cx="1196827" cy="464094"/>
      </dsp:txXfrm>
    </dsp:sp>
    <dsp:sp modelId="{BD1CDD05-A6AC-1E4B-BDBB-A2D31148B29E}">
      <dsp:nvSpPr>
        <dsp:cNvPr id="0" name=""/>
        <dsp:cNvSpPr/>
      </dsp:nvSpPr>
      <dsp:spPr>
        <a:xfrm>
          <a:off x="2994123" y="628019"/>
          <a:ext cx="1660921" cy="464094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/>
              </a:solidFill>
            </a:rPr>
            <a:t>Título de Eleitor</a:t>
          </a:r>
          <a:endParaRPr lang="pt-BR" sz="1700" kern="1200" dirty="0">
            <a:solidFill>
              <a:schemeClr val="tx1"/>
            </a:solidFill>
          </a:endParaRPr>
        </a:p>
      </dsp:txBody>
      <dsp:txXfrm>
        <a:off x="3226170" y="628019"/>
        <a:ext cx="1196827" cy="464094"/>
      </dsp:txXfrm>
    </dsp:sp>
    <dsp:sp modelId="{526E7A49-14C3-5942-AB04-033B35E8710F}">
      <dsp:nvSpPr>
        <dsp:cNvPr id="0" name=""/>
        <dsp:cNvSpPr/>
      </dsp:nvSpPr>
      <dsp:spPr>
        <a:xfrm>
          <a:off x="4488953" y="628019"/>
          <a:ext cx="1660921" cy="464094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/>
              </a:solidFill>
            </a:rPr>
            <a:t>CNH</a:t>
          </a:r>
          <a:endParaRPr lang="pt-BR" sz="1700" kern="1200" dirty="0">
            <a:solidFill>
              <a:schemeClr val="tx1"/>
            </a:solidFill>
          </a:endParaRPr>
        </a:p>
      </dsp:txBody>
      <dsp:txXfrm>
        <a:off x="4721000" y="628019"/>
        <a:ext cx="1196827" cy="464094"/>
      </dsp:txXfrm>
    </dsp:sp>
    <dsp:sp modelId="{8FCD97EF-AC45-4D47-A9F0-5F6C259AF538}">
      <dsp:nvSpPr>
        <dsp:cNvPr id="0" name=""/>
        <dsp:cNvSpPr/>
      </dsp:nvSpPr>
      <dsp:spPr>
        <a:xfrm>
          <a:off x="5983782" y="628019"/>
          <a:ext cx="1660921" cy="464094"/>
        </a:xfrm>
        <a:prstGeom prst="chevron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Passaporte</a:t>
          </a:r>
          <a:endParaRPr lang="pt-BR" sz="1700" kern="1200" dirty="0"/>
        </a:p>
      </dsp:txBody>
      <dsp:txXfrm>
        <a:off x="6215829" y="628019"/>
        <a:ext cx="1196827" cy="464094"/>
      </dsp:txXfrm>
    </dsp:sp>
    <dsp:sp modelId="{FD64D004-0DF0-F949-B9B2-68A0EA972F3A}">
      <dsp:nvSpPr>
        <dsp:cNvPr id="0" name=""/>
        <dsp:cNvSpPr/>
      </dsp:nvSpPr>
      <dsp:spPr>
        <a:xfrm>
          <a:off x="7478612" y="628019"/>
          <a:ext cx="1660921" cy="464094"/>
        </a:xfrm>
        <a:prstGeom prst="chevron">
          <a:avLst/>
        </a:prstGeom>
        <a:solidFill>
          <a:schemeClr val="accent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Diploma</a:t>
          </a:r>
          <a:endParaRPr lang="pt-BR" sz="2100" kern="1200" dirty="0"/>
        </a:p>
      </dsp:txBody>
      <dsp:txXfrm>
        <a:off x="7710659" y="628019"/>
        <a:ext cx="1196827" cy="4640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EBCEA-CA3C-7D4C-90EB-029681F4D21F}">
      <dsp:nvSpPr>
        <dsp:cNvPr id="0" name=""/>
        <dsp:cNvSpPr/>
      </dsp:nvSpPr>
      <dsp:spPr>
        <a:xfrm>
          <a:off x="522" y="575622"/>
          <a:ext cx="1635773" cy="494474"/>
        </a:xfrm>
        <a:prstGeom prst="chevron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/>
              </a:solidFill>
            </a:rPr>
            <a:t>Viabilidade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47759" y="575622"/>
        <a:ext cx="1141299" cy="494474"/>
      </dsp:txXfrm>
    </dsp:sp>
    <dsp:sp modelId="{C974BCDD-FB74-A24E-B1EA-7E97A14FA95B}">
      <dsp:nvSpPr>
        <dsp:cNvPr id="0" name=""/>
        <dsp:cNvSpPr/>
      </dsp:nvSpPr>
      <dsp:spPr>
        <a:xfrm>
          <a:off x="1472719" y="404726"/>
          <a:ext cx="1753794" cy="836266"/>
        </a:xfrm>
        <a:prstGeom prst="chevron">
          <a:avLst/>
        </a:prstGeom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  <a:gs pos="50000">
              <a:schemeClr val="accent1">
                <a:lumMod val="75000"/>
              </a:schemeClr>
            </a:gs>
          </a:gsLst>
          <a:lin ang="5400000" scaled="0"/>
          <a:tileRect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</a:rPr>
            <a:t>Registro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</a:rPr>
            <a:t>Contrato</a:t>
          </a:r>
          <a:endParaRPr lang="pt-BR" sz="1800" kern="1200" dirty="0">
            <a:solidFill>
              <a:schemeClr val="bg1"/>
            </a:solidFill>
          </a:endParaRPr>
        </a:p>
      </dsp:txBody>
      <dsp:txXfrm>
        <a:off x="1890852" y="404726"/>
        <a:ext cx="917528" cy="836266"/>
      </dsp:txXfrm>
    </dsp:sp>
    <dsp:sp modelId="{BD1CDD05-A6AC-1E4B-BDBB-A2D31148B29E}">
      <dsp:nvSpPr>
        <dsp:cNvPr id="0" name=""/>
        <dsp:cNvSpPr/>
      </dsp:nvSpPr>
      <dsp:spPr>
        <a:xfrm>
          <a:off x="3062936" y="575622"/>
          <a:ext cx="1635773" cy="494474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/>
              </a:solidFill>
            </a:rPr>
            <a:t>Insc. </a:t>
          </a:r>
          <a:r>
            <a:rPr lang="pt-BR" sz="1600" kern="1200" dirty="0" err="1" smtClean="0">
              <a:solidFill>
                <a:schemeClr val="tx1"/>
              </a:solidFill>
            </a:rPr>
            <a:t>Triburárias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3310173" y="575622"/>
        <a:ext cx="1141299" cy="494474"/>
      </dsp:txXfrm>
    </dsp:sp>
    <dsp:sp modelId="{526E7A49-14C3-5942-AB04-033B35E8710F}">
      <dsp:nvSpPr>
        <dsp:cNvPr id="0" name=""/>
        <dsp:cNvSpPr/>
      </dsp:nvSpPr>
      <dsp:spPr>
        <a:xfrm>
          <a:off x="4535132" y="575622"/>
          <a:ext cx="1635773" cy="494474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/>
              </a:solidFill>
            </a:rPr>
            <a:t>Defesa Civil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782369" y="575622"/>
        <a:ext cx="1141299" cy="494474"/>
      </dsp:txXfrm>
    </dsp:sp>
    <dsp:sp modelId="{8FCD97EF-AC45-4D47-A9F0-5F6C259AF538}">
      <dsp:nvSpPr>
        <dsp:cNvPr id="0" name=""/>
        <dsp:cNvSpPr/>
      </dsp:nvSpPr>
      <dsp:spPr>
        <a:xfrm>
          <a:off x="6007329" y="575622"/>
          <a:ext cx="1635773" cy="494474"/>
        </a:xfrm>
        <a:prstGeom prst="chevron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Ambiente</a:t>
          </a:r>
          <a:endParaRPr lang="pt-BR" sz="1600" kern="1200" dirty="0"/>
        </a:p>
      </dsp:txBody>
      <dsp:txXfrm>
        <a:off x="6254566" y="575622"/>
        <a:ext cx="1141299" cy="494474"/>
      </dsp:txXfrm>
    </dsp:sp>
    <dsp:sp modelId="{FD64D004-0DF0-F949-B9B2-68A0EA972F3A}">
      <dsp:nvSpPr>
        <dsp:cNvPr id="0" name=""/>
        <dsp:cNvSpPr/>
      </dsp:nvSpPr>
      <dsp:spPr>
        <a:xfrm>
          <a:off x="7479525" y="575622"/>
          <a:ext cx="1635773" cy="494474"/>
        </a:xfrm>
        <a:prstGeom prst="chevron">
          <a:avLst/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VISA</a:t>
          </a:r>
          <a:endParaRPr lang="pt-BR" sz="2100" kern="1200" dirty="0"/>
        </a:p>
      </dsp:txBody>
      <dsp:txXfrm>
        <a:off x="7726762" y="575622"/>
        <a:ext cx="1141299" cy="4944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EBCEA-CA3C-7D4C-90EB-029681F4D21F}">
      <dsp:nvSpPr>
        <dsp:cNvPr id="0" name=""/>
        <dsp:cNvSpPr/>
      </dsp:nvSpPr>
      <dsp:spPr>
        <a:xfrm>
          <a:off x="2958" y="599169"/>
          <a:ext cx="1543610" cy="447381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/>
              </a:solidFill>
            </a:rPr>
            <a:t>Viabilidade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26649" y="599169"/>
        <a:ext cx="1096229" cy="447381"/>
      </dsp:txXfrm>
    </dsp:sp>
    <dsp:sp modelId="{C974BCDD-FB74-A24E-B1EA-7E97A14FA95B}">
      <dsp:nvSpPr>
        <dsp:cNvPr id="0" name=""/>
        <dsp:cNvSpPr/>
      </dsp:nvSpPr>
      <dsp:spPr>
        <a:xfrm>
          <a:off x="1318874" y="483093"/>
          <a:ext cx="1864264" cy="756621"/>
        </a:xfrm>
        <a:prstGeom prst="chevron">
          <a:avLst/>
        </a:prstGeom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  <a:gs pos="50000">
              <a:schemeClr val="accent1">
                <a:lumMod val="75000"/>
              </a:schemeClr>
            </a:gs>
          </a:gsLst>
          <a:lin ang="5400000" scaled="0"/>
          <a:tileRect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</a:rPr>
            <a:t>Registro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</a:rPr>
            <a:t>Contrato</a:t>
          </a:r>
          <a:endParaRPr lang="pt-BR" sz="1800" kern="1200" dirty="0">
            <a:solidFill>
              <a:schemeClr val="bg1"/>
            </a:solidFill>
          </a:endParaRPr>
        </a:p>
      </dsp:txBody>
      <dsp:txXfrm>
        <a:off x="1697185" y="483093"/>
        <a:ext cx="1107643" cy="756621"/>
      </dsp:txXfrm>
    </dsp:sp>
    <dsp:sp modelId="{BD1CDD05-A6AC-1E4B-BDBB-A2D31148B29E}">
      <dsp:nvSpPr>
        <dsp:cNvPr id="0" name=""/>
        <dsp:cNvSpPr/>
      </dsp:nvSpPr>
      <dsp:spPr>
        <a:xfrm>
          <a:off x="3068539" y="627111"/>
          <a:ext cx="1479985" cy="447381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CNPJ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3292230" y="627111"/>
        <a:ext cx="1032604" cy="447381"/>
      </dsp:txXfrm>
    </dsp:sp>
    <dsp:sp modelId="{452D2ACF-FB43-4C4C-80D5-981FA8863755}">
      <dsp:nvSpPr>
        <dsp:cNvPr id="0" name=""/>
        <dsp:cNvSpPr/>
      </dsp:nvSpPr>
      <dsp:spPr>
        <a:xfrm>
          <a:off x="4398640" y="555106"/>
          <a:ext cx="1479985" cy="591994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solidFill>
                <a:schemeClr val="tx1"/>
              </a:solidFill>
            </a:rPr>
            <a:t>Fiscos Est. e Mun.</a:t>
          </a:r>
          <a:endParaRPr lang="pt-BR" sz="1500" kern="1200" dirty="0">
            <a:solidFill>
              <a:schemeClr val="tx1"/>
            </a:solidFill>
          </a:endParaRPr>
        </a:p>
      </dsp:txBody>
      <dsp:txXfrm>
        <a:off x="4694637" y="555106"/>
        <a:ext cx="887991" cy="591994"/>
      </dsp:txXfrm>
    </dsp:sp>
    <dsp:sp modelId="{526E7A49-14C3-5942-AB04-033B35E8710F}">
      <dsp:nvSpPr>
        <dsp:cNvPr id="0" name=""/>
        <dsp:cNvSpPr/>
      </dsp:nvSpPr>
      <dsp:spPr>
        <a:xfrm>
          <a:off x="5697249" y="627111"/>
          <a:ext cx="1112668" cy="447381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/>
              </a:solidFill>
            </a:rPr>
            <a:t>Def. Civil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920940" y="627111"/>
        <a:ext cx="665287" cy="447381"/>
      </dsp:txXfrm>
    </dsp:sp>
    <dsp:sp modelId="{8FCD97EF-AC45-4D47-A9F0-5F6C259AF538}">
      <dsp:nvSpPr>
        <dsp:cNvPr id="0" name=""/>
        <dsp:cNvSpPr/>
      </dsp:nvSpPr>
      <dsp:spPr>
        <a:xfrm>
          <a:off x="6685633" y="627111"/>
          <a:ext cx="1464431" cy="447381"/>
        </a:xfrm>
        <a:prstGeom prst="chevron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Ambiente</a:t>
          </a:r>
          <a:endParaRPr lang="pt-BR" sz="1600" kern="1200" dirty="0"/>
        </a:p>
      </dsp:txBody>
      <dsp:txXfrm>
        <a:off x="6909324" y="627111"/>
        <a:ext cx="1017050" cy="447381"/>
      </dsp:txXfrm>
    </dsp:sp>
    <dsp:sp modelId="{FD64D004-0DF0-F949-B9B2-68A0EA972F3A}">
      <dsp:nvSpPr>
        <dsp:cNvPr id="0" name=""/>
        <dsp:cNvSpPr/>
      </dsp:nvSpPr>
      <dsp:spPr>
        <a:xfrm>
          <a:off x="8001956" y="627111"/>
          <a:ext cx="1052950" cy="447381"/>
        </a:xfrm>
        <a:prstGeom prst="chevron">
          <a:avLst/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VISA</a:t>
          </a:r>
          <a:endParaRPr lang="pt-BR" sz="2100" kern="1200" dirty="0"/>
        </a:p>
      </dsp:txBody>
      <dsp:txXfrm>
        <a:off x="8225647" y="627111"/>
        <a:ext cx="605569" cy="4473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EBCEA-CA3C-7D4C-90EB-029681F4D21F}">
      <dsp:nvSpPr>
        <dsp:cNvPr id="0" name=""/>
        <dsp:cNvSpPr/>
      </dsp:nvSpPr>
      <dsp:spPr>
        <a:xfrm>
          <a:off x="522" y="683634"/>
          <a:ext cx="1635773" cy="494474"/>
        </a:xfrm>
        <a:prstGeom prst="chevron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/>
              </a:solidFill>
            </a:rPr>
            <a:t>Viabilidade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47759" y="683634"/>
        <a:ext cx="1141299" cy="494474"/>
      </dsp:txXfrm>
    </dsp:sp>
    <dsp:sp modelId="{C974BCDD-FB74-A24E-B1EA-7E97A14FA95B}">
      <dsp:nvSpPr>
        <dsp:cNvPr id="0" name=""/>
        <dsp:cNvSpPr/>
      </dsp:nvSpPr>
      <dsp:spPr>
        <a:xfrm>
          <a:off x="1472719" y="512738"/>
          <a:ext cx="1753794" cy="836266"/>
        </a:xfrm>
        <a:prstGeom prst="chevron">
          <a:avLst/>
        </a:prstGeom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  <a:gs pos="50000">
              <a:schemeClr val="accent1">
                <a:lumMod val="75000"/>
              </a:schemeClr>
            </a:gs>
          </a:gsLst>
          <a:lin ang="5400000" scaled="0"/>
          <a:tileRect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</a:rPr>
            <a:t>Registro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</a:rPr>
            <a:t>Contrato</a:t>
          </a:r>
          <a:endParaRPr lang="pt-BR" sz="1800" kern="1200" dirty="0">
            <a:solidFill>
              <a:schemeClr val="bg1"/>
            </a:solidFill>
          </a:endParaRPr>
        </a:p>
      </dsp:txBody>
      <dsp:txXfrm>
        <a:off x="1890852" y="512738"/>
        <a:ext cx="917528" cy="836266"/>
      </dsp:txXfrm>
    </dsp:sp>
    <dsp:sp modelId="{BD1CDD05-A6AC-1E4B-BDBB-A2D31148B29E}">
      <dsp:nvSpPr>
        <dsp:cNvPr id="0" name=""/>
        <dsp:cNvSpPr/>
      </dsp:nvSpPr>
      <dsp:spPr>
        <a:xfrm>
          <a:off x="3062936" y="683634"/>
          <a:ext cx="1635773" cy="494474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/>
              </a:solidFill>
            </a:rPr>
            <a:t>CNPJ e Fiscos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3310173" y="683634"/>
        <a:ext cx="1141299" cy="494474"/>
      </dsp:txXfrm>
    </dsp:sp>
    <dsp:sp modelId="{526E7A49-14C3-5942-AB04-033B35E8710F}">
      <dsp:nvSpPr>
        <dsp:cNvPr id="0" name=""/>
        <dsp:cNvSpPr/>
      </dsp:nvSpPr>
      <dsp:spPr>
        <a:xfrm>
          <a:off x="4535132" y="683634"/>
          <a:ext cx="1635773" cy="494474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/>
              </a:solidFill>
            </a:rPr>
            <a:t>Defesa Civil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782369" y="683634"/>
        <a:ext cx="1141299" cy="494474"/>
      </dsp:txXfrm>
    </dsp:sp>
    <dsp:sp modelId="{8FCD97EF-AC45-4D47-A9F0-5F6C259AF538}">
      <dsp:nvSpPr>
        <dsp:cNvPr id="0" name=""/>
        <dsp:cNvSpPr/>
      </dsp:nvSpPr>
      <dsp:spPr>
        <a:xfrm>
          <a:off x="6007329" y="683634"/>
          <a:ext cx="1635773" cy="494474"/>
        </a:xfrm>
        <a:prstGeom prst="chevron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Ambiente</a:t>
          </a:r>
          <a:endParaRPr lang="pt-BR" sz="1600" kern="1200" dirty="0"/>
        </a:p>
      </dsp:txBody>
      <dsp:txXfrm>
        <a:off x="6254566" y="683634"/>
        <a:ext cx="1141299" cy="494474"/>
      </dsp:txXfrm>
    </dsp:sp>
    <dsp:sp modelId="{FD64D004-0DF0-F949-B9B2-68A0EA972F3A}">
      <dsp:nvSpPr>
        <dsp:cNvPr id="0" name=""/>
        <dsp:cNvSpPr/>
      </dsp:nvSpPr>
      <dsp:spPr>
        <a:xfrm>
          <a:off x="7479525" y="683634"/>
          <a:ext cx="1635773" cy="494474"/>
        </a:xfrm>
        <a:prstGeom prst="chevron">
          <a:avLst/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VISA</a:t>
          </a:r>
          <a:endParaRPr lang="pt-BR" sz="2100" kern="1200" dirty="0"/>
        </a:p>
      </dsp:txBody>
      <dsp:txXfrm>
        <a:off x="7726762" y="683634"/>
        <a:ext cx="1141299" cy="4944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DABBB-A287-814D-89E3-DCB491B437E4}">
      <dsp:nvSpPr>
        <dsp:cNvPr id="0" name=""/>
        <dsp:cNvSpPr/>
      </dsp:nvSpPr>
      <dsp:spPr>
        <a:xfrm>
          <a:off x="2304275" y="1347989"/>
          <a:ext cx="1623344" cy="1623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3900" kern="1200" dirty="0" smtClean="0"/>
            <a:t>Junta</a:t>
          </a:r>
          <a:endParaRPr lang="pt-BR" sz="3900" kern="1200" dirty="0"/>
        </a:p>
      </dsp:txBody>
      <dsp:txXfrm>
        <a:off x="2542008" y="1585722"/>
        <a:ext cx="1147878" cy="1147878"/>
      </dsp:txXfrm>
    </dsp:sp>
    <dsp:sp modelId="{E3FF12DA-805D-804B-8B8B-5B93B91AD484}">
      <dsp:nvSpPr>
        <dsp:cNvPr id="0" name=""/>
        <dsp:cNvSpPr/>
      </dsp:nvSpPr>
      <dsp:spPr>
        <a:xfrm rot="9074248">
          <a:off x="1100851" y="2672804"/>
          <a:ext cx="1317624" cy="46265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7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742779-B02C-BE4A-8080-8CD57969992D}">
      <dsp:nvSpPr>
        <dsp:cNvPr id="0" name=""/>
        <dsp:cNvSpPr/>
      </dsp:nvSpPr>
      <dsp:spPr>
        <a:xfrm>
          <a:off x="411045" y="2808310"/>
          <a:ext cx="1542177" cy="825656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Gov. Federal</a:t>
          </a:r>
          <a:endParaRPr lang="pt-BR" sz="1900" kern="1200" dirty="0"/>
        </a:p>
      </dsp:txBody>
      <dsp:txXfrm>
        <a:off x="435228" y="2832493"/>
        <a:ext cx="1493811" cy="777290"/>
      </dsp:txXfrm>
    </dsp:sp>
    <dsp:sp modelId="{C7810256-5263-8A44-A390-94A3D2CFC3E9}">
      <dsp:nvSpPr>
        <dsp:cNvPr id="0" name=""/>
        <dsp:cNvSpPr/>
      </dsp:nvSpPr>
      <dsp:spPr>
        <a:xfrm rot="18239759">
          <a:off x="3377126" y="780869"/>
          <a:ext cx="1025359" cy="46265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DE66C2-F97D-6D42-840C-5411E12B30AB}">
      <dsp:nvSpPr>
        <dsp:cNvPr id="0" name=""/>
        <dsp:cNvSpPr/>
      </dsp:nvSpPr>
      <dsp:spPr>
        <a:xfrm>
          <a:off x="2859320" y="123881"/>
          <a:ext cx="2634285" cy="92652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Órgãos de Registro (Cartórios, OAB, Junta)</a:t>
          </a:r>
          <a:endParaRPr lang="pt-BR" sz="1900" kern="1200" dirty="0"/>
        </a:p>
      </dsp:txBody>
      <dsp:txXfrm>
        <a:off x="2886457" y="151018"/>
        <a:ext cx="2580011" cy="872253"/>
      </dsp:txXfrm>
    </dsp:sp>
    <dsp:sp modelId="{3FA36FC6-9023-CE46-AA56-07927FF12052}">
      <dsp:nvSpPr>
        <dsp:cNvPr id="0" name=""/>
        <dsp:cNvSpPr/>
      </dsp:nvSpPr>
      <dsp:spPr>
        <a:xfrm rot="12451204">
          <a:off x="1108956" y="1219653"/>
          <a:ext cx="1293576" cy="46265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7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514D66-0F46-0A4E-B5C4-44377CF23575}">
      <dsp:nvSpPr>
        <dsp:cNvPr id="0" name=""/>
        <dsp:cNvSpPr/>
      </dsp:nvSpPr>
      <dsp:spPr>
        <a:xfrm>
          <a:off x="411052" y="812223"/>
          <a:ext cx="1542177" cy="679804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Estado</a:t>
          </a:r>
          <a:endParaRPr lang="pt-BR" sz="1900" kern="1200" dirty="0"/>
        </a:p>
      </dsp:txBody>
      <dsp:txXfrm>
        <a:off x="430963" y="832134"/>
        <a:ext cx="1502355" cy="639982"/>
      </dsp:txXfrm>
    </dsp:sp>
    <dsp:sp modelId="{24BDD9F7-4F6B-464C-A5B1-7729209B5F95}">
      <dsp:nvSpPr>
        <dsp:cNvPr id="0" name=""/>
        <dsp:cNvSpPr/>
      </dsp:nvSpPr>
      <dsp:spPr>
        <a:xfrm rot="10711556">
          <a:off x="770848" y="1970030"/>
          <a:ext cx="1449594" cy="46265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7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9C18F0-0238-F34F-8CFE-24B4819F7CAE}">
      <dsp:nvSpPr>
        <dsp:cNvPr id="0" name=""/>
        <dsp:cNvSpPr/>
      </dsp:nvSpPr>
      <dsp:spPr>
        <a:xfrm>
          <a:off x="0" y="1872210"/>
          <a:ext cx="1542177" cy="695583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Municípios</a:t>
          </a:r>
          <a:endParaRPr lang="pt-BR" sz="1900" kern="1200" dirty="0"/>
        </a:p>
      </dsp:txBody>
      <dsp:txXfrm>
        <a:off x="20373" y="1892583"/>
        <a:ext cx="1501431" cy="654837"/>
      </dsp:txXfrm>
    </dsp:sp>
    <dsp:sp modelId="{38B2ED17-AC16-3043-A4A6-A532DCEF8773}">
      <dsp:nvSpPr>
        <dsp:cNvPr id="0" name=""/>
        <dsp:cNvSpPr/>
      </dsp:nvSpPr>
      <dsp:spPr>
        <a:xfrm rot="138418">
          <a:off x="4009085" y="1992961"/>
          <a:ext cx="1422097" cy="46265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2C3A58-5A64-1E44-83CC-BCFFEE4F7C12}">
      <dsp:nvSpPr>
        <dsp:cNvPr id="0" name=""/>
        <dsp:cNvSpPr/>
      </dsp:nvSpPr>
      <dsp:spPr>
        <a:xfrm>
          <a:off x="4329484" y="1861660"/>
          <a:ext cx="2202244" cy="782500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Cidadão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99% MPE</a:t>
          </a:r>
          <a:endParaRPr lang="pt-BR" sz="1900" kern="1200" dirty="0"/>
        </a:p>
      </dsp:txBody>
      <dsp:txXfrm>
        <a:off x="4352403" y="1884579"/>
        <a:ext cx="2156406" cy="736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pPr>
              <a:defRPr/>
            </a:pPr>
            <a:fld id="{8FA21767-6AF3-45F5-B9CC-DB93713FB202}" type="datetimeFigureOut">
              <a:rPr lang="pt-BR"/>
              <a:pPr>
                <a:defRPr/>
              </a:pPr>
              <a:t>26/10/2017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28716"/>
            <a:ext cx="294618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899" y="9428716"/>
            <a:ext cx="2946189" cy="496332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2E3CC2-4FC0-4CB7-8C85-62041E3325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067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488" y="754063"/>
            <a:ext cx="6613525" cy="3721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3"/>
            <a:ext cx="5436552" cy="4465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9366" cy="49474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11618" algn="l"/>
                <a:tab pos="823234" algn="l"/>
                <a:tab pos="1234852" algn="l"/>
                <a:tab pos="1646469" algn="l"/>
                <a:tab pos="2058087" algn="l"/>
                <a:tab pos="2469703" algn="l"/>
                <a:tab pos="288132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6721" y="0"/>
            <a:ext cx="2949366" cy="49474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11618" algn="l"/>
                <a:tab pos="823234" algn="l"/>
                <a:tab pos="1234852" algn="l"/>
                <a:tab pos="1646469" algn="l"/>
                <a:tab pos="2058087" algn="l"/>
                <a:tab pos="2469703" algn="l"/>
                <a:tab pos="288132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430306"/>
            <a:ext cx="2949366" cy="49474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11618" algn="l"/>
                <a:tab pos="823234" algn="l"/>
                <a:tab pos="1234852" algn="l"/>
                <a:tab pos="1646469" algn="l"/>
                <a:tab pos="2058087" algn="l"/>
                <a:tab pos="2469703" algn="l"/>
                <a:tab pos="288132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6721" y="9430306"/>
            <a:ext cx="2949366" cy="49474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10148" algn="l"/>
                <a:tab pos="821887" algn="l"/>
                <a:tab pos="1232035" algn="l"/>
                <a:tab pos="1645363" algn="l"/>
                <a:tab pos="2057101" algn="l"/>
                <a:tab pos="2467249" algn="l"/>
                <a:tab pos="2880577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DejaVu Sans" pitchFamily="34" charset="0"/>
              </a:defRPr>
            </a:lvl1pPr>
          </a:lstStyle>
          <a:p>
            <a:pPr>
              <a:defRPr/>
            </a:pPr>
            <a:fld id="{7ACA1F4A-7236-47E3-AFCC-06417009C1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924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638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601715" indent="-231429" algn="l" defTabSz="3638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925716" indent="-185143" algn="l" defTabSz="3638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296002" indent="-185143" algn="l" defTabSz="3638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1666288" indent="-185143" algn="l" defTabSz="3638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1851431" algn="l" defTabSz="74057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21718" algn="l" defTabSz="74057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92004" algn="l" defTabSz="74057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62290" algn="l" defTabSz="74057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capa.jpg"/>
          <p:cNvPicPr>
            <a:picLocks noChangeAspect="1"/>
          </p:cNvPicPr>
          <p:nvPr userDrawn="1"/>
        </p:nvPicPr>
        <p:blipFill>
          <a:blip r:embed="rId2" cstate="print"/>
          <a:srcRect l="8333" r="8333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 userDrawn="1"/>
        </p:nvSpPr>
        <p:spPr>
          <a:xfrm>
            <a:off x="1926720" y="3900290"/>
            <a:ext cx="2376000" cy="4223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4057" tIns="37029" rIns="74057" bIns="37029" anchor="ctr"/>
          <a:lstStyle/>
          <a:p>
            <a:pPr algn="ctr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/>
          </a:p>
        </p:txBody>
      </p:sp>
      <p:pic>
        <p:nvPicPr>
          <p:cNvPr id="6" name="Imagem 8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5440" y="4384181"/>
            <a:ext cx="2741760" cy="432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/>
          <a:lstStyle>
            <a:lvl1pPr marL="0" indent="0" algn="ctr">
              <a:buNone/>
              <a:defRPr sz="1600"/>
            </a:lvl1pPr>
            <a:lvl2pPr marL="306153" indent="0" algn="ctr">
              <a:buNone/>
              <a:defRPr sz="1300"/>
            </a:lvl2pPr>
            <a:lvl3pPr marL="612305" indent="0" algn="ctr">
              <a:buNone/>
              <a:defRPr sz="1200"/>
            </a:lvl3pPr>
            <a:lvl4pPr marL="918458" indent="0" algn="ctr">
              <a:buNone/>
              <a:defRPr sz="1100"/>
            </a:lvl4pPr>
            <a:lvl5pPr marL="1224611" indent="0" algn="ctr">
              <a:buNone/>
              <a:defRPr sz="1100"/>
            </a:lvl5pPr>
            <a:lvl6pPr marL="1530764" indent="0" algn="ctr">
              <a:buNone/>
              <a:defRPr sz="1100"/>
            </a:lvl6pPr>
            <a:lvl7pPr marL="1836916" indent="0" algn="ctr">
              <a:buNone/>
              <a:defRPr sz="1100"/>
            </a:lvl7pPr>
            <a:lvl8pPr marL="2143069" indent="0" algn="ctr">
              <a:buNone/>
              <a:defRPr sz="1100"/>
            </a:lvl8pPr>
            <a:lvl9pPr marL="2449222" indent="0" algn="ctr">
              <a:buNone/>
              <a:defRPr sz="11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1A516-C4BB-4D9D-A667-DA026852D2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4B219-E205-4FE4-A555-749ED5DCF9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5"/>
            <a:ext cx="1971675" cy="435887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5"/>
            <a:ext cx="5800725" cy="435887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E4414-ABC7-492A-921E-8E55D1D6A6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titulo.jpg"/>
          <p:cNvPicPr>
            <a:picLocks noChangeAspect="1"/>
          </p:cNvPicPr>
          <p:nvPr userDrawn="1"/>
        </p:nvPicPr>
        <p:blipFill>
          <a:blip r:embed="rId2" cstate="print"/>
          <a:srcRect l="8228" r="8228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 userDrawn="1"/>
        </p:nvSpPr>
        <p:spPr>
          <a:xfrm>
            <a:off x="2122561" y="3900290"/>
            <a:ext cx="1893600" cy="39208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4057" tIns="37029" rIns="74057" bIns="37029" anchor="ctr"/>
          <a:lstStyle/>
          <a:p>
            <a:pPr algn="ctr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pt-BR"/>
          </a:p>
        </p:txBody>
      </p:sp>
      <p:pic>
        <p:nvPicPr>
          <p:cNvPr id="6" name="Imagem 8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3201" y="3931613"/>
            <a:ext cx="2092320" cy="33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8081" y="3429361"/>
            <a:ext cx="4760640" cy="144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9200" y="3254382"/>
            <a:ext cx="4665600" cy="162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58E2F-1A50-4809-8B6E-E55E0F7E72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61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12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845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22461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5307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183691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14306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4492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DE40F-5706-48A9-86A7-5C74F37417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E75E4-9DD7-40E3-8984-46480B6BB6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6153" indent="0">
              <a:buNone/>
              <a:defRPr sz="1300" b="1"/>
            </a:lvl2pPr>
            <a:lvl3pPr marL="612305" indent="0">
              <a:buNone/>
              <a:defRPr sz="1200" b="1"/>
            </a:lvl3pPr>
            <a:lvl4pPr marL="918458" indent="0">
              <a:buNone/>
              <a:defRPr sz="1100" b="1"/>
            </a:lvl4pPr>
            <a:lvl5pPr marL="1224611" indent="0">
              <a:buNone/>
              <a:defRPr sz="1100" b="1"/>
            </a:lvl5pPr>
            <a:lvl6pPr marL="1530764" indent="0">
              <a:buNone/>
              <a:defRPr sz="1100" b="1"/>
            </a:lvl6pPr>
            <a:lvl7pPr marL="1836916" indent="0">
              <a:buNone/>
              <a:defRPr sz="1100" b="1"/>
            </a:lvl7pPr>
            <a:lvl8pPr marL="2143069" indent="0">
              <a:buNone/>
              <a:defRPr sz="1100" b="1"/>
            </a:lvl8pPr>
            <a:lvl9pPr marL="2449222" indent="0">
              <a:buNone/>
              <a:defRPr sz="11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6153" indent="0">
              <a:buNone/>
              <a:defRPr sz="1300" b="1"/>
            </a:lvl2pPr>
            <a:lvl3pPr marL="612305" indent="0">
              <a:buNone/>
              <a:defRPr sz="1200" b="1"/>
            </a:lvl3pPr>
            <a:lvl4pPr marL="918458" indent="0">
              <a:buNone/>
              <a:defRPr sz="1100" b="1"/>
            </a:lvl4pPr>
            <a:lvl5pPr marL="1224611" indent="0">
              <a:buNone/>
              <a:defRPr sz="1100" b="1"/>
            </a:lvl5pPr>
            <a:lvl6pPr marL="1530764" indent="0">
              <a:buNone/>
              <a:defRPr sz="1100" b="1"/>
            </a:lvl6pPr>
            <a:lvl7pPr marL="1836916" indent="0">
              <a:buNone/>
              <a:defRPr sz="1100" b="1"/>
            </a:lvl7pPr>
            <a:lvl8pPr marL="2143069" indent="0">
              <a:buNone/>
              <a:defRPr sz="1100" b="1"/>
            </a:lvl8pPr>
            <a:lvl9pPr marL="2449222" indent="0">
              <a:buNone/>
              <a:defRPr sz="11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914B6-53D8-4EB8-8624-B726B2BB99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5EC16-D5AF-4305-99E9-903BD85AC1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6C6E2-9501-497E-B063-694B58A896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00"/>
            </a:lvl1pPr>
            <a:lvl2pPr marL="306153" indent="0">
              <a:buNone/>
              <a:defRPr sz="900"/>
            </a:lvl2pPr>
            <a:lvl3pPr marL="612305" indent="0">
              <a:buNone/>
              <a:defRPr sz="800"/>
            </a:lvl3pPr>
            <a:lvl4pPr marL="918458" indent="0">
              <a:buNone/>
              <a:defRPr sz="700"/>
            </a:lvl4pPr>
            <a:lvl5pPr marL="1224611" indent="0">
              <a:buNone/>
              <a:defRPr sz="700"/>
            </a:lvl5pPr>
            <a:lvl6pPr marL="1530764" indent="0">
              <a:buNone/>
              <a:defRPr sz="700"/>
            </a:lvl6pPr>
            <a:lvl7pPr marL="1836916" indent="0">
              <a:buNone/>
              <a:defRPr sz="700"/>
            </a:lvl7pPr>
            <a:lvl8pPr marL="2143069" indent="0">
              <a:buNone/>
              <a:defRPr sz="700"/>
            </a:lvl8pPr>
            <a:lvl9pPr marL="2449222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C8C8C-380B-49CF-8FDE-1EFCAB688A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100"/>
            </a:lvl1pPr>
            <a:lvl2pPr marL="306153" indent="0">
              <a:buNone/>
              <a:defRPr sz="1900"/>
            </a:lvl2pPr>
            <a:lvl3pPr marL="612305" indent="0">
              <a:buNone/>
              <a:defRPr sz="1600"/>
            </a:lvl3pPr>
            <a:lvl4pPr marL="918458" indent="0">
              <a:buNone/>
              <a:defRPr sz="1300"/>
            </a:lvl4pPr>
            <a:lvl5pPr marL="1224611" indent="0">
              <a:buNone/>
              <a:defRPr sz="1300"/>
            </a:lvl5pPr>
            <a:lvl6pPr marL="1530764" indent="0">
              <a:buNone/>
              <a:defRPr sz="1300"/>
            </a:lvl6pPr>
            <a:lvl7pPr marL="1836916" indent="0">
              <a:buNone/>
              <a:defRPr sz="1300"/>
            </a:lvl7pPr>
            <a:lvl8pPr marL="2143069" indent="0">
              <a:buNone/>
              <a:defRPr sz="1300"/>
            </a:lvl8pPr>
            <a:lvl9pPr marL="2449222" indent="0">
              <a:buNone/>
              <a:defRPr sz="13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00"/>
            </a:lvl1pPr>
            <a:lvl2pPr marL="306153" indent="0">
              <a:buNone/>
              <a:defRPr sz="900"/>
            </a:lvl2pPr>
            <a:lvl3pPr marL="612305" indent="0">
              <a:buNone/>
              <a:defRPr sz="800"/>
            </a:lvl3pPr>
            <a:lvl4pPr marL="918458" indent="0">
              <a:buNone/>
              <a:defRPr sz="700"/>
            </a:lvl4pPr>
            <a:lvl5pPr marL="1224611" indent="0">
              <a:buNone/>
              <a:defRPr sz="700"/>
            </a:lvl5pPr>
            <a:lvl6pPr marL="1530764" indent="0">
              <a:buNone/>
              <a:defRPr sz="700"/>
            </a:lvl6pPr>
            <a:lvl7pPr marL="1836916" indent="0">
              <a:buNone/>
              <a:defRPr sz="700"/>
            </a:lvl7pPr>
            <a:lvl8pPr marL="2143069" indent="0">
              <a:buNone/>
              <a:defRPr sz="700"/>
            </a:lvl8pPr>
            <a:lvl9pPr marL="2449222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7147-4FB6-4BF2-9DC7-ECD3A49A18A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29280" y="274349"/>
            <a:ext cx="7885440" cy="99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057" tIns="37029" rIns="74057" bIns="370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29280" y="1369584"/>
            <a:ext cx="7885440" cy="326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057" tIns="37029" rIns="74057" bIns="370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9280" y="4767621"/>
            <a:ext cx="2056320" cy="273269"/>
          </a:xfrm>
          <a:prstGeom prst="rect">
            <a:avLst/>
          </a:prstGeom>
        </p:spPr>
        <p:txBody>
          <a:bodyPr vert="horz" lIns="74057" tIns="37029" rIns="74057" bIns="3702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320" y="4767621"/>
            <a:ext cx="3087360" cy="273269"/>
          </a:xfrm>
          <a:prstGeom prst="rect">
            <a:avLst/>
          </a:prstGeom>
        </p:spPr>
        <p:txBody>
          <a:bodyPr vert="horz" lIns="74057" tIns="37029" rIns="74057" bIns="3702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8400" y="4767621"/>
            <a:ext cx="2056320" cy="273269"/>
          </a:xfrm>
          <a:prstGeom prst="rect">
            <a:avLst/>
          </a:prstGeom>
        </p:spPr>
        <p:txBody>
          <a:bodyPr vert="horz" wrap="square" lIns="74057" tIns="37029" rIns="74057" bIns="37029" numCol="1" anchor="ctr" anchorCtr="0" compatLnSpc="1">
            <a:prstTxWarp prst="textNoShape">
              <a:avLst/>
            </a:prstTxWarp>
          </a:bodyPr>
          <a:lstStyle>
            <a:lvl1pPr algn="r">
              <a:defRPr sz="7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FE8C3D-20DB-4F81-9EB9-227DE80679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6" r:id="rId1"/>
    <p:sldLayoutId id="2147484577" r:id="rId2"/>
    <p:sldLayoutId id="2147484567" r:id="rId3"/>
    <p:sldLayoutId id="2147484568" r:id="rId4"/>
    <p:sldLayoutId id="2147484569" r:id="rId5"/>
    <p:sldLayoutId id="2147484570" r:id="rId6"/>
    <p:sldLayoutId id="2147484571" r:id="rId7"/>
    <p:sldLayoutId id="2147484572" r:id="rId8"/>
    <p:sldLayoutId id="2147484573" r:id="rId9"/>
    <p:sldLayoutId id="2147484574" r:id="rId10"/>
    <p:sldLayoutId id="2147484575" r:id="rId11"/>
  </p:sldLayoutIdLst>
  <p:txStyles>
    <p:titleStyle>
      <a:lvl1pPr algn="l" defTabSz="61200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1200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2pPr>
      <a:lvl3pPr algn="l" defTabSz="61200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3pPr>
      <a:lvl4pPr algn="l" defTabSz="61200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4pPr>
      <a:lvl5pPr algn="l" defTabSz="61200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5pPr>
      <a:lvl6pPr marL="370286" algn="l" defTabSz="612001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6pPr>
      <a:lvl7pPr marL="740573" algn="l" defTabSz="612001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7pPr>
      <a:lvl8pPr marL="1110859" algn="l" defTabSz="612001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8pPr>
      <a:lvl9pPr marL="1481145" algn="l" defTabSz="612001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53001" indent="-153001" algn="l" defTabSz="612001" rtl="0" eaLnBrk="0" fontAlgn="base" hangingPunct="0">
        <a:lnSpc>
          <a:spcPct val="90000"/>
        </a:lnSpc>
        <a:spcBef>
          <a:spcPts val="668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9001" indent="-153001" algn="l" defTabSz="612001" rtl="0" eaLnBrk="0" fontAlgn="base" hangingPunct="0">
        <a:lnSpc>
          <a:spcPct val="90000"/>
        </a:lnSpc>
        <a:spcBef>
          <a:spcPts val="334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5002" indent="-153001" algn="l" defTabSz="612001" rtl="0" eaLnBrk="0" fontAlgn="base" hangingPunct="0">
        <a:lnSpc>
          <a:spcPct val="90000"/>
        </a:lnSpc>
        <a:spcBef>
          <a:spcPts val="334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71002" indent="-153001" algn="l" defTabSz="612001" rtl="0" eaLnBrk="0" fontAlgn="base" hangingPunct="0">
        <a:lnSpc>
          <a:spcPct val="90000"/>
        </a:lnSpc>
        <a:spcBef>
          <a:spcPts val="334"/>
        </a:spcBef>
        <a:spcAft>
          <a:spcPct val="0"/>
        </a:spcAft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377003" indent="-153001" algn="l" defTabSz="612001" rtl="0" eaLnBrk="0" fontAlgn="base" hangingPunct="0">
        <a:lnSpc>
          <a:spcPct val="90000"/>
        </a:lnSpc>
        <a:spcBef>
          <a:spcPts val="334"/>
        </a:spcBef>
        <a:spcAft>
          <a:spcPct val="0"/>
        </a:spcAft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40" indent="-153076" algn="l" defTabSz="612305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9992" indent="-153076" algn="l" defTabSz="612305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96145" indent="-153076" algn="l" defTabSz="612305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602298" indent="-153076" algn="l" defTabSz="612305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1230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6153" algn="l" defTabSz="61230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2305" algn="l" defTabSz="61230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8458" algn="l" defTabSz="61230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4611" algn="l" defTabSz="61230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0764" algn="l" defTabSz="61230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36916" algn="l" defTabSz="61230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43069" algn="l" defTabSz="61230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49222" algn="l" defTabSz="61230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rado.fernandes@mdic.gov.b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60"/>
            <a:ext cx="9144000" cy="5145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30410" y="279921"/>
            <a:ext cx="8883179" cy="5076151"/>
          </a:xfrm>
          <a:prstGeom prst="rect">
            <a:avLst/>
          </a:prstGeom>
          <a:noFill/>
        </p:spPr>
        <p:txBody>
          <a:bodyPr wrap="square" lIns="74057" tIns="37029" rIns="74057" bIns="37029">
            <a:spAutoFit/>
          </a:bodyPr>
          <a:lstStyle/>
          <a:p>
            <a:pPr algn="ctr" eaLnBrk="1"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pt-BR" sz="5400" b="1" dirty="0" smtClean="0">
                <a:solidFill>
                  <a:schemeClr val="accent4">
                    <a:lumMod val="50000"/>
                  </a:schemeClr>
                </a:solidFill>
                <a:latin typeface="+mj-lt"/>
                <a:ea typeface="Droid Sans Fallback" charset="0"/>
                <a:cs typeface="Droid Sans Fallback" charset="0"/>
              </a:rPr>
              <a:t>Departamento</a:t>
            </a:r>
            <a:r>
              <a:rPr lang="pt-BR" sz="5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Droid Sans Fallback" charset="0"/>
                <a:cs typeface="Droid Sans Fallback" charset="0"/>
              </a:rPr>
              <a:t> </a:t>
            </a:r>
            <a:r>
              <a:rPr lang="pt-BR" sz="5400" b="1" dirty="0" smtClean="0">
                <a:solidFill>
                  <a:schemeClr val="accent4">
                    <a:lumMod val="50000"/>
                  </a:schemeClr>
                </a:solidFill>
                <a:latin typeface="+mj-lt"/>
                <a:ea typeface="Droid Sans Fallback" charset="0"/>
                <a:cs typeface="Droid Sans Fallback" charset="0"/>
              </a:rPr>
              <a:t>de </a:t>
            </a:r>
            <a:endParaRPr lang="pt-BR" sz="5400" b="1" dirty="0">
              <a:solidFill>
                <a:schemeClr val="accent4">
                  <a:lumMod val="50000"/>
                </a:schemeClr>
              </a:solidFill>
              <a:latin typeface="+mj-lt"/>
              <a:ea typeface="Droid Sans Fallback" charset="0"/>
              <a:cs typeface="Droid Sans Fallback" charset="0"/>
            </a:endParaRPr>
          </a:p>
          <a:p>
            <a:pPr algn="ctr" eaLnBrk="1"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pt-BR" sz="5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Droid Sans Fallback" charset="0"/>
                <a:cs typeface="Droid Sans Fallback" charset="0"/>
              </a:rPr>
              <a:t>Registro Empresarial e </a:t>
            </a:r>
            <a:r>
              <a:rPr lang="pt-BR" sz="5400" b="1" dirty="0" smtClean="0">
                <a:solidFill>
                  <a:schemeClr val="accent4">
                    <a:lumMod val="50000"/>
                  </a:schemeClr>
                </a:solidFill>
                <a:latin typeface="+mj-lt"/>
                <a:ea typeface="Droid Sans Fallback" charset="0"/>
                <a:cs typeface="Droid Sans Fallback" charset="0"/>
              </a:rPr>
              <a:t>Integração</a:t>
            </a:r>
          </a:p>
          <a:p>
            <a:pPr algn="ctr" eaLnBrk="1"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DREI/SEMPE/MDIC</a:t>
            </a:r>
          </a:p>
          <a:p>
            <a:pPr algn="ctr" eaLnBrk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endParaRPr lang="pt-BR" sz="2800" b="1" dirty="0" smtClean="0">
              <a:latin typeface="+mj-lt"/>
              <a:ea typeface="Droid Sans Fallback" charset="0"/>
              <a:cs typeface="Droid Sans Fallback" charset="0"/>
              <a:hlinkClick r:id="rId3"/>
            </a:endParaRPr>
          </a:p>
          <a:p>
            <a:pPr algn="ctr" eaLnBrk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pt-BR" sz="2800" b="1" dirty="0" smtClean="0">
                <a:latin typeface="+mj-lt"/>
                <a:ea typeface="Droid Sans Fallback" charset="0"/>
                <a:cs typeface="Droid Sans Fallback" charset="0"/>
                <a:hlinkClick r:id="rId3"/>
              </a:rPr>
              <a:t>conrado.fernandes@mdic.gov.br</a:t>
            </a:r>
            <a:endParaRPr lang="pt-BR" sz="2800" b="1" dirty="0" smtClean="0">
              <a:latin typeface="+mj-lt"/>
              <a:ea typeface="Droid Sans Fallback" charset="0"/>
              <a:cs typeface="Droid Sans Fallback" charset="0"/>
            </a:endParaRPr>
          </a:p>
          <a:p>
            <a:pPr algn="ctr" eaLnBrk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pt-BR" sz="2800" b="1" dirty="0" smtClean="0">
                <a:latin typeface="+mj-lt"/>
                <a:ea typeface="Droid Sans Fallback" charset="0"/>
                <a:cs typeface="Droid Sans Fallback" charset="0"/>
              </a:rPr>
              <a:t>61 3411-8367 / 61 98111-2088</a:t>
            </a:r>
          </a:p>
          <a:p>
            <a:pPr algn="ctr" eaLnBrk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endParaRPr lang="pt-BR" sz="2800" b="1" dirty="0">
              <a:latin typeface="+mj-lt"/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" y="123478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le 9"/>
          <p:cNvSpPr/>
          <p:nvPr/>
        </p:nvSpPr>
        <p:spPr>
          <a:xfrm>
            <a:off x="0" y="1059582"/>
            <a:ext cx="9144000" cy="38884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3600" rtlCol="0" anchor="t" anchorCtr="0"/>
          <a:lstStyle/>
          <a:p>
            <a:pPr algn="ctr"/>
            <a:r>
              <a:rPr lang="pt-BR" sz="3600" b="1" u="sng" dirty="0" smtClean="0">
                <a:solidFill>
                  <a:srgbClr val="000000"/>
                </a:solidFill>
              </a:rPr>
              <a:t>REDESIM : INTEGRAÇÃO</a:t>
            </a:r>
            <a:endParaRPr lang="pt-BR" sz="3600" b="1" u="sng" dirty="0">
              <a:solidFill>
                <a:srgbClr val="0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249971" y="131774"/>
            <a:ext cx="6792405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Abertura e Legalização de Empresas</a:t>
            </a:r>
            <a:endParaRPr lang="pt-BR" sz="3600" b="1" dirty="0">
              <a:latin typeface="+mj-lt"/>
              <a:ea typeface="Droid Sans Fallback" charset="0"/>
              <a:cs typeface="Droid Sans Fallback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07504" y="2427734"/>
            <a:ext cx="1296144" cy="20882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pt-BR" dirty="0" smtClean="0">
              <a:solidFill>
                <a:srgbClr val="000000"/>
              </a:solidFill>
            </a:endParaRPr>
          </a:p>
          <a:p>
            <a:pPr algn="ctr"/>
            <a:endParaRPr lang="pt-BR" sz="900" dirty="0" smtClean="0">
              <a:solidFill>
                <a:srgbClr val="000000"/>
              </a:solidFill>
            </a:endParaRPr>
          </a:p>
          <a:p>
            <a:pPr algn="ctr"/>
            <a:r>
              <a:rPr lang="pt-BR" dirty="0" smtClean="0">
                <a:solidFill>
                  <a:srgbClr val="000000"/>
                </a:solidFill>
              </a:rPr>
              <a:t>Município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5656" y="2427734"/>
            <a:ext cx="3098579" cy="20882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dirty="0" smtClean="0">
                <a:solidFill>
                  <a:srgbClr val="000000"/>
                </a:solidFill>
              </a:rPr>
              <a:t>Junta Comercial</a:t>
            </a:r>
          </a:p>
          <a:p>
            <a:pPr algn="ctr"/>
            <a:endParaRPr lang="pt-BR" sz="900" dirty="0" smtClean="0">
              <a:solidFill>
                <a:srgbClr val="000000"/>
              </a:solidFill>
            </a:endParaRPr>
          </a:p>
          <a:p>
            <a:pPr algn="ctr"/>
            <a:r>
              <a:rPr lang="pt-BR" dirty="0" smtClean="0">
                <a:solidFill>
                  <a:srgbClr val="000000"/>
                </a:solidFill>
              </a:rPr>
              <a:t>RFB + Fiscos Est. E Munic.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44008" y="2427734"/>
            <a:ext cx="4390253" cy="20882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Órgãos Federais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Órgãos Estaduais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Órgãos Municipais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13229458"/>
              </p:ext>
            </p:extLst>
          </p:nvPr>
        </p:nvGraphicFramePr>
        <p:xfrm>
          <a:off x="35103" y="2942982"/>
          <a:ext cx="9115822" cy="1861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213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240592" y="131774"/>
            <a:ext cx="8811187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REDESIM (âmbito estadual) </a:t>
            </a:r>
            <a:r>
              <a:rPr lang="mr-IN" sz="3600" b="1" dirty="0" smtClean="0">
                <a:latin typeface="+mj-lt"/>
                <a:ea typeface="Droid Sans Fallback" charset="0"/>
                <a:cs typeface="Droid Sans Fallback" charset="0"/>
              </a:rPr>
              <a:t>–</a:t>
            </a: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 Leis 123 + 11.598 </a:t>
            </a:r>
            <a:endParaRPr lang="pt-BR" sz="3600" b="1" dirty="0">
              <a:latin typeface="+mj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827584" y="915566"/>
            <a:ext cx="4680520" cy="38884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</a:rPr>
              <a:t>Poder Público</a:t>
            </a:r>
            <a:endParaRPr lang="pt-BR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5200179"/>
              </p:ext>
            </p:extLst>
          </p:nvPr>
        </p:nvGraphicFramePr>
        <p:xfrm>
          <a:off x="1763688" y="1059582"/>
          <a:ext cx="684076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560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401399" y="131774"/>
            <a:ext cx="6489562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REDESIM </a:t>
            </a:r>
            <a:r>
              <a:rPr lang="mr-IN" sz="3600" b="1" dirty="0" smtClean="0">
                <a:latin typeface="+mj-lt"/>
                <a:ea typeface="Droid Sans Fallback" charset="0"/>
                <a:cs typeface="Droid Sans Fallback" charset="0"/>
              </a:rPr>
              <a:t>–</a:t>
            </a: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 PRINCIPAIS GARGALOS</a:t>
            </a:r>
            <a:endParaRPr lang="pt-BR" sz="3600" b="1" dirty="0">
              <a:latin typeface="+mj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915566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u="sng" dirty="0" smtClean="0"/>
              <a:t>MUNICÍPIOS -  observar a legislação, em especial:</a:t>
            </a:r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Planejamento da ocupação do solo (recursos financeiros e humanos, know</a:t>
            </a:r>
            <a:r>
              <a:rPr lang="pt-BR" dirty="0"/>
              <a:t>-</a:t>
            </a:r>
            <a:r>
              <a:rPr lang="pt-BR" dirty="0" smtClean="0"/>
              <a:t>how e TI)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Adoção da Gestão de Risco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Alvará </a:t>
            </a:r>
            <a:r>
              <a:rPr lang="pt-BR" dirty="0" smtClean="0"/>
              <a:t>Provisório emitido AUTOMATICAMENTE </a:t>
            </a:r>
            <a:r>
              <a:rPr lang="pt-BR" dirty="0" smtClean="0"/>
              <a:t>para Baixo Risco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Compatibilização das regras entre os órgãos fiscais, ambientais, defesa civil, sanitários e patrimônio histórico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Casuísmo nas análises: definição e publicação de regras claras para uso do espaço urbano, questões ambientais, sanitárias, de defesa civil e patrimônio histórico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263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401399" y="131774"/>
            <a:ext cx="6489562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REDESIM </a:t>
            </a:r>
            <a:r>
              <a:rPr lang="mr-IN" sz="3600" b="1" dirty="0" smtClean="0">
                <a:latin typeface="+mj-lt"/>
                <a:ea typeface="Droid Sans Fallback" charset="0"/>
                <a:cs typeface="Droid Sans Fallback" charset="0"/>
              </a:rPr>
              <a:t>–</a:t>
            </a: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 PRINCIPAIS GARGALOS</a:t>
            </a:r>
            <a:endParaRPr lang="pt-BR" sz="3600" b="1" dirty="0">
              <a:latin typeface="+mj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915566"/>
            <a:ext cx="91440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u="sng" dirty="0" smtClean="0"/>
              <a:t>ESTADOS -  observar a legislação, em especial:</a:t>
            </a:r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Adoção da Gestão de Risco</a:t>
            </a:r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Compatibilização </a:t>
            </a:r>
            <a:r>
              <a:rPr lang="pt-BR" dirty="0"/>
              <a:t>das regras entre os órgãos fiscais, ambientais, defesa civil, sanitários e patrimônio </a:t>
            </a:r>
            <a:r>
              <a:rPr lang="pt-BR" dirty="0" smtClean="0"/>
              <a:t>histórico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Casuísmo </a:t>
            </a:r>
            <a:r>
              <a:rPr lang="pt-BR" dirty="0"/>
              <a:t>nas análises: definição e publicação de regras claras para uso do espaço urbano, questões ambientais, sanitárias, de defesa civil e patrimônio histórico</a:t>
            </a:r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err="1" smtClean="0"/>
              <a:t>Empoderamento</a:t>
            </a:r>
            <a:r>
              <a:rPr lang="pt-BR" dirty="0" smtClean="0"/>
              <a:t> das Juntas Comerciais como articuladoras da REDESIM em âmbito estadual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endParaRPr lang="pt-BR" dirty="0"/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73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401399" y="131774"/>
            <a:ext cx="6489562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REDESIM </a:t>
            </a:r>
            <a:r>
              <a:rPr lang="mr-IN" sz="3600" b="1" dirty="0" smtClean="0">
                <a:latin typeface="+mj-lt"/>
                <a:ea typeface="Droid Sans Fallback" charset="0"/>
                <a:cs typeface="Droid Sans Fallback" charset="0"/>
              </a:rPr>
              <a:t>–</a:t>
            </a: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 PRINCIPAIS GARGALOS</a:t>
            </a:r>
            <a:endParaRPr lang="pt-BR" sz="3600" b="1" dirty="0">
              <a:latin typeface="+mj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915566"/>
            <a:ext cx="91440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u="sng" dirty="0" smtClean="0"/>
              <a:t>União: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Marcos Legais para padronização nacional do papel e respectivas regras dos órgãos ambientais, sanitários, ambientais, defesa civil e patrimônio histórico</a:t>
            </a:r>
          </a:p>
          <a:p>
            <a:pPr marL="285750" indent="-285750">
              <a:buFontTx/>
              <a:buChar char="-"/>
            </a:pPr>
            <a:endParaRPr lang="pt-BR" dirty="0" err="1"/>
          </a:p>
          <a:p>
            <a:pPr marL="285750" indent="-285750">
              <a:buFontTx/>
              <a:buChar char="-"/>
            </a:pPr>
            <a:r>
              <a:rPr lang="pt-BR" dirty="0" smtClean="0"/>
              <a:t>Suporte aos municípios no regramento e definição de padrão nacional do uso do espaço urbano: financeiro, humano, know-how, TI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Autonomia federativa dos estados e dos municípios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Necessidade de, principalmente, os órgãos ambientais e do patrimônio histórico perceberam que as questões tem que estar integrada a atividade econômica e de produção de riqueza</a:t>
            </a:r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Integração dos órgãos federais à REDESIM (órgãos licenciadores)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endParaRPr lang="pt-BR" dirty="0"/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016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3620237" y="131774"/>
            <a:ext cx="2051899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Conclusão</a:t>
            </a:r>
            <a:endParaRPr lang="pt-BR" sz="3600" b="1" dirty="0">
              <a:latin typeface="+mj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059582"/>
            <a:ext cx="8784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As premissas da REDESIM, com os respectivos marcos legais</a:t>
            </a:r>
            <a:r>
              <a:rPr lang="pt-BR" dirty="0" smtClean="0"/>
              <a:t>, se observadas por todos os órgãos envolvidos na abertura e legalização de empresas, são ganhos importantes na desburocratização e melhoria do ambiente de negócios.</a:t>
            </a:r>
          </a:p>
          <a:p>
            <a:endParaRPr lang="pt-BR" dirty="0"/>
          </a:p>
          <a:p>
            <a:r>
              <a:rPr lang="pt-BR" dirty="0" smtClean="0"/>
              <a:t>Onde Estados e Municípios estão integrados à REDESIM, abre-se e legaliza-se em minutos empresas de BAIXO RISCO.</a:t>
            </a:r>
          </a:p>
          <a:p>
            <a:endParaRPr lang="pt-BR" dirty="0"/>
          </a:p>
          <a:p>
            <a:r>
              <a:rPr lang="pt-BR" dirty="0" smtClean="0"/>
              <a:t>No Brasil, abre-se uma empresa em poucos dias (até 5 dias), a grande demora está nos alvarás e licenças de funcionamento.</a:t>
            </a:r>
          </a:p>
          <a:p>
            <a:endParaRPr lang="pt-BR" dirty="0"/>
          </a:p>
          <a:p>
            <a:r>
              <a:rPr lang="pt-BR" dirty="0" smtClean="0"/>
              <a:t>Carência de marcos legais nacionais padronizando a emissão de alvarás e licenças de funcionamento para BAIXO RISCO.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3748257" y="131774"/>
            <a:ext cx="1795819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bg1">
                    <a:lumMod val="50000"/>
                  </a:schemeClr>
                </a:solidFill>
                <a:latin typeface="+mj-lt"/>
                <a:ea typeface="Droid Sans Fallback" charset="0"/>
                <a:cs typeface="Droid Sans Fallback" charset="0"/>
              </a:rPr>
              <a:t>Abertura</a:t>
            </a:r>
          </a:p>
        </p:txBody>
      </p:sp>
      <p:sp>
        <p:nvSpPr>
          <p:cNvPr id="34" name="Espaço Reservado para Conteúdo 1"/>
          <p:cNvSpPr txBox="1">
            <a:spLocks/>
          </p:cNvSpPr>
          <p:nvPr/>
        </p:nvSpPr>
        <p:spPr bwMode="auto">
          <a:xfrm>
            <a:off x="1" y="906215"/>
            <a:ext cx="9143999" cy="3968218"/>
          </a:xfrm>
          <a:prstGeom prst="rect">
            <a:avLst/>
          </a:prstGeom>
          <a:noFill/>
          <a:ln>
            <a:noFill/>
          </a:ln>
          <a:extLst/>
        </p:spPr>
        <p:txBody>
          <a:bodyPr lIns="74057" tIns="37029" rIns="74057" bIns="37029"/>
          <a:lstStyle>
            <a:lvl1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1pPr>
            <a:lvl2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2pPr>
            <a:lvl3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3pPr>
            <a:lvl4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4pPr>
            <a:lvl5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5pPr>
            <a:lvl6pPr marL="25146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6pPr>
            <a:lvl7pPr marL="29718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7pPr>
            <a:lvl8pPr marL="34290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8pPr>
            <a:lvl9pPr marL="38862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68"/>
              </a:spcBef>
              <a:defRPr/>
            </a:pPr>
            <a:endParaRPr lang="pt-BR" sz="44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68"/>
              </a:spcBef>
              <a:defRPr/>
            </a:pPr>
            <a:endParaRPr lang="pt-BR" sz="4400" dirty="0">
              <a:latin typeface="Calibri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ts val="668"/>
              </a:spcBef>
              <a:defRPr/>
            </a:pPr>
            <a:r>
              <a:rPr lang="pt-BR" sz="7800" dirty="0">
                <a:latin typeface="Calibri" pitchFamily="34" charset="0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95888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315790" y="131774"/>
            <a:ext cx="6660766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Abertura </a:t>
            </a:r>
            <a:r>
              <a:rPr lang="pt-BR" sz="3600" b="1" dirty="0">
                <a:latin typeface="+mj-lt"/>
                <a:ea typeface="Droid Sans Fallback" charset="0"/>
                <a:cs typeface="Droid Sans Fallback" charset="0"/>
              </a:rPr>
              <a:t>e Legalização de Empresas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24040227"/>
              </p:ext>
            </p:extLst>
          </p:nvPr>
        </p:nvGraphicFramePr>
        <p:xfrm>
          <a:off x="3525" y="1595366"/>
          <a:ext cx="9143999" cy="1720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14161" y="1542891"/>
            <a:ext cx="3919050" cy="521057"/>
          </a:xfrm>
          <a:prstGeom prst="rect">
            <a:avLst/>
          </a:prstGeom>
          <a:noFill/>
        </p:spPr>
        <p:txBody>
          <a:bodyPr wrap="square" lIns="74057" tIns="37029" rIns="74057" bIns="37029" rtlCol="0">
            <a:spAutoFit/>
          </a:bodyPr>
          <a:lstStyle/>
          <a:p>
            <a:r>
              <a:rPr lang="pt-BR" sz="2900" b="1" dirty="0"/>
              <a:t>Pessoa Natural</a:t>
            </a:r>
          </a:p>
        </p:txBody>
      </p:sp>
    </p:spTree>
    <p:extLst>
      <p:ext uri="{BB962C8B-B14F-4D97-AF65-F5344CB8AC3E}">
        <p14:creationId xmlns:p14="http://schemas.microsoft.com/office/powerpoint/2010/main" val="170738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315790" y="131774"/>
            <a:ext cx="6660766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Abertura </a:t>
            </a:r>
            <a:r>
              <a:rPr lang="pt-BR" sz="3600" b="1" dirty="0">
                <a:latin typeface="+mj-lt"/>
                <a:ea typeface="Droid Sans Fallback" charset="0"/>
                <a:cs typeface="Droid Sans Fallback" charset="0"/>
              </a:rPr>
              <a:t>e Legalização de Empresas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63872981"/>
              </p:ext>
            </p:extLst>
          </p:nvPr>
        </p:nvGraphicFramePr>
        <p:xfrm>
          <a:off x="1" y="1047590"/>
          <a:ext cx="9143999" cy="1720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003965"/>
            <a:ext cx="3919050" cy="521057"/>
          </a:xfrm>
          <a:prstGeom prst="rect">
            <a:avLst/>
          </a:prstGeom>
          <a:noFill/>
        </p:spPr>
        <p:txBody>
          <a:bodyPr wrap="square" lIns="74057" tIns="37029" rIns="74057" bIns="37029" rtlCol="0">
            <a:spAutoFit/>
          </a:bodyPr>
          <a:lstStyle/>
          <a:p>
            <a:r>
              <a:rPr lang="pt-BR" sz="2900" b="1" dirty="0"/>
              <a:t>Pessoa Natural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847761348"/>
              </p:ext>
            </p:extLst>
          </p:nvPr>
        </p:nvGraphicFramePr>
        <p:xfrm>
          <a:off x="28178" y="2859782"/>
          <a:ext cx="9115822" cy="1645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84" y="2522757"/>
            <a:ext cx="3919050" cy="521057"/>
          </a:xfrm>
          <a:prstGeom prst="rect">
            <a:avLst/>
          </a:prstGeom>
          <a:noFill/>
        </p:spPr>
        <p:txBody>
          <a:bodyPr wrap="square" lIns="74057" tIns="37029" rIns="74057" bIns="37029" rtlCol="0">
            <a:spAutoFit/>
          </a:bodyPr>
          <a:lstStyle/>
          <a:p>
            <a:r>
              <a:rPr lang="pt-BR" sz="2900" b="1" dirty="0"/>
              <a:t>Empresa</a:t>
            </a:r>
          </a:p>
        </p:txBody>
      </p:sp>
    </p:spTree>
    <p:extLst>
      <p:ext uri="{BB962C8B-B14F-4D97-AF65-F5344CB8AC3E}">
        <p14:creationId xmlns:p14="http://schemas.microsoft.com/office/powerpoint/2010/main" val="22902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315790" y="131774"/>
            <a:ext cx="6660766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Abertura </a:t>
            </a:r>
            <a:r>
              <a:rPr lang="pt-BR" sz="3600" b="1" dirty="0">
                <a:latin typeface="+mj-lt"/>
                <a:ea typeface="Droid Sans Fallback" charset="0"/>
                <a:cs typeface="Droid Sans Fallback" charset="0"/>
              </a:rPr>
              <a:t>e Legalização de Empresas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-17264" y="987574"/>
            <a:ext cx="9144000" cy="30963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3600" rtlCol="0" anchor="t" anchorCtr="0"/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</a:rPr>
              <a:t>LEGALIZAÇÃO</a:t>
            </a:r>
          </a:p>
          <a:p>
            <a:pPr algn="ctr">
              <a:spcBef>
                <a:spcPts val="1200"/>
              </a:spcBef>
            </a:pPr>
            <a:r>
              <a:rPr lang="pt-BR" sz="2800" dirty="0" smtClean="0">
                <a:solidFill>
                  <a:srgbClr val="000000"/>
                </a:solidFill>
              </a:rPr>
              <a:t>Viabilidade </a:t>
            </a:r>
            <a:r>
              <a:rPr lang="pt-BR" sz="2800" dirty="0" smtClean="0">
                <a:solidFill>
                  <a:srgbClr val="000000"/>
                </a:solidFill>
              </a:rPr>
              <a:t>+ Contrato + Fiscos + Licenciamento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10" name="Rounded Rectangle 11"/>
          <p:cNvSpPr/>
          <p:nvPr/>
        </p:nvSpPr>
        <p:spPr>
          <a:xfrm>
            <a:off x="1763688" y="2427734"/>
            <a:ext cx="2592288" cy="151577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pt-BR" sz="2000" b="1" dirty="0" smtClean="0">
                <a:solidFill>
                  <a:srgbClr val="000000"/>
                </a:solidFill>
              </a:rPr>
              <a:t>Abertura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16596767"/>
              </p:ext>
            </p:extLst>
          </p:nvPr>
        </p:nvGraphicFramePr>
        <p:xfrm>
          <a:off x="-25400" y="2232670"/>
          <a:ext cx="9115822" cy="1645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3608" y="422793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Abertura: De minutos até 5 dias</a:t>
            </a:r>
            <a:endParaRPr lang="pt-BR" dirty="0"/>
          </a:p>
          <a:p>
            <a:r>
              <a:rPr lang="pt-BR" dirty="0" smtClean="0"/>
              <a:t>Legalização (Alvarás e Licenças): </a:t>
            </a:r>
            <a:r>
              <a:rPr lang="pt-BR" dirty="0" smtClean="0"/>
              <a:t>De minutos até 180 dias (ou mais)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022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Espaço Reservado para Conteúdo 1"/>
          <p:cNvSpPr txBox="1">
            <a:spLocks/>
          </p:cNvSpPr>
          <p:nvPr/>
        </p:nvSpPr>
        <p:spPr bwMode="auto">
          <a:xfrm>
            <a:off x="1" y="906215"/>
            <a:ext cx="9143999" cy="3968218"/>
          </a:xfrm>
          <a:prstGeom prst="rect">
            <a:avLst/>
          </a:prstGeom>
          <a:noFill/>
          <a:ln>
            <a:noFill/>
          </a:ln>
          <a:extLst/>
        </p:spPr>
        <p:txBody>
          <a:bodyPr lIns="74057" tIns="37029" rIns="74057" bIns="37029"/>
          <a:lstStyle>
            <a:lvl1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1pPr>
            <a:lvl2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2pPr>
            <a:lvl3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3pPr>
            <a:lvl4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4pPr>
            <a:lvl5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5pPr>
            <a:lvl6pPr marL="25146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6pPr>
            <a:lvl7pPr marL="29718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7pPr>
            <a:lvl8pPr marL="34290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8pPr>
            <a:lvl9pPr marL="38862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668"/>
              </a:spcBef>
              <a:defRPr/>
            </a:pPr>
            <a:r>
              <a:rPr lang="pt-BR" sz="5400" dirty="0" smtClean="0">
                <a:latin typeface="Calibri" pitchFamily="34" charset="0"/>
              </a:rPr>
              <a:t>REDESIM</a:t>
            </a:r>
          </a:p>
          <a:p>
            <a:pPr algn="ctr" eaLnBrk="1" hangingPunct="1">
              <a:lnSpc>
                <a:spcPct val="90000"/>
              </a:lnSpc>
              <a:spcBef>
                <a:spcPts val="668"/>
              </a:spcBef>
              <a:defRPr/>
            </a:pPr>
            <a:endParaRPr lang="pt-BR" sz="3600" dirty="0" smtClean="0">
              <a:latin typeface="Calibri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ts val="668"/>
              </a:spcBef>
              <a:defRPr/>
            </a:pPr>
            <a:r>
              <a:rPr lang="pt-BR" sz="3200" dirty="0"/>
              <a:t>Rede Nacional para a Simplificação do Registro e da Legalização de Empresas e Negócios</a:t>
            </a:r>
          </a:p>
          <a:p>
            <a:pPr algn="ctr" eaLnBrk="1" hangingPunct="1">
              <a:lnSpc>
                <a:spcPct val="90000"/>
              </a:lnSpc>
              <a:spcBef>
                <a:spcPts val="668"/>
              </a:spcBef>
              <a:defRPr/>
            </a:pPr>
            <a:endParaRPr lang="pt-BR" sz="7800" dirty="0" smtClean="0">
              <a:latin typeface="Calibri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ts val="668"/>
              </a:spcBef>
              <a:defRPr/>
            </a:pPr>
            <a:endParaRPr lang="pt-BR" sz="7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05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Espaço Reservado para Conteúdo 1"/>
          <p:cNvSpPr txBox="1">
            <a:spLocks/>
          </p:cNvSpPr>
          <p:nvPr/>
        </p:nvSpPr>
        <p:spPr bwMode="auto">
          <a:xfrm>
            <a:off x="0" y="1"/>
            <a:ext cx="9143999" cy="771550"/>
          </a:xfrm>
          <a:prstGeom prst="rect">
            <a:avLst/>
          </a:prstGeom>
          <a:noFill/>
          <a:ln>
            <a:noFill/>
          </a:ln>
          <a:extLst/>
        </p:spPr>
        <p:txBody>
          <a:bodyPr lIns="74057" tIns="37029" rIns="74057" bIns="37029"/>
          <a:lstStyle>
            <a:lvl1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1pPr>
            <a:lvl2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2pPr>
            <a:lvl3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3pPr>
            <a:lvl4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4pPr>
            <a:lvl5pPr defTabSz="755650"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5pPr>
            <a:lvl6pPr marL="25146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6pPr>
            <a:lvl7pPr marL="29718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7pPr>
            <a:lvl8pPr marL="34290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8pPr>
            <a:lvl9pPr marL="3886200" indent="-228600" defTabSz="755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roid Sans Fallback"/>
                <a:cs typeface="Droid Sans Fallback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668"/>
              </a:spcBef>
              <a:defRPr/>
            </a:pPr>
            <a:r>
              <a:rPr lang="pt-BR" sz="5400" dirty="0" smtClean="0">
                <a:latin typeface="Calibri" pitchFamily="34" charset="0"/>
              </a:rPr>
              <a:t>REDESIM</a:t>
            </a:r>
            <a:endParaRPr lang="pt-BR" sz="5400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131590"/>
            <a:ext cx="8496944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u="sng" dirty="0" smtClean="0"/>
              <a:t>Coordenação Nacional:</a:t>
            </a:r>
          </a:p>
          <a:p>
            <a:endParaRPr lang="pt-BR" dirty="0"/>
          </a:p>
          <a:p>
            <a:r>
              <a:rPr lang="pt-BR" sz="2400" dirty="0" smtClean="0"/>
              <a:t>MDIC/SEMPE em parceria com Min. Fazenda/RFB</a:t>
            </a:r>
          </a:p>
          <a:p>
            <a:r>
              <a:rPr lang="pt-BR" sz="2400" dirty="0" smtClean="0"/>
              <a:t>Apoio: SEBRAE Nacional</a:t>
            </a:r>
          </a:p>
          <a:p>
            <a:endParaRPr lang="pt-BR" dirty="0"/>
          </a:p>
          <a:p>
            <a:r>
              <a:rPr lang="pt-BR" sz="3600" u="sng" dirty="0" smtClean="0"/>
              <a:t>Coordenação Estadual:</a:t>
            </a:r>
          </a:p>
          <a:p>
            <a:endParaRPr lang="pt-BR" sz="2400" dirty="0" smtClean="0"/>
          </a:p>
          <a:p>
            <a:r>
              <a:rPr lang="pt-BR" sz="2400" dirty="0" smtClean="0"/>
              <a:t>Juntas Comerciais</a:t>
            </a:r>
          </a:p>
          <a:p>
            <a:r>
              <a:rPr lang="pt-BR" sz="2400" dirty="0" smtClean="0"/>
              <a:t>Apoio: </a:t>
            </a:r>
            <a:r>
              <a:rPr lang="pt-BR" sz="2400" dirty="0" err="1" smtClean="0"/>
              <a:t>SEBRAEs</a:t>
            </a:r>
            <a:r>
              <a:rPr lang="pt-BR" sz="2400" dirty="0" smtClean="0"/>
              <a:t> Estaduais</a:t>
            </a:r>
          </a:p>
        </p:txBody>
      </p:sp>
    </p:spTree>
    <p:extLst>
      <p:ext uri="{BB962C8B-B14F-4D97-AF65-F5344CB8AC3E}">
        <p14:creationId xmlns:p14="http://schemas.microsoft.com/office/powerpoint/2010/main" val="121671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2250249" y="131774"/>
            <a:ext cx="4791857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REDESIM - Marcos Legais</a:t>
            </a:r>
            <a:endParaRPr lang="pt-BR" sz="3600" b="1" dirty="0">
              <a:latin typeface="+mj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915566"/>
            <a:ext cx="9144000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sng" dirty="0" smtClean="0"/>
              <a:t>Lei Complementar 11.598 - REDESIM</a:t>
            </a:r>
          </a:p>
          <a:p>
            <a:pPr lvl="1"/>
            <a:endParaRPr lang="pt-BR" dirty="0"/>
          </a:p>
          <a:p>
            <a:r>
              <a:rPr lang="pt-BR" dirty="0" smtClean="0"/>
              <a:t>Art. 3º: integração entre os órgãos e articulação e compatibilização das respectivas exigências</a:t>
            </a:r>
          </a:p>
          <a:p>
            <a:endParaRPr lang="pt-BR" dirty="0"/>
          </a:p>
          <a:p>
            <a:r>
              <a:rPr lang="pt-BR" dirty="0" smtClean="0"/>
              <a:t>Art. 4º: disponibilização na internet de informações e orientações sobre legalização das empresas</a:t>
            </a:r>
          </a:p>
          <a:p>
            <a:endParaRPr lang="pt-BR" dirty="0"/>
          </a:p>
          <a:p>
            <a:r>
              <a:rPr lang="pt-BR" dirty="0" smtClean="0"/>
              <a:t>Art. 5º: Baixo Risco: ausência de vistoria não impede início das atividades, vistoria pode se dar após o início das atividades</a:t>
            </a:r>
          </a:p>
          <a:p>
            <a:endParaRPr lang="pt-BR" dirty="0"/>
          </a:p>
          <a:p>
            <a:r>
              <a:rPr lang="pt-BR" dirty="0" smtClean="0"/>
              <a:t>Art. 6º: Baixo Risco: alvará municipal provisório</a:t>
            </a:r>
          </a:p>
          <a:p>
            <a:endParaRPr lang="pt-BR" dirty="0"/>
          </a:p>
          <a:p>
            <a:r>
              <a:rPr lang="pt-BR" dirty="0" smtClean="0"/>
              <a:t>Principal Premissa: Conceito de Gestão de Risco na atividade fiscalizatória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36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2250249" y="131774"/>
            <a:ext cx="4791857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REDESIM - Marcos Legais</a:t>
            </a:r>
            <a:endParaRPr lang="pt-BR" sz="3600" b="1" dirty="0">
              <a:latin typeface="+mj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915566"/>
            <a:ext cx="9144000" cy="4985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sng" dirty="0" smtClean="0"/>
              <a:t>Lei Complementar 123 </a:t>
            </a:r>
          </a:p>
          <a:p>
            <a:r>
              <a:rPr lang="pt-BR" sz="2400" u="sng" dirty="0" smtClean="0"/>
              <a:t>Estatuto das Microempresas e Empresas de Pequeno Porte:</a:t>
            </a:r>
          </a:p>
          <a:p>
            <a:pPr lvl="1"/>
            <a:endParaRPr lang="pt-BR" dirty="0"/>
          </a:p>
          <a:p>
            <a:r>
              <a:rPr lang="pt-BR" dirty="0" smtClean="0"/>
              <a:t>Art. 2º, III e §7º </a:t>
            </a:r>
            <a:r>
              <a:rPr lang="mr-IN" dirty="0" smtClean="0"/>
              <a:t>–</a:t>
            </a:r>
            <a:r>
              <a:rPr lang="pt-BR" dirty="0" smtClean="0"/>
              <a:t> CGSIM: competência para tratar do processo de abertura e legalização</a:t>
            </a:r>
          </a:p>
          <a:p>
            <a:endParaRPr lang="pt-BR" dirty="0" smtClean="0"/>
          </a:p>
          <a:p>
            <a:r>
              <a:rPr lang="pt-BR" dirty="0" smtClean="0"/>
              <a:t>Art. 4º: Unicidade e linearidade do processo, INTEGRAÇÃO de procedimentos, via Internet</a:t>
            </a:r>
          </a:p>
          <a:p>
            <a:endParaRPr lang="pt-BR" dirty="0" smtClean="0"/>
          </a:p>
          <a:p>
            <a:r>
              <a:rPr lang="pt-BR" dirty="0" smtClean="0"/>
              <a:t>Art. 6º e §§: “Grau de Risco” para dispensa ou não de vistoria prévia por parte dos órgãos, em especial: Ambientais, sanitários e defesa civil. </a:t>
            </a:r>
          </a:p>
          <a:p>
            <a:endParaRPr lang="pt-BR" dirty="0"/>
          </a:p>
          <a:p>
            <a:r>
              <a:rPr lang="pt-BR" dirty="0" smtClean="0"/>
              <a:t>Art. 7º: funcionamento após o Registro mediante alvará provisório.</a:t>
            </a:r>
          </a:p>
          <a:p>
            <a:endParaRPr lang="pt-BR" dirty="0"/>
          </a:p>
          <a:p>
            <a:endParaRPr lang="pt-BR" dirty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779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2250249" y="131774"/>
            <a:ext cx="4791857" cy="628779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latin typeface="+mj-lt"/>
                <a:ea typeface="Droid Sans Fallback" charset="0"/>
                <a:cs typeface="Droid Sans Fallback" charset="0"/>
              </a:rPr>
              <a:t>REDESIM - Marcos Legais</a:t>
            </a:r>
            <a:endParaRPr lang="pt-BR" sz="3600" b="1" dirty="0">
              <a:latin typeface="+mj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915566"/>
            <a:ext cx="9144000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sng" dirty="0" smtClean="0"/>
              <a:t>Lei Complementar 123 </a:t>
            </a:r>
          </a:p>
          <a:p>
            <a:r>
              <a:rPr lang="pt-BR" sz="2400" u="sng" dirty="0" smtClean="0"/>
              <a:t>Estatuto das Microempresas e Empresas de Pequeno Porte:</a:t>
            </a:r>
          </a:p>
          <a:p>
            <a:endParaRPr lang="pt-BR" dirty="0"/>
          </a:p>
          <a:p>
            <a:r>
              <a:rPr lang="pt-BR" dirty="0" smtClean="0"/>
              <a:t>Art. </a:t>
            </a:r>
            <a:r>
              <a:rPr lang="pt-BR" dirty="0"/>
              <a:t>8</a:t>
            </a:r>
            <a:r>
              <a:rPr lang="pt-BR" dirty="0" smtClean="0"/>
              <a:t>º: Institui:</a:t>
            </a:r>
          </a:p>
          <a:p>
            <a:pPr>
              <a:spcBef>
                <a:spcPts val="600"/>
              </a:spcBef>
            </a:pPr>
            <a:r>
              <a:rPr lang="pt-BR" dirty="0"/>
              <a:t>	</a:t>
            </a:r>
            <a:r>
              <a:rPr lang="pt-BR" dirty="0" smtClean="0"/>
              <a:t>- Entrada única de dados (que se dará pelo Portal </a:t>
            </a:r>
            <a:r>
              <a:rPr lang="pt-BR" dirty="0" smtClean="0"/>
              <a:t>REDESIM </a:t>
            </a:r>
            <a:r>
              <a:rPr lang="pt-BR" dirty="0" smtClean="0"/>
              <a:t>até JUN 2018)</a:t>
            </a:r>
          </a:p>
          <a:p>
            <a:pPr>
              <a:spcBef>
                <a:spcPts val="600"/>
              </a:spcBef>
            </a:pPr>
            <a:r>
              <a:rPr lang="pt-BR" dirty="0"/>
              <a:t>	</a:t>
            </a:r>
            <a:r>
              <a:rPr lang="pt-BR" dirty="0" smtClean="0"/>
              <a:t>- Abertura e Legalização em processo único e informatizado</a:t>
            </a:r>
          </a:p>
          <a:p>
            <a:pPr>
              <a:spcBef>
                <a:spcPts val="600"/>
              </a:spcBef>
            </a:pPr>
            <a:r>
              <a:rPr lang="pt-BR" dirty="0"/>
              <a:t>	</a:t>
            </a:r>
            <a:r>
              <a:rPr lang="pt-BR" dirty="0" smtClean="0"/>
              <a:t>- Criação da BNE - Base Nacional de Empresas (conclusão até JUN 2018)</a:t>
            </a:r>
          </a:p>
          <a:p>
            <a:pPr>
              <a:spcBef>
                <a:spcPts val="600"/>
              </a:spcBef>
            </a:pPr>
            <a:r>
              <a:rPr lang="pt-BR" dirty="0"/>
              <a:t>	</a:t>
            </a:r>
            <a:r>
              <a:rPr lang="pt-BR" dirty="0" smtClean="0"/>
              <a:t>- Proíbe a formulação de exigências sem previsão legal</a:t>
            </a:r>
          </a:p>
          <a:p>
            <a:pPr>
              <a:spcBef>
                <a:spcPts val="600"/>
              </a:spcBef>
            </a:pPr>
            <a:endParaRPr lang="pt-BR" dirty="0"/>
          </a:p>
          <a:p>
            <a:pPr>
              <a:spcBef>
                <a:spcPts val="600"/>
              </a:spcBef>
            </a:pPr>
            <a:r>
              <a:rPr lang="pt-BR" dirty="0" smtClean="0"/>
              <a:t>Art. 9º: Inscrições, alterações e baixas de empresas INDEPENDENTES de pendências TRIBUTÁRIAS, PREVIDENCIÁRIAS e TRABALHISTAS.</a:t>
            </a:r>
            <a:endParaRPr lang="pt-BR" dirty="0"/>
          </a:p>
          <a:p>
            <a:endParaRPr lang="pt-BR" dirty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73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6257</TotalTime>
  <Words>775</Words>
  <Application>Microsoft Office PowerPoint</Application>
  <PresentationFormat>Apresentação na tela (16:9)</PresentationFormat>
  <Paragraphs>170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DejaVu Sans</vt:lpstr>
      <vt:lpstr>Droid Sans Fallback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Nayara Rodrigues Dias</dc:creator>
  <cp:lastModifiedBy>Conrado Vitor Lopes Fernandes</cp:lastModifiedBy>
  <cp:revision>429</cp:revision>
  <cp:lastPrinted>2016-10-11T18:54:44Z</cp:lastPrinted>
  <dcterms:created xsi:type="dcterms:W3CDTF">2016-03-16T23:46:20Z</dcterms:created>
  <dcterms:modified xsi:type="dcterms:W3CDTF">2017-10-26T16:21:50Z</dcterms:modified>
</cp:coreProperties>
</file>